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40"/>
  </p:notesMasterIdLst>
  <p:sldIdLst>
    <p:sldId id="256" r:id="rId2"/>
    <p:sldId id="318" r:id="rId3"/>
    <p:sldId id="319" r:id="rId4"/>
    <p:sldId id="320" r:id="rId5"/>
    <p:sldId id="321" r:id="rId6"/>
    <p:sldId id="322" r:id="rId7"/>
    <p:sldId id="323" r:id="rId8"/>
    <p:sldId id="324" r:id="rId9"/>
    <p:sldId id="325" r:id="rId10"/>
    <p:sldId id="344" r:id="rId11"/>
    <p:sldId id="331" r:id="rId12"/>
    <p:sldId id="330" r:id="rId13"/>
    <p:sldId id="326" r:id="rId14"/>
    <p:sldId id="327" r:id="rId15"/>
    <p:sldId id="328" r:id="rId16"/>
    <p:sldId id="329" r:id="rId17"/>
    <p:sldId id="290" r:id="rId18"/>
    <p:sldId id="345" r:id="rId19"/>
    <p:sldId id="332" r:id="rId20"/>
    <p:sldId id="333" r:id="rId21"/>
    <p:sldId id="334" r:id="rId22"/>
    <p:sldId id="335" r:id="rId23"/>
    <p:sldId id="336" r:id="rId24"/>
    <p:sldId id="337" r:id="rId25"/>
    <p:sldId id="338" r:id="rId26"/>
    <p:sldId id="339" r:id="rId27"/>
    <p:sldId id="340" r:id="rId28"/>
    <p:sldId id="341" r:id="rId29"/>
    <p:sldId id="342" r:id="rId30"/>
    <p:sldId id="343" r:id="rId31"/>
    <p:sldId id="258" r:id="rId32"/>
    <p:sldId id="346" r:id="rId33"/>
    <p:sldId id="436" r:id="rId34"/>
    <p:sldId id="347" r:id="rId35"/>
    <p:sldId id="293" r:id="rId36"/>
    <p:sldId id="350" r:id="rId37"/>
    <p:sldId id="348" r:id="rId38"/>
    <p:sldId id="349" r:id="rId39"/>
    <p:sldId id="294" r:id="rId40"/>
    <p:sldId id="355" r:id="rId41"/>
    <p:sldId id="353" r:id="rId42"/>
    <p:sldId id="351" r:id="rId43"/>
    <p:sldId id="295" r:id="rId44"/>
    <p:sldId id="357" r:id="rId45"/>
    <p:sldId id="358" r:id="rId46"/>
    <p:sldId id="359" r:id="rId47"/>
    <p:sldId id="360" r:id="rId48"/>
    <p:sldId id="361" r:id="rId49"/>
    <p:sldId id="362" r:id="rId50"/>
    <p:sldId id="363" r:id="rId51"/>
    <p:sldId id="365" r:id="rId52"/>
    <p:sldId id="366" r:id="rId53"/>
    <p:sldId id="367" r:id="rId54"/>
    <p:sldId id="368" r:id="rId55"/>
    <p:sldId id="296" r:id="rId56"/>
    <p:sldId id="370" r:id="rId57"/>
    <p:sldId id="369" r:id="rId58"/>
    <p:sldId id="297" r:id="rId59"/>
    <p:sldId id="384" r:id="rId60"/>
    <p:sldId id="371" r:id="rId61"/>
    <p:sldId id="372" r:id="rId62"/>
    <p:sldId id="373" r:id="rId63"/>
    <p:sldId id="374" r:id="rId64"/>
    <p:sldId id="375" r:id="rId65"/>
    <p:sldId id="376" r:id="rId66"/>
    <p:sldId id="377" r:id="rId67"/>
    <p:sldId id="378" r:id="rId68"/>
    <p:sldId id="379" r:id="rId69"/>
    <p:sldId id="380" r:id="rId70"/>
    <p:sldId id="381" r:id="rId71"/>
    <p:sldId id="382" r:id="rId72"/>
    <p:sldId id="383" r:id="rId73"/>
    <p:sldId id="298" r:id="rId74"/>
    <p:sldId id="385" r:id="rId75"/>
    <p:sldId id="386" r:id="rId76"/>
    <p:sldId id="299" r:id="rId77"/>
    <p:sldId id="387" r:id="rId78"/>
    <p:sldId id="388" r:id="rId79"/>
    <p:sldId id="389" r:id="rId80"/>
    <p:sldId id="300" r:id="rId81"/>
    <p:sldId id="390" r:id="rId82"/>
    <p:sldId id="391" r:id="rId83"/>
    <p:sldId id="301" r:id="rId84"/>
    <p:sldId id="392" r:id="rId85"/>
    <p:sldId id="302" r:id="rId86"/>
    <p:sldId id="393" r:id="rId87"/>
    <p:sldId id="394" r:id="rId88"/>
    <p:sldId id="303" r:id="rId89"/>
    <p:sldId id="395" r:id="rId90"/>
    <p:sldId id="396" r:id="rId91"/>
    <p:sldId id="397" r:id="rId92"/>
    <p:sldId id="304" r:id="rId93"/>
    <p:sldId id="398" r:id="rId94"/>
    <p:sldId id="399" r:id="rId95"/>
    <p:sldId id="400" r:id="rId96"/>
    <p:sldId id="313" r:id="rId97"/>
    <p:sldId id="407" r:id="rId98"/>
    <p:sldId id="442" r:id="rId99"/>
    <p:sldId id="441" r:id="rId100"/>
    <p:sldId id="440" r:id="rId101"/>
    <p:sldId id="439" r:id="rId102"/>
    <p:sldId id="438" r:id="rId103"/>
    <p:sldId id="437" r:id="rId104"/>
    <p:sldId id="408" r:id="rId105"/>
    <p:sldId id="409" r:id="rId106"/>
    <p:sldId id="410" r:id="rId107"/>
    <p:sldId id="414" r:id="rId108"/>
    <p:sldId id="446" r:id="rId109"/>
    <p:sldId id="445" r:id="rId110"/>
    <p:sldId id="444" r:id="rId111"/>
    <p:sldId id="443" r:id="rId112"/>
    <p:sldId id="306" r:id="rId113"/>
    <p:sldId id="415" r:id="rId114"/>
    <p:sldId id="416" r:id="rId115"/>
    <p:sldId id="417" r:id="rId116"/>
    <p:sldId id="307" r:id="rId117"/>
    <p:sldId id="418" r:id="rId118"/>
    <p:sldId id="419" r:id="rId119"/>
    <p:sldId id="308" r:id="rId120"/>
    <p:sldId id="420" r:id="rId121"/>
    <p:sldId id="421" r:id="rId122"/>
    <p:sldId id="422" r:id="rId123"/>
    <p:sldId id="423" r:id="rId124"/>
    <p:sldId id="316" r:id="rId125"/>
    <p:sldId id="424" r:id="rId126"/>
    <p:sldId id="315" r:id="rId127"/>
    <p:sldId id="309" r:id="rId128"/>
    <p:sldId id="450" r:id="rId129"/>
    <p:sldId id="451" r:id="rId130"/>
    <p:sldId id="452" r:id="rId131"/>
    <p:sldId id="453" r:id="rId132"/>
    <p:sldId id="454" r:id="rId133"/>
    <p:sldId id="455" r:id="rId134"/>
    <p:sldId id="456" r:id="rId135"/>
    <p:sldId id="457" r:id="rId136"/>
    <p:sldId id="458" r:id="rId137"/>
    <p:sldId id="459" r:id="rId138"/>
    <p:sldId id="460" r:id="rId139"/>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Arial" charset="0"/>
        <a:ea typeface="+mn-ea"/>
        <a:cs typeface="+mn-cs"/>
      </a:defRPr>
    </a:lvl1pPr>
    <a:lvl2pPr marL="457200" algn="l" rtl="0" eaLnBrk="0" fontAlgn="base" hangingPunct="0">
      <a:spcBef>
        <a:spcPct val="0"/>
      </a:spcBef>
      <a:spcAft>
        <a:spcPct val="0"/>
      </a:spcAft>
      <a:defRPr sz="2400" kern="1200">
        <a:solidFill>
          <a:schemeClr val="tx1"/>
        </a:solidFill>
        <a:latin typeface="Arial" charset="0"/>
        <a:ea typeface="+mn-ea"/>
        <a:cs typeface="+mn-cs"/>
      </a:defRPr>
    </a:lvl2pPr>
    <a:lvl3pPr marL="914400" algn="l" rtl="0" eaLnBrk="0" fontAlgn="base" hangingPunct="0">
      <a:spcBef>
        <a:spcPct val="0"/>
      </a:spcBef>
      <a:spcAft>
        <a:spcPct val="0"/>
      </a:spcAft>
      <a:defRPr sz="2400" kern="1200">
        <a:solidFill>
          <a:schemeClr val="tx1"/>
        </a:solidFill>
        <a:latin typeface="Arial" charset="0"/>
        <a:ea typeface="+mn-ea"/>
        <a:cs typeface="+mn-cs"/>
      </a:defRPr>
    </a:lvl3pPr>
    <a:lvl4pPr marL="1371600" algn="l" rtl="0" eaLnBrk="0" fontAlgn="base" hangingPunct="0">
      <a:spcBef>
        <a:spcPct val="0"/>
      </a:spcBef>
      <a:spcAft>
        <a:spcPct val="0"/>
      </a:spcAft>
      <a:defRPr sz="2400" kern="1200">
        <a:solidFill>
          <a:schemeClr val="tx1"/>
        </a:solidFill>
        <a:latin typeface="Arial" charset="0"/>
        <a:ea typeface="+mn-ea"/>
        <a:cs typeface="+mn-cs"/>
      </a:defRPr>
    </a:lvl4pPr>
    <a:lvl5pPr marL="1828800" algn="l"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C0C0"/>
    <a:srgbClr val="003399"/>
    <a:srgbClr val="0033CC"/>
    <a:srgbClr val="004800"/>
    <a:srgbClr val="FFFF00"/>
    <a:srgbClr val="FFFFFF"/>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94" autoAdjust="0"/>
    <p:restoredTop sz="94660"/>
  </p:normalViewPr>
  <p:slideViewPr>
    <p:cSldViewPr>
      <p:cViewPr varScale="1">
        <p:scale>
          <a:sx n="83" d="100"/>
          <a:sy n="83" d="100"/>
        </p:scale>
        <p:origin x="-151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0" d="100"/>
          <a:sy n="40" d="100"/>
        </p:scale>
        <p:origin x="-1488"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defTabSz="966788">
              <a:defRPr sz="1300">
                <a:latin typeface="Times New Roman" pitchFamily="18" charset="0"/>
              </a:defRPr>
            </a:lvl1pPr>
          </a:lstStyle>
          <a:p>
            <a:endParaRPr lang="en-US" altLang="en-US"/>
          </a:p>
        </p:txBody>
      </p:sp>
      <p:sp>
        <p:nvSpPr>
          <p:cNvPr id="7171" name="Rectangle 3"/>
          <p:cNvSpPr>
            <a:spLocks noGrp="1" noChangeArrowheads="1"/>
          </p:cNvSpPr>
          <p:nvPr>
            <p:ph type="dt" idx="1"/>
          </p:nvPr>
        </p:nvSpPr>
        <p:spPr bwMode="auto">
          <a:xfrm>
            <a:off x="4144963" y="0"/>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defTabSz="966788">
              <a:defRPr sz="1300">
                <a:latin typeface="Times New Roman" pitchFamily="18" charset="0"/>
              </a:defRPr>
            </a:lvl1pPr>
          </a:lstStyle>
          <a:p>
            <a:endParaRPr lang="en-US" altLang="en-US"/>
          </a:p>
        </p:txBody>
      </p:sp>
      <p:sp>
        <p:nvSpPr>
          <p:cNvPr id="7172"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974725" y="4560888"/>
            <a:ext cx="5365750"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7174" name="Rectangle 6"/>
          <p:cNvSpPr>
            <a:spLocks noGrp="1" noChangeArrowheads="1"/>
          </p:cNvSpPr>
          <p:nvPr>
            <p:ph type="ftr" sz="quarter" idx="4"/>
          </p:nvPr>
        </p:nvSpPr>
        <p:spPr bwMode="auto">
          <a:xfrm>
            <a:off x="0" y="9121775"/>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defTabSz="966788">
              <a:defRPr sz="1300">
                <a:latin typeface="Times New Roman" pitchFamily="18" charset="0"/>
              </a:defRPr>
            </a:lvl1pPr>
          </a:lstStyle>
          <a:p>
            <a:endParaRPr lang="en-US" altLang="en-US"/>
          </a:p>
        </p:txBody>
      </p:sp>
      <p:sp>
        <p:nvSpPr>
          <p:cNvPr id="7175" name="Rectangle 7"/>
          <p:cNvSpPr>
            <a:spLocks noGrp="1" noChangeArrowheads="1"/>
          </p:cNvSpPr>
          <p:nvPr>
            <p:ph type="sldNum" sz="quarter" idx="5"/>
          </p:nvPr>
        </p:nvSpPr>
        <p:spPr bwMode="auto">
          <a:xfrm>
            <a:off x="4144963" y="9121775"/>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defTabSz="966788">
              <a:defRPr sz="1300">
                <a:latin typeface="Times New Roman" pitchFamily="18" charset="0"/>
              </a:defRPr>
            </a:lvl1pPr>
          </a:lstStyle>
          <a:p>
            <a:fld id="{406F9C12-5B51-4D46-8C8A-9DAF66DD95F3}" type="slidenum">
              <a:rPr lang="en-US" altLang="en-US"/>
              <a:pPr/>
              <a:t>‹#›</a:t>
            </a:fld>
            <a:endParaRPr lang="en-US" altLang="en-US"/>
          </a:p>
        </p:txBody>
      </p:sp>
    </p:spTree>
    <p:extLst>
      <p:ext uri="{BB962C8B-B14F-4D97-AF65-F5344CB8AC3E}">
        <p14:creationId xmlns:p14="http://schemas.microsoft.com/office/powerpoint/2010/main" val="20720915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045D8D-132C-4F35-A644-FFD56142F5FA}" type="slidenum">
              <a:rPr lang="en-US" altLang="en-US"/>
              <a:pPr/>
              <a:t>9</a:t>
            </a:fld>
            <a:endParaRPr lang="en-US" altLang="en-US"/>
          </a:p>
        </p:txBody>
      </p:sp>
      <p:sp>
        <p:nvSpPr>
          <p:cNvPr id="145410" name="Rectangle 2"/>
          <p:cNvSpPr>
            <a:spLocks noGrp="1" noRot="1" noChangeAspect="1" noChangeArrowheads="1" noTextEdit="1"/>
          </p:cNvSpPr>
          <p:nvPr>
            <p:ph type="sldImg"/>
          </p:nvPr>
        </p:nvSpPr>
        <p:spPr>
          <a:xfrm>
            <a:off x="1258888" y="720725"/>
            <a:ext cx="4800600" cy="3600450"/>
          </a:xfrm>
          <a:ln/>
        </p:spPr>
      </p:sp>
      <p:sp>
        <p:nvSpPr>
          <p:cNvPr id="1454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A40859-CABC-4ACD-AB25-631045CD732E}" type="slidenum">
              <a:rPr lang="en-US" altLang="en-US"/>
              <a:pPr/>
              <a:t>18</a:t>
            </a:fld>
            <a:endParaRPr lang="en-US" altLang="en-US"/>
          </a:p>
        </p:txBody>
      </p:sp>
      <p:sp>
        <p:nvSpPr>
          <p:cNvPr id="186370" name="Rectangle 2"/>
          <p:cNvSpPr>
            <a:spLocks noGrp="1" noRot="1" noChangeAspect="1" noChangeArrowheads="1" noTextEdit="1"/>
          </p:cNvSpPr>
          <p:nvPr>
            <p:ph type="sldImg"/>
          </p:nvPr>
        </p:nvSpPr>
        <p:spPr>
          <a:ln/>
        </p:spPr>
      </p:sp>
      <p:sp>
        <p:nvSpPr>
          <p:cNvPr id="1863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D9CE44-C974-4285-B3E1-DF851F9659A1}" type="slidenum">
              <a:rPr lang="en-US" altLang="en-US"/>
              <a:pPr/>
              <a:t>108</a:t>
            </a:fld>
            <a:endParaRPr lang="en-US" altLang="en-US"/>
          </a:p>
        </p:txBody>
      </p:sp>
      <p:sp>
        <p:nvSpPr>
          <p:cNvPr id="339970" name="Rectangle 2"/>
          <p:cNvSpPr>
            <a:spLocks noGrp="1" noRot="1" noChangeAspect="1" noChangeArrowheads="1" noTextEdit="1"/>
          </p:cNvSpPr>
          <p:nvPr>
            <p:ph type="sldImg"/>
          </p:nvPr>
        </p:nvSpPr>
        <p:spPr>
          <a:ln/>
        </p:spPr>
      </p:sp>
      <p:sp>
        <p:nvSpPr>
          <p:cNvPr id="3399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D9CE44-C974-4285-B3E1-DF851F9659A1}" type="slidenum">
              <a:rPr lang="en-US" altLang="en-US"/>
              <a:pPr/>
              <a:t>109</a:t>
            </a:fld>
            <a:endParaRPr lang="en-US" altLang="en-US"/>
          </a:p>
        </p:txBody>
      </p:sp>
      <p:sp>
        <p:nvSpPr>
          <p:cNvPr id="339970" name="Rectangle 2"/>
          <p:cNvSpPr>
            <a:spLocks noGrp="1" noRot="1" noChangeAspect="1" noChangeArrowheads="1" noTextEdit="1"/>
          </p:cNvSpPr>
          <p:nvPr>
            <p:ph type="sldImg"/>
          </p:nvPr>
        </p:nvSpPr>
        <p:spPr>
          <a:ln/>
        </p:spPr>
      </p:sp>
      <p:sp>
        <p:nvSpPr>
          <p:cNvPr id="3399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D9CE44-C974-4285-B3E1-DF851F9659A1}" type="slidenum">
              <a:rPr lang="en-US" altLang="en-US"/>
              <a:pPr/>
              <a:t>110</a:t>
            </a:fld>
            <a:endParaRPr lang="en-US" altLang="en-US"/>
          </a:p>
        </p:txBody>
      </p:sp>
      <p:sp>
        <p:nvSpPr>
          <p:cNvPr id="339970" name="Rectangle 2"/>
          <p:cNvSpPr>
            <a:spLocks noGrp="1" noRot="1" noChangeAspect="1" noChangeArrowheads="1" noTextEdit="1"/>
          </p:cNvSpPr>
          <p:nvPr>
            <p:ph type="sldImg"/>
          </p:nvPr>
        </p:nvSpPr>
        <p:spPr>
          <a:ln/>
        </p:spPr>
      </p:sp>
      <p:sp>
        <p:nvSpPr>
          <p:cNvPr id="3399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D9CE44-C974-4285-B3E1-DF851F9659A1}" type="slidenum">
              <a:rPr lang="en-US" altLang="en-US"/>
              <a:pPr/>
              <a:t>111</a:t>
            </a:fld>
            <a:endParaRPr lang="en-US" altLang="en-US"/>
          </a:p>
        </p:txBody>
      </p:sp>
      <p:sp>
        <p:nvSpPr>
          <p:cNvPr id="339970" name="Rectangle 2"/>
          <p:cNvSpPr>
            <a:spLocks noGrp="1" noRot="1" noChangeAspect="1" noChangeArrowheads="1" noTextEdit="1"/>
          </p:cNvSpPr>
          <p:nvPr>
            <p:ph type="sldImg"/>
          </p:nvPr>
        </p:nvSpPr>
        <p:spPr>
          <a:ln/>
        </p:spPr>
      </p:sp>
      <p:sp>
        <p:nvSpPr>
          <p:cNvPr id="3399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C00ADF-5202-4410-BFD2-7DF11719FF25}" type="slidenum">
              <a:rPr lang="en-US" altLang="en-US"/>
              <a:pPr/>
              <a:t>112</a:t>
            </a:fld>
            <a:endParaRPr lang="en-US" altLang="en-US"/>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0D832C-2F35-4B4D-8C47-9032142F7F20}" type="slidenum">
              <a:rPr lang="en-US" altLang="en-US"/>
              <a:pPr/>
              <a:t>113</a:t>
            </a:fld>
            <a:endParaRPr lang="en-US" altLang="en-US"/>
          </a:p>
        </p:txBody>
      </p:sp>
      <p:sp>
        <p:nvSpPr>
          <p:cNvPr id="344066" name="Rectangle 2"/>
          <p:cNvSpPr>
            <a:spLocks noGrp="1" noRot="1" noChangeAspect="1" noChangeArrowheads="1" noTextEdit="1"/>
          </p:cNvSpPr>
          <p:nvPr>
            <p:ph type="sldImg"/>
          </p:nvPr>
        </p:nvSpPr>
        <p:spPr>
          <a:ln/>
        </p:spPr>
      </p:sp>
      <p:sp>
        <p:nvSpPr>
          <p:cNvPr id="3440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97362C-471D-4FC2-BB61-60BABB6CFD52}" type="slidenum">
              <a:rPr lang="en-US" altLang="en-US"/>
              <a:pPr/>
              <a:t>114</a:t>
            </a:fld>
            <a:endParaRPr lang="en-US" altLang="en-US"/>
          </a:p>
        </p:txBody>
      </p:sp>
      <p:sp>
        <p:nvSpPr>
          <p:cNvPr id="346114" name="Rectangle 2"/>
          <p:cNvSpPr>
            <a:spLocks noGrp="1" noRot="1" noChangeAspect="1" noChangeArrowheads="1" noTextEdit="1"/>
          </p:cNvSpPr>
          <p:nvPr>
            <p:ph type="sldImg"/>
          </p:nvPr>
        </p:nvSpPr>
        <p:spPr>
          <a:ln/>
        </p:spPr>
      </p:sp>
      <p:sp>
        <p:nvSpPr>
          <p:cNvPr id="3461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A4477F-B139-4997-881E-86A5FCD12BD7}" type="slidenum">
              <a:rPr lang="en-US" altLang="en-US"/>
              <a:pPr/>
              <a:t>115</a:t>
            </a:fld>
            <a:endParaRPr lang="en-US" altLang="en-US"/>
          </a:p>
        </p:txBody>
      </p:sp>
      <p:sp>
        <p:nvSpPr>
          <p:cNvPr id="348162" name="Rectangle 2"/>
          <p:cNvSpPr>
            <a:spLocks noGrp="1" noRot="1" noChangeAspect="1" noChangeArrowheads="1" noTextEdit="1"/>
          </p:cNvSpPr>
          <p:nvPr>
            <p:ph type="sldImg"/>
          </p:nvPr>
        </p:nvSpPr>
        <p:spPr>
          <a:ln/>
        </p:spPr>
      </p:sp>
      <p:sp>
        <p:nvSpPr>
          <p:cNvPr id="3481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70A2F7-CBCB-4AD2-B289-F254B4E128E9}" type="slidenum">
              <a:rPr lang="en-US" altLang="en-US"/>
              <a:pPr/>
              <a:t>116</a:t>
            </a:fld>
            <a:endParaRPr lang="en-US" altLang="en-US"/>
          </a:p>
        </p:txBody>
      </p:sp>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3218B8-C8C9-4B53-A00D-C75006620FF9}" type="slidenum">
              <a:rPr lang="en-US" altLang="en-US"/>
              <a:pPr/>
              <a:t>117</a:t>
            </a:fld>
            <a:endParaRPr lang="en-US" altLang="en-US"/>
          </a:p>
        </p:txBody>
      </p:sp>
      <p:sp>
        <p:nvSpPr>
          <p:cNvPr id="350210" name="Rectangle 2"/>
          <p:cNvSpPr>
            <a:spLocks noGrp="1" noRot="1" noChangeAspect="1" noChangeArrowheads="1" noTextEdit="1"/>
          </p:cNvSpPr>
          <p:nvPr>
            <p:ph type="sldImg"/>
          </p:nvPr>
        </p:nvSpPr>
        <p:spPr>
          <a:ln/>
        </p:spPr>
      </p:sp>
      <p:sp>
        <p:nvSpPr>
          <p:cNvPr id="3502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49409E-AA82-4271-B9F2-128FF4DA211E}" type="slidenum">
              <a:rPr lang="en-US" altLang="en-US"/>
              <a:pPr/>
              <a:t>19</a:t>
            </a:fld>
            <a:endParaRPr lang="en-US" altLang="en-US"/>
          </a:p>
        </p:txBody>
      </p:sp>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1029DF-5367-46DA-9B83-0FC096B36214}" type="slidenum">
              <a:rPr lang="en-US" altLang="en-US"/>
              <a:pPr/>
              <a:t>118</a:t>
            </a:fld>
            <a:endParaRPr lang="en-US" altLang="en-US"/>
          </a:p>
        </p:txBody>
      </p:sp>
      <p:sp>
        <p:nvSpPr>
          <p:cNvPr id="352258" name="Rectangle 2"/>
          <p:cNvSpPr>
            <a:spLocks noGrp="1" noRot="1" noChangeAspect="1" noChangeArrowheads="1" noTextEdit="1"/>
          </p:cNvSpPr>
          <p:nvPr>
            <p:ph type="sldImg"/>
          </p:nvPr>
        </p:nvSpPr>
        <p:spPr>
          <a:ln/>
        </p:spPr>
      </p:sp>
      <p:sp>
        <p:nvSpPr>
          <p:cNvPr id="3522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BEF3A1-936F-422E-AEC1-2E5C87A2061B}" type="slidenum">
              <a:rPr lang="en-US" altLang="en-US"/>
              <a:pPr/>
              <a:t>119</a:t>
            </a:fld>
            <a:endParaRPr lang="en-US" altLang="en-US"/>
          </a:p>
        </p:txBody>
      </p:sp>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B33D29-BAF2-433E-847E-65725808C8EB}" type="slidenum">
              <a:rPr lang="en-US" altLang="en-US"/>
              <a:pPr/>
              <a:t>120</a:t>
            </a:fld>
            <a:endParaRPr lang="en-US" altLang="en-US"/>
          </a:p>
        </p:txBody>
      </p:sp>
      <p:sp>
        <p:nvSpPr>
          <p:cNvPr id="354306" name="Rectangle 2"/>
          <p:cNvSpPr>
            <a:spLocks noGrp="1" noRot="1" noChangeAspect="1" noChangeArrowheads="1" noTextEdit="1"/>
          </p:cNvSpPr>
          <p:nvPr>
            <p:ph type="sldImg"/>
          </p:nvPr>
        </p:nvSpPr>
        <p:spPr>
          <a:ln/>
        </p:spPr>
      </p:sp>
      <p:sp>
        <p:nvSpPr>
          <p:cNvPr id="3543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940578-0C1B-4631-93F8-678CBFDD899A}" type="slidenum">
              <a:rPr lang="en-US" altLang="en-US"/>
              <a:pPr/>
              <a:t>121</a:t>
            </a:fld>
            <a:endParaRPr lang="en-US" altLang="en-US"/>
          </a:p>
        </p:txBody>
      </p:sp>
      <p:sp>
        <p:nvSpPr>
          <p:cNvPr id="356354" name="Rectangle 2"/>
          <p:cNvSpPr>
            <a:spLocks noGrp="1" noRot="1" noChangeAspect="1" noChangeArrowheads="1" noTextEdit="1"/>
          </p:cNvSpPr>
          <p:nvPr>
            <p:ph type="sldImg"/>
          </p:nvPr>
        </p:nvSpPr>
        <p:spPr>
          <a:ln/>
        </p:spPr>
      </p:sp>
      <p:sp>
        <p:nvSpPr>
          <p:cNvPr id="3563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3B6691-69B5-4606-B1E2-62F34E22B35A}" type="slidenum">
              <a:rPr lang="en-US" altLang="en-US"/>
              <a:pPr/>
              <a:t>122</a:t>
            </a:fld>
            <a:endParaRPr lang="en-US" altLang="en-US"/>
          </a:p>
        </p:txBody>
      </p:sp>
      <p:sp>
        <p:nvSpPr>
          <p:cNvPr id="358402" name="Rectangle 2"/>
          <p:cNvSpPr>
            <a:spLocks noGrp="1" noRot="1" noChangeAspect="1" noChangeArrowheads="1" noTextEdit="1"/>
          </p:cNvSpPr>
          <p:nvPr>
            <p:ph type="sldImg"/>
          </p:nvPr>
        </p:nvSpPr>
        <p:spPr>
          <a:ln/>
        </p:spPr>
      </p:sp>
      <p:sp>
        <p:nvSpPr>
          <p:cNvPr id="3584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75F0DE-A9AF-4A8D-9CDC-3071826147C3}" type="slidenum">
              <a:rPr lang="en-US" altLang="en-US"/>
              <a:pPr/>
              <a:t>123</a:t>
            </a:fld>
            <a:endParaRPr lang="en-US" altLang="en-US"/>
          </a:p>
        </p:txBody>
      </p:sp>
      <p:sp>
        <p:nvSpPr>
          <p:cNvPr id="360450" name="Rectangle 2"/>
          <p:cNvSpPr>
            <a:spLocks noGrp="1" noRot="1" noChangeAspect="1" noChangeArrowheads="1" noTextEdit="1"/>
          </p:cNvSpPr>
          <p:nvPr>
            <p:ph type="sldImg"/>
          </p:nvPr>
        </p:nvSpPr>
        <p:spPr>
          <a:ln/>
        </p:spPr>
      </p:sp>
      <p:sp>
        <p:nvSpPr>
          <p:cNvPr id="3604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45EAAE-E2EE-4806-9E21-97E64AE9480E}" type="slidenum">
              <a:rPr lang="en-US" altLang="en-US"/>
              <a:pPr/>
              <a:t>124</a:t>
            </a:fld>
            <a:endParaRPr lang="en-US" altLang="en-US"/>
          </a:p>
        </p:txBody>
      </p:sp>
      <p:sp>
        <p:nvSpPr>
          <p:cNvPr id="132098" name="Rectangle 2"/>
          <p:cNvSpPr>
            <a:spLocks noGrp="1" noRot="1" noChangeAspect="1" noChangeArrowheads="1" noTextEdit="1"/>
          </p:cNvSpPr>
          <p:nvPr>
            <p:ph type="sldImg"/>
          </p:nvPr>
        </p:nvSpPr>
        <p:spPr>
          <a:ln/>
        </p:spPr>
      </p:sp>
      <p:sp>
        <p:nvSpPr>
          <p:cNvPr id="1320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16498B-3334-4F5E-9F57-E5BFCC2AE78E}" type="slidenum">
              <a:rPr lang="en-US" altLang="en-US"/>
              <a:pPr/>
              <a:t>125</a:t>
            </a:fld>
            <a:endParaRPr lang="en-US" altLang="en-US"/>
          </a:p>
        </p:txBody>
      </p:sp>
      <p:sp>
        <p:nvSpPr>
          <p:cNvPr id="362498" name="Rectangle 2"/>
          <p:cNvSpPr>
            <a:spLocks noGrp="1" noRot="1" noChangeAspect="1" noChangeArrowheads="1" noTextEdit="1"/>
          </p:cNvSpPr>
          <p:nvPr>
            <p:ph type="sldImg"/>
          </p:nvPr>
        </p:nvSpPr>
        <p:spPr>
          <a:ln/>
        </p:spPr>
      </p:sp>
      <p:sp>
        <p:nvSpPr>
          <p:cNvPr id="3624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3CFBF3-F1FB-4E35-95F1-DC5892FA31B4}" type="slidenum">
              <a:rPr lang="en-US" altLang="en-US"/>
              <a:pPr/>
              <a:t>126</a:t>
            </a:fld>
            <a:endParaRPr lang="en-US" altLang="en-US"/>
          </a:p>
        </p:txBody>
      </p:sp>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ACD4F3-A55F-4480-B473-8C0487609294}" type="slidenum">
              <a:rPr lang="en-US" altLang="en-US"/>
              <a:pPr/>
              <a:t>127</a:t>
            </a:fld>
            <a:endParaRPr lang="en-US" altLang="en-US"/>
          </a:p>
        </p:txBody>
      </p:sp>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688871-A08B-43F8-885B-19470A0A52EE}" type="slidenum">
              <a:rPr lang="en-US" altLang="en-US"/>
              <a:pPr/>
              <a:t>20</a:t>
            </a:fld>
            <a:endParaRPr lang="en-US" alt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5D349F-64C4-4F01-9977-B052E2B772D6}" type="slidenum">
              <a:rPr lang="en-US" altLang="en-US"/>
              <a:pPr/>
              <a:t>128</a:t>
            </a:fld>
            <a:endParaRPr lang="en-US" altLang="en-US"/>
          </a:p>
        </p:txBody>
      </p:sp>
      <p:sp>
        <p:nvSpPr>
          <p:cNvPr id="364546" name="Rectangle 2"/>
          <p:cNvSpPr>
            <a:spLocks noGrp="1" noRot="1" noChangeAspect="1" noChangeArrowheads="1" noTextEdit="1"/>
          </p:cNvSpPr>
          <p:nvPr>
            <p:ph type="sldImg"/>
          </p:nvPr>
        </p:nvSpPr>
        <p:spPr>
          <a:ln/>
        </p:spPr>
      </p:sp>
      <p:sp>
        <p:nvSpPr>
          <p:cNvPr id="3645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5D349F-64C4-4F01-9977-B052E2B772D6}" type="slidenum">
              <a:rPr lang="en-US" altLang="en-US"/>
              <a:pPr/>
              <a:t>129</a:t>
            </a:fld>
            <a:endParaRPr lang="en-US" altLang="en-US"/>
          </a:p>
        </p:txBody>
      </p:sp>
      <p:sp>
        <p:nvSpPr>
          <p:cNvPr id="364546" name="Rectangle 2"/>
          <p:cNvSpPr>
            <a:spLocks noGrp="1" noRot="1" noChangeAspect="1" noChangeArrowheads="1" noTextEdit="1"/>
          </p:cNvSpPr>
          <p:nvPr>
            <p:ph type="sldImg"/>
          </p:nvPr>
        </p:nvSpPr>
        <p:spPr>
          <a:ln/>
        </p:spPr>
      </p:sp>
      <p:sp>
        <p:nvSpPr>
          <p:cNvPr id="3645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5D349F-64C4-4F01-9977-B052E2B772D6}" type="slidenum">
              <a:rPr lang="en-US" altLang="en-US"/>
              <a:pPr/>
              <a:t>130</a:t>
            </a:fld>
            <a:endParaRPr lang="en-US" altLang="en-US"/>
          </a:p>
        </p:txBody>
      </p:sp>
      <p:sp>
        <p:nvSpPr>
          <p:cNvPr id="364546" name="Rectangle 2"/>
          <p:cNvSpPr>
            <a:spLocks noGrp="1" noRot="1" noChangeAspect="1" noChangeArrowheads="1" noTextEdit="1"/>
          </p:cNvSpPr>
          <p:nvPr>
            <p:ph type="sldImg"/>
          </p:nvPr>
        </p:nvSpPr>
        <p:spPr>
          <a:ln/>
        </p:spPr>
      </p:sp>
      <p:sp>
        <p:nvSpPr>
          <p:cNvPr id="3645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5D349F-64C4-4F01-9977-B052E2B772D6}" type="slidenum">
              <a:rPr lang="en-US" altLang="en-US"/>
              <a:pPr/>
              <a:t>131</a:t>
            </a:fld>
            <a:endParaRPr lang="en-US" altLang="en-US"/>
          </a:p>
        </p:txBody>
      </p:sp>
      <p:sp>
        <p:nvSpPr>
          <p:cNvPr id="364546" name="Rectangle 2"/>
          <p:cNvSpPr>
            <a:spLocks noGrp="1" noRot="1" noChangeAspect="1" noChangeArrowheads="1" noTextEdit="1"/>
          </p:cNvSpPr>
          <p:nvPr>
            <p:ph type="sldImg"/>
          </p:nvPr>
        </p:nvSpPr>
        <p:spPr>
          <a:ln/>
        </p:spPr>
      </p:sp>
      <p:sp>
        <p:nvSpPr>
          <p:cNvPr id="3645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5D349F-64C4-4F01-9977-B052E2B772D6}" type="slidenum">
              <a:rPr lang="en-US" altLang="en-US"/>
              <a:pPr/>
              <a:t>132</a:t>
            </a:fld>
            <a:endParaRPr lang="en-US" altLang="en-US"/>
          </a:p>
        </p:txBody>
      </p:sp>
      <p:sp>
        <p:nvSpPr>
          <p:cNvPr id="364546" name="Rectangle 2"/>
          <p:cNvSpPr>
            <a:spLocks noGrp="1" noRot="1" noChangeAspect="1" noChangeArrowheads="1" noTextEdit="1"/>
          </p:cNvSpPr>
          <p:nvPr>
            <p:ph type="sldImg"/>
          </p:nvPr>
        </p:nvSpPr>
        <p:spPr>
          <a:ln/>
        </p:spPr>
      </p:sp>
      <p:sp>
        <p:nvSpPr>
          <p:cNvPr id="3645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5D349F-64C4-4F01-9977-B052E2B772D6}" type="slidenum">
              <a:rPr lang="en-US" altLang="en-US"/>
              <a:pPr/>
              <a:t>133</a:t>
            </a:fld>
            <a:endParaRPr lang="en-US" altLang="en-US"/>
          </a:p>
        </p:txBody>
      </p:sp>
      <p:sp>
        <p:nvSpPr>
          <p:cNvPr id="364546" name="Rectangle 2"/>
          <p:cNvSpPr>
            <a:spLocks noGrp="1" noRot="1" noChangeAspect="1" noChangeArrowheads="1" noTextEdit="1"/>
          </p:cNvSpPr>
          <p:nvPr>
            <p:ph type="sldImg"/>
          </p:nvPr>
        </p:nvSpPr>
        <p:spPr>
          <a:ln/>
        </p:spPr>
      </p:sp>
      <p:sp>
        <p:nvSpPr>
          <p:cNvPr id="3645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5D349F-64C4-4F01-9977-B052E2B772D6}" type="slidenum">
              <a:rPr lang="en-US" altLang="en-US"/>
              <a:pPr/>
              <a:t>134</a:t>
            </a:fld>
            <a:endParaRPr lang="en-US" altLang="en-US"/>
          </a:p>
        </p:txBody>
      </p:sp>
      <p:sp>
        <p:nvSpPr>
          <p:cNvPr id="364546" name="Rectangle 2"/>
          <p:cNvSpPr>
            <a:spLocks noGrp="1" noRot="1" noChangeAspect="1" noChangeArrowheads="1" noTextEdit="1"/>
          </p:cNvSpPr>
          <p:nvPr>
            <p:ph type="sldImg"/>
          </p:nvPr>
        </p:nvSpPr>
        <p:spPr>
          <a:ln/>
        </p:spPr>
      </p:sp>
      <p:sp>
        <p:nvSpPr>
          <p:cNvPr id="3645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5D349F-64C4-4F01-9977-B052E2B772D6}" type="slidenum">
              <a:rPr lang="en-US" altLang="en-US"/>
              <a:pPr/>
              <a:t>135</a:t>
            </a:fld>
            <a:endParaRPr lang="en-US" altLang="en-US"/>
          </a:p>
        </p:txBody>
      </p:sp>
      <p:sp>
        <p:nvSpPr>
          <p:cNvPr id="364546" name="Rectangle 2"/>
          <p:cNvSpPr>
            <a:spLocks noGrp="1" noRot="1" noChangeAspect="1" noChangeArrowheads="1" noTextEdit="1"/>
          </p:cNvSpPr>
          <p:nvPr>
            <p:ph type="sldImg"/>
          </p:nvPr>
        </p:nvSpPr>
        <p:spPr>
          <a:ln/>
        </p:spPr>
      </p:sp>
      <p:sp>
        <p:nvSpPr>
          <p:cNvPr id="3645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5D349F-64C4-4F01-9977-B052E2B772D6}" type="slidenum">
              <a:rPr lang="en-US" altLang="en-US"/>
              <a:pPr/>
              <a:t>136</a:t>
            </a:fld>
            <a:endParaRPr lang="en-US" altLang="en-US"/>
          </a:p>
        </p:txBody>
      </p:sp>
      <p:sp>
        <p:nvSpPr>
          <p:cNvPr id="364546" name="Rectangle 2"/>
          <p:cNvSpPr>
            <a:spLocks noGrp="1" noRot="1" noChangeAspect="1" noChangeArrowheads="1" noTextEdit="1"/>
          </p:cNvSpPr>
          <p:nvPr>
            <p:ph type="sldImg"/>
          </p:nvPr>
        </p:nvSpPr>
        <p:spPr>
          <a:ln/>
        </p:spPr>
      </p:sp>
      <p:sp>
        <p:nvSpPr>
          <p:cNvPr id="3645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5D349F-64C4-4F01-9977-B052E2B772D6}" type="slidenum">
              <a:rPr lang="en-US" altLang="en-US"/>
              <a:pPr/>
              <a:t>137</a:t>
            </a:fld>
            <a:endParaRPr lang="en-US" altLang="en-US"/>
          </a:p>
        </p:txBody>
      </p:sp>
      <p:sp>
        <p:nvSpPr>
          <p:cNvPr id="364546" name="Rectangle 2"/>
          <p:cNvSpPr>
            <a:spLocks noGrp="1" noRot="1" noChangeAspect="1" noChangeArrowheads="1" noTextEdit="1"/>
          </p:cNvSpPr>
          <p:nvPr>
            <p:ph type="sldImg"/>
          </p:nvPr>
        </p:nvSpPr>
        <p:spPr>
          <a:ln/>
        </p:spPr>
      </p:sp>
      <p:sp>
        <p:nvSpPr>
          <p:cNvPr id="3645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104A60-B1EB-4230-995D-CEDD5B4A66D4}" type="slidenum">
              <a:rPr lang="en-US" altLang="en-US"/>
              <a:pPr/>
              <a:t>21</a:t>
            </a:fld>
            <a:endParaRPr lang="en-US" altLang="en-US"/>
          </a:p>
        </p:txBody>
      </p:sp>
      <p:sp>
        <p:nvSpPr>
          <p:cNvPr id="163842" name="Rectangle 2"/>
          <p:cNvSpPr>
            <a:spLocks noGrp="1" noRot="1" noChangeAspect="1" noChangeArrowheads="1" noTextEdit="1"/>
          </p:cNvSpPr>
          <p:nvPr>
            <p:ph type="sldImg"/>
          </p:nvPr>
        </p:nvSpPr>
        <p:spPr>
          <a:xfrm>
            <a:off x="1258888" y="720725"/>
            <a:ext cx="4800600" cy="3600450"/>
          </a:xfrm>
          <a:ln/>
        </p:spPr>
      </p:sp>
      <p:sp>
        <p:nvSpPr>
          <p:cNvPr id="1638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5D349F-64C4-4F01-9977-B052E2B772D6}" type="slidenum">
              <a:rPr lang="en-US" altLang="en-US"/>
              <a:pPr/>
              <a:t>138</a:t>
            </a:fld>
            <a:endParaRPr lang="en-US" altLang="en-US"/>
          </a:p>
        </p:txBody>
      </p:sp>
      <p:sp>
        <p:nvSpPr>
          <p:cNvPr id="364546" name="Rectangle 2"/>
          <p:cNvSpPr>
            <a:spLocks noGrp="1" noRot="1" noChangeAspect="1" noChangeArrowheads="1" noTextEdit="1"/>
          </p:cNvSpPr>
          <p:nvPr>
            <p:ph type="sldImg"/>
          </p:nvPr>
        </p:nvSpPr>
        <p:spPr>
          <a:ln/>
        </p:spPr>
      </p:sp>
      <p:sp>
        <p:nvSpPr>
          <p:cNvPr id="3645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AAE376-D521-4F95-97B6-F39C802C3484}" type="slidenum">
              <a:rPr lang="en-US" altLang="en-US"/>
              <a:pPr/>
              <a:t>22</a:t>
            </a:fld>
            <a:endParaRPr lang="en-US" altLang="en-US"/>
          </a:p>
        </p:txBody>
      </p:sp>
      <p:sp>
        <p:nvSpPr>
          <p:cNvPr id="165890" name="Rectangle 2"/>
          <p:cNvSpPr>
            <a:spLocks noGrp="1" noRot="1" noChangeAspect="1" noChangeArrowheads="1" noTextEdit="1"/>
          </p:cNvSpPr>
          <p:nvPr>
            <p:ph type="sldImg"/>
          </p:nvPr>
        </p:nvSpPr>
        <p:spPr>
          <a:xfrm>
            <a:off x="1258888" y="720725"/>
            <a:ext cx="4800600" cy="3600450"/>
          </a:xfrm>
          <a:ln/>
        </p:spPr>
      </p:sp>
      <p:sp>
        <p:nvSpPr>
          <p:cNvPr id="1658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839A83-57C9-4D0F-88D5-B43F10A0E4CC}" type="slidenum">
              <a:rPr lang="en-US" altLang="en-US"/>
              <a:pPr/>
              <a:t>23</a:t>
            </a:fld>
            <a:endParaRPr lang="en-US" altLang="en-US"/>
          </a:p>
        </p:txBody>
      </p:sp>
      <p:sp>
        <p:nvSpPr>
          <p:cNvPr id="167938" name="Rectangle 2"/>
          <p:cNvSpPr>
            <a:spLocks noGrp="1" noRot="1" noChangeAspect="1" noChangeArrowheads="1" noTextEdit="1"/>
          </p:cNvSpPr>
          <p:nvPr>
            <p:ph type="sldImg"/>
          </p:nvPr>
        </p:nvSpPr>
        <p:spPr>
          <a:xfrm>
            <a:off x="1258888" y="720725"/>
            <a:ext cx="4800600" cy="3600450"/>
          </a:xfrm>
          <a:ln/>
        </p:spPr>
      </p:sp>
      <p:sp>
        <p:nvSpPr>
          <p:cNvPr id="1679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3EA21A-D81B-473B-AC2C-C2866ADC6B01}" type="slidenum">
              <a:rPr lang="en-US" altLang="en-US"/>
              <a:pPr/>
              <a:t>24</a:t>
            </a:fld>
            <a:endParaRPr lang="en-US" altLang="en-US"/>
          </a:p>
        </p:txBody>
      </p:sp>
      <p:sp>
        <p:nvSpPr>
          <p:cNvPr id="169986" name="Rectangle 2"/>
          <p:cNvSpPr>
            <a:spLocks noGrp="1" noRot="1" noChangeAspect="1" noChangeArrowheads="1" noTextEdit="1"/>
          </p:cNvSpPr>
          <p:nvPr>
            <p:ph type="sldImg"/>
          </p:nvPr>
        </p:nvSpPr>
        <p:spPr>
          <a:xfrm>
            <a:off x="1258888" y="720725"/>
            <a:ext cx="4800600" cy="3600450"/>
          </a:xfrm>
          <a:ln/>
        </p:spPr>
      </p:sp>
      <p:sp>
        <p:nvSpPr>
          <p:cNvPr id="1699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603527-CA2C-4B06-9C40-770A3DEF344B}" type="slidenum">
              <a:rPr lang="en-US" altLang="en-US"/>
              <a:pPr/>
              <a:t>25</a:t>
            </a:fld>
            <a:endParaRPr lang="en-US" altLang="en-US"/>
          </a:p>
        </p:txBody>
      </p:sp>
      <p:sp>
        <p:nvSpPr>
          <p:cNvPr id="172034" name="Rectangle 2"/>
          <p:cNvSpPr>
            <a:spLocks noGrp="1" noRot="1" noChangeAspect="1" noChangeArrowheads="1" noTextEdit="1"/>
          </p:cNvSpPr>
          <p:nvPr>
            <p:ph type="sldImg"/>
          </p:nvPr>
        </p:nvSpPr>
        <p:spPr>
          <a:xfrm>
            <a:off x="1258888" y="720725"/>
            <a:ext cx="4800600" cy="3600450"/>
          </a:xfrm>
          <a:ln/>
        </p:spPr>
      </p:sp>
      <p:sp>
        <p:nvSpPr>
          <p:cNvPr id="1720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C651CB-BC50-4624-805B-60B785ABE12A}" type="slidenum">
              <a:rPr lang="en-US" altLang="en-US"/>
              <a:pPr/>
              <a:t>26</a:t>
            </a:fld>
            <a:endParaRPr lang="en-US" altLang="en-US"/>
          </a:p>
        </p:txBody>
      </p:sp>
      <p:sp>
        <p:nvSpPr>
          <p:cNvPr id="174082" name="Rectangle 2"/>
          <p:cNvSpPr>
            <a:spLocks noGrp="1" noRot="1" noChangeAspect="1" noChangeArrowheads="1" noTextEdit="1"/>
          </p:cNvSpPr>
          <p:nvPr>
            <p:ph type="sldImg"/>
          </p:nvPr>
        </p:nvSpPr>
        <p:spPr>
          <a:xfrm>
            <a:off x="1258888" y="720725"/>
            <a:ext cx="4800600" cy="3600450"/>
          </a:xfrm>
          <a:ln/>
        </p:spPr>
      </p:sp>
      <p:sp>
        <p:nvSpPr>
          <p:cNvPr id="1740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6F9C31-CE6D-495C-8FB0-62627C63F2CC}" type="slidenum">
              <a:rPr lang="en-US" altLang="en-US"/>
              <a:pPr/>
              <a:t>27</a:t>
            </a:fld>
            <a:endParaRPr lang="en-US" altLang="en-US"/>
          </a:p>
        </p:txBody>
      </p:sp>
      <p:sp>
        <p:nvSpPr>
          <p:cNvPr id="176130" name="Rectangle 2"/>
          <p:cNvSpPr>
            <a:spLocks noGrp="1" noRot="1" noChangeAspect="1" noChangeArrowheads="1" noTextEdit="1"/>
          </p:cNvSpPr>
          <p:nvPr>
            <p:ph type="sldImg"/>
          </p:nvPr>
        </p:nvSpPr>
        <p:spPr>
          <a:xfrm>
            <a:off x="1258888" y="720725"/>
            <a:ext cx="4800600" cy="3600450"/>
          </a:xfrm>
          <a:ln/>
        </p:spPr>
      </p:sp>
      <p:sp>
        <p:nvSpPr>
          <p:cNvPr id="1761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ECC7BD-50D5-43B1-BF5F-F7367E89E605}" type="slidenum">
              <a:rPr lang="en-US" altLang="en-US"/>
              <a:pPr/>
              <a:t>10</a:t>
            </a:fld>
            <a:endParaRPr lang="en-US" altLang="en-US"/>
          </a:p>
        </p:txBody>
      </p:sp>
      <p:sp>
        <p:nvSpPr>
          <p:cNvPr id="184322" name="Rectangle 2"/>
          <p:cNvSpPr>
            <a:spLocks noGrp="1" noRot="1" noChangeAspect="1" noChangeArrowheads="1" noTextEdit="1"/>
          </p:cNvSpPr>
          <p:nvPr>
            <p:ph type="sldImg"/>
          </p:nvPr>
        </p:nvSpPr>
        <p:spPr>
          <a:xfrm>
            <a:off x="1258888" y="720725"/>
            <a:ext cx="4800600" cy="3600450"/>
          </a:xfrm>
          <a:ln/>
        </p:spPr>
      </p:sp>
      <p:sp>
        <p:nvSpPr>
          <p:cNvPr id="1843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FFCA27-E984-408C-8D11-B2A540430234}" type="slidenum">
              <a:rPr lang="en-US" altLang="en-US"/>
              <a:pPr/>
              <a:t>28</a:t>
            </a:fld>
            <a:endParaRPr lang="en-US" altLang="en-US"/>
          </a:p>
        </p:txBody>
      </p:sp>
      <p:sp>
        <p:nvSpPr>
          <p:cNvPr id="178178" name="Rectangle 2"/>
          <p:cNvSpPr>
            <a:spLocks noGrp="1" noRot="1" noChangeAspect="1" noChangeArrowheads="1" noTextEdit="1"/>
          </p:cNvSpPr>
          <p:nvPr>
            <p:ph type="sldImg"/>
          </p:nvPr>
        </p:nvSpPr>
        <p:spPr>
          <a:xfrm>
            <a:off x="1258888" y="720725"/>
            <a:ext cx="4800600" cy="3600450"/>
          </a:xfrm>
          <a:ln/>
        </p:spPr>
      </p:sp>
      <p:sp>
        <p:nvSpPr>
          <p:cNvPr id="1781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2CE9CD-9EF8-433F-8C44-A4E1B75593A1}" type="slidenum">
              <a:rPr lang="en-US" altLang="en-US"/>
              <a:pPr/>
              <a:t>29</a:t>
            </a:fld>
            <a:endParaRPr lang="en-US" altLang="en-US"/>
          </a:p>
        </p:txBody>
      </p:sp>
      <p:sp>
        <p:nvSpPr>
          <p:cNvPr id="180226" name="Rectangle 2"/>
          <p:cNvSpPr>
            <a:spLocks noGrp="1" noRot="1" noChangeAspect="1" noChangeArrowheads="1" noTextEdit="1"/>
          </p:cNvSpPr>
          <p:nvPr>
            <p:ph type="sldImg"/>
          </p:nvPr>
        </p:nvSpPr>
        <p:spPr>
          <a:xfrm>
            <a:off x="1258888" y="720725"/>
            <a:ext cx="4800600" cy="3600450"/>
          </a:xfrm>
          <a:ln/>
        </p:spPr>
      </p:sp>
      <p:sp>
        <p:nvSpPr>
          <p:cNvPr id="1802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695A37-12AA-4E76-80D5-587F10747C9C}" type="slidenum">
              <a:rPr lang="en-US" altLang="en-US"/>
              <a:pPr/>
              <a:t>30</a:t>
            </a:fld>
            <a:endParaRPr lang="en-US" altLang="en-US"/>
          </a:p>
        </p:txBody>
      </p:sp>
      <p:sp>
        <p:nvSpPr>
          <p:cNvPr id="182274" name="Rectangle 2"/>
          <p:cNvSpPr>
            <a:spLocks noGrp="1" noRot="1" noChangeAspect="1" noChangeArrowheads="1" noTextEdit="1"/>
          </p:cNvSpPr>
          <p:nvPr>
            <p:ph type="sldImg"/>
          </p:nvPr>
        </p:nvSpPr>
        <p:spPr>
          <a:xfrm>
            <a:off x="1258888" y="720725"/>
            <a:ext cx="4800600" cy="3600450"/>
          </a:xfrm>
          <a:ln/>
        </p:spPr>
      </p:sp>
      <p:sp>
        <p:nvSpPr>
          <p:cNvPr id="1822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38A8A9-FB84-4960-870D-3DF2036D6C17}" type="slidenum">
              <a:rPr lang="en-US" altLang="en-US"/>
              <a:pPr/>
              <a:t>31</a:t>
            </a:fld>
            <a:endParaRPr lang="en-US" alt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E5473C-A346-4152-B438-9B4D0F9869E5}" type="slidenum">
              <a:rPr lang="en-US" altLang="en-US"/>
              <a:pPr/>
              <a:t>32</a:t>
            </a:fld>
            <a:endParaRPr lang="en-US" altLang="en-US"/>
          </a:p>
        </p:txBody>
      </p:sp>
      <p:sp>
        <p:nvSpPr>
          <p:cNvPr id="188418" name="Rectangle 2"/>
          <p:cNvSpPr>
            <a:spLocks noGrp="1" noRot="1" noChangeAspect="1" noChangeArrowheads="1" noTextEdit="1"/>
          </p:cNvSpPr>
          <p:nvPr>
            <p:ph type="sldImg"/>
          </p:nvPr>
        </p:nvSpPr>
        <p:spPr>
          <a:ln/>
        </p:spPr>
      </p:sp>
      <p:sp>
        <p:nvSpPr>
          <p:cNvPr id="1884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E5473C-A346-4152-B438-9B4D0F9869E5}" type="slidenum">
              <a:rPr lang="en-US" altLang="en-US"/>
              <a:pPr/>
              <a:t>33</a:t>
            </a:fld>
            <a:endParaRPr lang="en-US" altLang="en-US"/>
          </a:p>
        </p:txBody>
      </p:sp>
      <p:sp>
        <p:nvSpPr>
          <p:cNvPr id="188418" name="Rectangle 2"/>
          <p:cNvSpPr>
            <a:spLocks noGrp="1" noRot="1" noChangeAspect="1" noChangeArrowheads="1" noTextEdit="1"/>
          </p:cNvSpPr>
          <p:nvPr>
            <p:ph type="sldImg"/>
          </p:nvPr>
        </p:nvSpPr>
        <p:spPr>
          <a:ln/>
        </p:spPr>
      </p:sp>
      <p:sp>
        <p:nvSpPr>
          <p:cNvPr id="1884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8AA7F1-85D1-4054-BC95-A9F17AC1E551}" type="slidenum">
              <a:rPr lang="en-US" altLang="en-US"/>
              <a:pPr/>
              <a:t>34</a:t>
            </a:fld>
            <a:endParaRPr lang="en-US" altLang="en-US"/>
          </a:p>
        </p:txBody>
      </p:sp>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1971B4-49FC-4F11-A1B7-810F40603C2B}" type="slidenum">
              <a:rPr lang="en-US" altLang="en-US"/>
              <a:pPr/>
              <a:t>35</a:t>
            </a:fld>
            <a:endParaRPr lang="en-US" altLang="en-US"/>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4177E4-DE1A-481E-8E7A-D6A6D8C997CD}" type="slidenum">
              <a:rPr lang="en-US" altLang="en-US"/>
              <a:pPr/>
              <a:t>36</a:t>
            </a:fld>
            <a:endParaRPr lang="en-US" altLang="en-US"/>
          </a:p>
        </p:txBody>
      </p:sp>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2A0639-659B-45DC-9C0E-3FACE1CF68FC}" type="slidenum">
              <a:rPr lang="en-US" altLang="en-US"/>
              <a:pPr/>
              <a:t>37</a:t>
            </a:fld>
            <a:endParaRPr lang="en-US" altLang="en-US"/>
          </a:p>
        </p:txBody>
      </p:sp>
      <p:sp>
        <p:nvSpPr>
          <p:cNvPr id="194562" name="Rectangle 2"/>
          <p:cNvSpPr>
            <a:spLocks noGrp="1" noRot="1" noChangeAspect="1" noChangeArrowheads="1" noTextEdit="1"/>
          </p:cNvSpPr>
          <p:nvPr>
            <p:ph type="sldImg"/>
          </p:nvPr>
        </p:nvSpPr>
        <p:spPr>
          <a:ln/>
        </p:spPr>
      </p:sp>
      <p:sp>
        <p:nvSpPr>
          <p:cNvPr id="1945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5EF105-DF03-4345-9E6B-0C717098CAA8}" type="slidenum">
              <a:rPr lang="en-US" altLang="en-US"/>
              <a:pPr/>
              <a:t>11</a:t>
            </a:fld>
            <a:endParaRPr lang="en-US" altLang="en-US"/>
          </a:p>
        </p:txBody>
      </p:sp>
      <p:sp>
        <p:nvSpPr>
          <p:cNvPr id="157698" name="Rectangle 2"/>
          <p:cNvSpPr>
            <a:spLocks noGrp="1" noRot="1" noChangeAspect="1" noChangeArrowheads="1" noTextEdit="1"/>
          </p:cNvSpPr>
          <p:nvPr>
            <p:ph type="sldImg"/>
          </p:nvPr>
        </p:nvSpPr>
        <p:spPr>
          <a:xfrm>
            <a:off x="1258888" y="720725"/>
            <a:ext cx="4800600" cy="3600450"/>
          </a:xfrm>
          <a:ln/>
        </p:spPr>
      </p:sp>
      <p:sp>
        <p:nvSpPr>
          <p:cNvPr id="1576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FF3F86-46ED-4AFD-B012-E5890F8DCDAF}" type="slidenum">
              <a:rPr lang="en-US" altLang="en-US"/>
              <a:pPr/>
              <a:t>38</a:t>
            </a:fld>
            <a:endParaRPr lang="en-US" altLang="en-US"/>
          </a:p>
        </p:txBody>
      </p:sp>
      <p:sp>
        <p:nvSpPr>
          <p:cNvPr id="196610" name="Rectangle 2"/>
          <p:cNvSpPr>
            <a:spLocks noGrp="1" noRot="1" noChangeAspect="1" noChangeArrowheads="1" noTextEdit="1"/>
          </p:cNvSpPr>
          <p:nvPr>
            <p:ph type="sldImg"/>
          </p:nvPr>
        </p:nvSpPr>
        <p:spPr>
          <a:ln/>
        </p:spPr>
      </p:sp>
      <p:sp>
        <p:nvSpPr>
          <p:cNvPr id="1966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B2A21E-7C52-4E0E-B434-91D2849FDB49}" type="slidenum">
              <a:rPr lang="en-US" altLang="en-US"/>
              <a:pPr/>
              <a:t>39</a:t>
            </a:fld>
            <a:endParaRPr lang="en-US" altLang="en-US"/>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86D3CA-40E4-4479-BF1C-86554D82FFF5}" type="slidenum">
              <a:rPr lang="en-US" altLang="en-US"/>
              <a:pPr/>
              <a:t>40</a:t>
            </a:fld>
            <a:endParaRPr lang="en-US" altLang="en-US"/>
          </a:p>
        </p:txBody>
      </p:sp>
      <p:sp>
        <p:nvSpPr>
          <p:cNvPr id="208898" name="Rectangle 2"/>
          <p:cNvSpPr>
            <a:spLocks noGrp="1" noRot="1" noChangeAspect="1" noChangeArrowheads="1" noTextEdit="1"/>
          </p:cNvSpPr>
          <p:nvPr>
            <p:ph type="sldImg"/>
          </p:nvPr>
        </p:nvSpPr>
        <p:spPr>
          <a:ln/>
        </p:spPr>
      </p:sp>
      <p:sp>
        <p:nvSpPr>
          <p:cNvPr id="2088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A219A0-410D-494D-A469-65FA8BA138DD}" type="slidenum">
              <a:rPr lang="en-US" altLang="en-US"/>
              <a:pPr/>
              <a:t>41</a:t>
            </a:fld>
            <a:endParaRPr lang="en-US" altLang="en-US"/>
          </a:p>
        </p:txBody>
      </p:sp>
      <p:sp>
        <p:nvSpPr>
          <p:cNvPr id="204802" name="Rectangle 2"/>
          <p:cNvSpPr>
            <a:spLocks noGrp="1" noRot="1" noChangeAspect="1" noChangeArrowheads="1" noTextEdit="1"/>
          </p:cNvSpPr>
          <p:nvPr>
            <p:ph type="sldImg"/>
          </p:nvPr>
        </p:nvSpPr>
        <p:spPr>
          <a:ln/>
        </p:spPr>
      </p:sp>
      <p:sp>
        <p:nvSpPr>
          <p:cNvPr id="2048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8AB713-9FA5-4B16-AE6C-A120F4216D5C}" type="slidenum">
              <a:rPr lang="en-US" altLang="en-US"/>
              <a:pPr/>
              <a:t>42</a:t>
            </a:fld>
            <a:endParaRPr lang="en-US" altLang="en-US"/>
          </a:p>
        </p:txBody>
      </p:sp>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0C9F3C-F686-4EB4-9CF8-7E87A55F2BF6}" type="slidenum">
              <a:rPr lang="en-US" altLang="en-US"/>
              <a:pPr/>
              <a:t>43</a:t>
            </a:fld>
            <a:endParaRPr lang="en-US" altLang="en-US"/>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A85AB5-A497-427E-A5F7-AEABDC274768}" type="slidenum">
              <a:rPr lang="en-US" altLang="en-US"/>
              <a:pPr/>
              <a:t>44</a:t>
            </a:fld>
            <a:endParaRPr lang="en-US" altLang="en-US"/>
          </a:p>
        </p:txBody>
      </p:sp>
      <p:sp>
        <p:nvSpPr>
          <p:cNvPr id="221186" name="Rectangle 2"/>
          <p:cNvSpPr>
            <a:spLocks noGrp="1" noRot="1" noChangeAspect="1" noChangeArrowheads="1" noTextEdit="1"/>
          </p:cNvSpPr>
          <p:nvPr>
            <p:ph type="sldImg"/>
          </p:nvPr>
        </p:nvSpPr>
        <p:spPr>
          <a:ln/>
        </p:spPr>
      </p:sp>
      <p:sp>
        <p:nvSpPr>
          <p:cNvPr id="2211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57FB5B-7A28-42B7-B01A-F892889B139A}" type="slidenum">
              <a:rPr lang="en-US" altLang="en-US"/>
              <a:pPr/>
              <a:t>45</a:t>
            </a:fld>
            <a:endParaRPr lang="en-US" altLang="en-US"/>
          </a:p>
        </p:txBody>
      </p:sp>
      <p:sp>
        <p:nvSpPr>
          <p:cNvPr id="223234" name="Rectangle 2"/>
          <p:cNvSpPr>
            <a:spLocks noGrp="1" noRot="1" noChangeAspect="1" noChangeArrowheads="1" noTextEdit="1"/>
          </p:cNvSpPr>
          <p:nvPr>
            <p:ph type="sldImg"/>
          </p:nvPr>
        </p:nvSpPr>
        <p:spPr>
          <a:ln/>
        </p:spPr>
      </p:sp>
      <p:sp>
        <p:nvSpPr>
          <p:cNvPr id="2232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9D4C41-2351-4FE0-97EA-7503A0D478F1}" type="slidenum">
              <a:rPr lang="en-US" altLang="en-US"/>
              <a:pPr/>
              <a:t>46</a:t>
            </a:fld>
            <a:endParaRPr lang="en-US" altLang="en-US"/>
          </a:p>
        </p:txBody>
      </p:sp>
      <p:sp>
        <p:nvSpPr>
          <p:cNvPr id="225282" name="Rectangle 2"/>
          <p:cNvSpPr>
            <a:spLocks noGrp="1" noRot="1" noChangeAspect="1" noChangeArrowheads="1" noTextEdit="1"/>
          </p:cNvSpPr>
          <p:nvPr>
            <p:ph type="sldImg"/>
          </p:nvPr>
        </p:nvSpPr>
        <p:spPr>
          <a:ln/>
        </p:spPr>
      </p:sp>
      <p:sp>
        <p:nvSpPr>
          <p:cNvPr id="2252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84F740-9125-4A8D-8432-45E0FD16CD40}" type="slidenum">
              <a:rPr lang="en-US" altLang="en-US"/>
              <a:pPr/>
              <a:t>47</a:t>
            </a:fld>
            <a:endParaRPr lang="en-US" altLang="en-US"/>
          </a:p>
        </p:txBody>
      </p:sp>
      <p:sp>
        <p:nvSpPr>
          <p:cNvPr id="227330" name="Rectangle 2"/>
          <p:cNvSpPr>
            <a:spLocks noGrp="1" noRot="1" noChangeAspect="1" noChangeArrowheads="1" noTextEdit="1"/>
          </p:cNvSpPr>
          <p:nvPr>
            <p:ph type="sldImg"/>
          </p:nvPr>
        </p:nvSpPr>
        <p:spPr>
          <a:ln/>
        </p:spPr>
      </p:sp>
      <p:sp>
        <p:nvSpPr>
          <p:cNvPr id="2273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99581B-0FB7-458C-B4A6-816538E48869}" type="slidenum">
              <a:rPr lang="en-US" altLang="en-US"/>
              <a:pPr/>
              <a:t>12</a:t>
            </a:fld>
            <a:endParaRPr lang="en-US" altLang="en-US"/>
          </a:p>
        </p:txBody>
      </p:sp>
      <p:sp>
        <p:nvSpPr>
          <p:cNvPr id="155650" name="Rectangle 2"/>
          <p:cNvSpPr>
            <a:spLocks noGrp="1" noRot="1" noChangeAspect="1" noChangeArrowheads="1" noTextEdit="1"/>
          </p:cNvSpPr>
          <p:nvPr>
            <p:ph type="sldImg"/>
          </p:nvPr>
        </p:nvSpPr>
        <p:spPr>
          <a:xfrm>
            <a:off x="1258888" y="720725"/>
            <a:ext cx="4800600" cy="3600450"/>
          </a:xfrm>
          <a:ln/>
        </p:spPr>
      </p:sp>
      <p:sp>
        <p:nvSpPr>
          <p:cNvPr id="1556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D78BCF-CD74-4CFD-B5AA-A010998FA1E2}" type="slidenum">
              <a:rPr lang="en-US" altLang="en-US"/>
              <a:pPr/>
              <a:t>48</a:t>
            </a:fld>
            <a:endParaRPr lang="en-US" altLang="en-US"/>
          </a:p>
        </p:txBody>
      </p:sp>
      <p:sp>
        <p:nvSpPr>
          <p:cNvPr id="229378" name="Rectangle 2"/>
          <p:cNvSpPr>
            <a:spLocks noGrp="1" noRot="1" noChangeAspect="1" noChangeArrowheads="1" noTextEdit="1"/>
          </p:cNvSpPr>
          <p:nvPr>
            <p:ph type="sldImg"/>
          </p:nvPr>
        </p:nvSpPr>
        <p:spPr>
          <a:ln/>
        </p:spPr>
      </p:sp>
      <p:sp>
        <p:nvSpPr>
          <p:cNvPr id="2293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CF75BF-C73C-40E2-B5A6-47372CDEED4A}" type="slidenum">
              <a:rPr lang="en-US" altLang="en-US"/>
              <a:pPr/>
              <a:t>49</a:t>
            </a:fld>
            <a:endParaRPr lang="en-US" altLang="en-US"/>
          </a:p>
        </p:txBody>
      </p:sp>
      <p:sp>
        <p:nvSpPr>
          <p:cNvPr id="231426" name="Rectangle 2"/>
          <p:cNvSpPr>
            <a:spLocks noGrp="1" noRot="1" noChangeAspect="1" noChangeArrowheads="1" noTextEdit="1"/>
          </p:cNvSpPr>
          <p:nvPr>
            <p:ph type="sldImg"/>
          </p:nvPr>
        </p:nvSpPr>
        <p:spPr>
          <a:ln/>
        </p:spPr>
      </p:sp>
      <p:sp>
        <p:nvSpPr>
          <p:cNvPr id="2314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649731-20AB-4458-AAB1-D3053216C6DD}" type="slidenum">
              <a:rPr lang="en-US" altLang="en-US"/>
              <a:pPr/>
              <a:t>50</a:t>
            </a:fld>
            <a:endParaRPr lang="en-US" altLang="en-US"/>
          </a:p>
        </p:txBody>
      </p:sp>
      <p:sp>
        <p:nvSpPr>
          <p:cNvPr id="233474" name="Rectangle 2"/>
          <p:cNvSpPr>
            <a:spLocks noGrp="1" noRot="1" noChangeAspect="1" noChangeArrowheads="1" noTextEdit="1"/>
          </p:cNvSpPr>
          <p:nvPr>
            <p:ph type="sldImg"/>
          </p:nvPr>
        </p:nvSpPr>
        <p:spPr>
          <a:ln/>
        </p:spPr>
      </p:sp>
      <p:sp>
        <p:nvSpPr>
          <p:cNvPr id="2334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CAA8A2-8132-4AB3-8F02-E70783069378}" type="slidenum">
              <a:rPr lang="en-US" altLang="en-US"/>
              <a:pPr/>
              <a:t>51</a:t>
            </a:fld>
            <a:endParaRPr lang="en-US" altLang="en-US"/>
          </a:p>
        </p:txBody>
      </p:sp>
      <p:sp>
        <p:nvSpPr>
          <p:cNvPr id="237570" name="Rectangle 2"/>
          <p:cNvSpPr>
            <a:spLocks noGrp="1" noRot="1" noChangeAspect="1" noChangeArrowheads="1" noTextEdit="1"/>
          </p:cNvSpPr>
          <p:nvPr>
            <p:ph type="sldImg"/>
          </p:nvPr>
        </p:nvSpPr>
        <p:spPr>
          <a:ln/>
        </p:spPr>
      </p:sp>
      <p:sp>
        <p:nvSpPr>
          <p:cNvPr id="2375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59A16D-428B-4C5D-BC6F-317473ED83B1}" type="slidenum">
              <a:rPr lang="en-US" altLang="en-US"/>
              <a:pPr/>
              <a:t>52</a:t>
            </a:fld>
            <a:endParaRPr lang="en-US" altLang="en-US"/>
          </a:p>
        </p:txBody>
      </p:sp>
      <p:sp>
        <p:nvSpPr>
          <p:cNvPr id="239618" name="Rectangle 2"/>
          <p:cNvSpPr>
            <a:spLocks noGrp="1" noRot="1" noChangeAspect="1" noChangeArrowheads="1" noTextEdit="1"/>
          </p:cNvSpPr>
          <p:nvPr>
            <p:ph type="sldImg"/>
          </p:nvPr>
        </p:nvSpPr>
        <p:spPr>
          <a:ln/>
        </p:spPr>
      </p:sp>
      <p:sp>
        <p:nvSpPr>
          <p:cNvPr id="2396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7316BA-2EE5-4318-98CA-89711C2D2BC3}" type="slidenum">
              <a:rPr lang="en-US" altLang="en-US"/>
              <a:pPr/>
              <a:t>53</a:t>
            </a:fld>
            <a:endParaRPr lang="en-US" altLang="en-US"/>
          </a:p>
        </p:txBody>
      </p:sp>
      <p:sp>
        <p:nvSpPr>
          <p:cNvPr id="241666" name="Rectangle 2"/>
          <p:cNvSpPr>
            <a:spLocks noGrp="1" noRot="1" noChangeAspect="1" noChangeArrowheads="1" noTextEdit="1"/>
          </p:cNvSpPr>
          <p:nvPr>
            <p:ph type="sldImg"/>
          </p:nvPr>
        </p:nvSpPr>
        <p:spPr>
          <a:ln/>
        </p:spPr>
      </p:sp>
      <p:sp>
        <p:nvSpPr>
          <p:cNvPr id="2416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49B620-93BE-4300-8412-858A6A916E86}" type="slidenum">
              <a:rPr lang="en-US" altLang="en-US"/>
              <a:pPr/>
              <a:t>54</a:t>
            </a:fld>
            <a:endParaRPr lang="en-US" altLang="en-US"/>
          </a:p>
        </p:txBody>
      </p:sp>
      <p:sp>
        <p:nvSpPr>
          <p:cNvPr id="243714" name="Rectangle 2"/>
          <p:cNvSpPr>
            <a:spLocks noGrp="1" noRot="1" noChangeAspect="1" noChangeArrowheads="1" noTextEdit="1"/>
          </p:cNvSpPr>
          <p:nvPr>
            <p:ph type="sldImg"/>
          </p:nvPr>
        </p:nvSpPr>
        <p:spPr>
          <a:ln/>
        </p:spPr>
      </p:sp>
      <p:sp>
        <p:nvSpPr>
          <p:cNvPr id="2437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C51C26-40B8-4D03-89D7-8F2D6FDF58AA}" type="slidenum">
              <a:rPr lang="en-US" altLang="en-US"/>
              <a:pPr/>
              <a:t>55</a:t>
            </a:fld>
            <a:endParaRPr lang="en-US" altLang="en-US"/>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77D595-A7D0-40D9-965D-3877A1FE1BF6}" type="slidenum">
              <a:rPr lang="en-US" altLang="en-US"/>
              <a:pPr/>
              <a:t>56</a:t>
            </a:fld>
            <a:endParaRPr lang="en-US" altLang="en-US"/>
          </a:p>
        </p:txBody>
      </p:sp>
      <p:sp>
        <p:nvSpPr>
          <p:cNvPr id="247810" name="Rectangle 2"/>
          <p:cNvSpPr>
            <a:spLocks noGrp="1" noRot="1" noChangeAspect="1" noChangeArrowheads="1" noTextEdit="1"/>
          </p:cNvSpPr>
          <p:nvPr>
            <p:ph type="sldImg"/>
          </p:nvPr>
        </p:nvSpPr>
        <p:spPr>
          <a:ln/>
        </p:spPr>
      </p:sp>
      <p:sp>
        <p:nvSpPr>
          <p:cNvPr id="2478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7CEE39-C05A-4953-B61D-9DA9E7553717}" type="slidenum">
              <a:rPr lang="en-US" altLang="en-US"/>
              <a:pPr/>
              <a:t>57</a:t>
            </a:fld>
            <a:endParaRPr lang="en-US" altLang="en-US"/>
          </a:p>
        </p:txBody>
      </p:sp>
      <p:sp>
        <p:nvSpPr>
          <p:cNvPr id="245762" name="Rectangle 2"/>
          <p:cNvSpPr>
            <a:spLocks noGrp="1" noRot="1" noChangeAspect="1" noChangeArrowheads="1" noTextEdit="1"/>
          </p:cNvSpPr>
          <p:nvPr>
            <p:ph type="sldImg"/>
          </p:nvPr>
        </p:nvSpPr>
        <p:spPr>
          <a:ln/>
        </p:spPr>
      </p:sp>
      <p:sp>
        <p:nvSpPr>
          <p:cNvPr id="2457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DECF69-694D-42CA-9608-5A1469D2C021}" type="slidenum">
              <a:rPr lang="en-US" altLang="en-US"/>
              <a:pPr/>
              <a:t>13</a:t>
            </a:fld>
            <a:endParaRPr lang="en-US" altLang="en-US"/>
          </a:p>
        </p:txBody>
      </p:sp>
      <p:sp>
        <p:nvSpPr>
          <p:cNvPr id="147458" name="Rectangle 2"/>
          <p:cNvSpPr>
            <a:spLocks noGrp="1" noRot="1" noChangeAspect="1" noChangeArrowheads="1" noTextEdit="1"/>
          </p:cNvSpPr>
          <p:nvPr>
            <p:ph type="sldImg"/>
          </p:nvPr>
        </p:nvSpPr>
        <p:spPr>
          <a:xfrm>
            <a:off x="1258888" y="720725"/>
            <a:ext cx="4800600" cy="3600450"/>
          </a:xfrm>
          <a:ln/>
        </p:spPr>
      </p:sp>
      <p:sp>
        <p:nvSpPr>
          <p:cNvPr id="1474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BE9564-B0BA-4E72-94AC-7C039FE0CCF7}" type="slidenum">
              <a:rPr lang="en-US" altLang="en-US"/>
              <a:pPr/>
              <a:t>58</a:t>
            </a:fld>
            <a:endParaRPr lang="en-US" altLang="en-US"/>
          </a:p>
        </p:txBody>
      </p:sp>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C5F282-C8B8-43F3-B299-A89F5B7D97B6}" type="slidenum">
              <a:rPr lang="en-US" altLang="en-US"/>
              <a:pPr/>
              <a:t>59</a:t>
            </a:fld>
            <a:endParaRPr lang="en-US" altLang="en-US"/>
          </a:p>
        </p:txBody>
      </p:sp>
      <p:sp>
        <p:nvSpPr>
          <p:cNvPr id="276482" name="Rectangle 2"/>
          <p:cNvSpPr>
            <a:spLocks noGrp="1" noRot="1" noChangeAspect="1" noChangeArrowheads="1" noTextEdit="1"/>
          </p:cNvSpPr>
          <p:nvPr>
            <p:ph type="sldImg"/>
          </p:nvPr>
        </p:nvSpPr>
        <p:spPr>
          <a:ln/>
        </p:spPr>
      </p:sp>
      <p:sp>
        <p:nvSpPr>
          <p:cNvPr id="2764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C65971-2B05-4EDF-8D6C-7EDFC378ABCD}" type="slidenum">
              <a:rPr lang="en-US" altLang="en-US"/>
              <a:pPr/>
              <a:t>60</a:t>
            </a:fld>
            <a:endParaRPr lang="en-US" altLang="en-US"/>
          </a:p>
        </p:txBody>
      </p:sp>
      <p:sp>
        <p:nvSpPr>
          <p:cNvPr id="249858" name="Rectangle 2"/>
          <p:cNvSpPr>
            <a:spLocks noGrp="1" noRot="1" noChangeAspect="1" noChangeArrowheads="1" noTextEdit="1"/>
          </p:cNvSpPr>
          <p:nvPr>
            <p:ph type="sldImg"/>
          </p:nvPr>
        </p:nvSpPr>
        <p:spPr>
          <a:ln/>
        </p:spPr>
      </p:sp>
      <p:sp>
        <p:nvSpPr>
          <p:cNvPr id="2498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3EDF26-6646-4567-9466-82E0CAC155AC}" type="slidenum">
              <a:rPr lang="en-US" altLang="en-US"/>
              <a:pPr/>
              <a:t>61</a:t>
            </a:fld>
            <a:endParaRPr lang="en-US" altLang="en-US"/>
          </a:p>
        </p:txBody>
      </p:sp>
      <p:sp>
        <p:nvSpPr>
          <p:cNvPr id="251906" name="Rectangle 2"/>
          <p:cNvSpPr>
            <a:spLocks noGrp="1" noRot="1" noChangeAspect="1" noChangeArrowheads="1" noTextEdit="1"/>
          </p:cNvSpPr>
          <p:nvPr>
            <p:ph type="sldImg"/>
          </p:nvPr>
        </p:nvSpPr>
        <p:spPr>
          <a:ln/>
        </p:spPr>
      </p:sp>
      <p:sp>
        <p:nvSpPr>
          <p:cNvPr id="2519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10AB1C-7862-41FF-9B73-AEC1DE4DEA5E}" type="slidenum">
              <a:rPr lang="en-US" altLang="en-US"/>
              <a:pPr/>
              <a:t>62</a:t>
            </a:fld>
            <a:endParaRPr lang="en-US" altLang="en-US"/>
          </a:p>
        </p:txBody>
      </p:sp>
      <p:sp>
        <p:nvSpPr>
          <p:cNvPr id="253954" name="Rectangle 2"/>
          <p:cNvSpPr>
            <a:spLocks noGrp="1" noRot="1" noChangeAspect="1" noChangeArrowheads="1" noTextEdit="1"/>
          </p:cNvSpPr>
          <p:nvPr>
            <p:ph type="sldImg"/>
          </p:nvPr>
        </p:nvSpPr>
        <p:spPr>
          <a:ln/>
        </p:spPr>
      </p:sp>
      <p:sp>
        <p:nvSpPr>
          <p:cNvPr id="2539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8CB6C9-C2EE-477E-A6C9-6278D31EA85D}" type="slidenum">
              <a:rPr lang="en-US" altLang="en-US"/>
              <a:pPr/>
              <a:t>63</a:t>
            </a:fld>
            <a:endParaRPr lang="en-US" altLang="en-US"/>
          </a:p>
        </p:txBody>
      </p:sp>
      <p:sp>
        <p:nvSpPr>
          <p:cNvPr id="256002" name="Rectangle 2"/>
          <p:cNvSpPr>
            <a:spLocks noGrp="1" noRot="1" noChangeAspect="1" noChangeArrowheads="1" noTextEdit="1"/>
          </p:cNvSpPr>
          <p:nvPr>
            <p:ph type="sldImg"/>
          </p:nvPr>
        </p:nvSpPr>
        <p:spPr>
          <a:ln/>
        </p:spPr>
      </p:sp>
      <p:sp>
        <p:nvSpPr>
          <p:cNvPr id="2560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6CA43C-32B2-4C6B-B55C-CC869A120B97}" type="slidenum">
              <a:rPr lang="en-US" altLang="en-US"/>
              <a:pPr/>
              <a:t>64</a:t>
            </a:fld>
            <a:endParaRPr lang="en-US" altLang="en-US"/>
          </a:p>
        </p:txBody>
      </p:sp>
      <p:sp>
        <p:nvSpPr>
          <p:cNvPr id="258050" name="Rectangle 2"/>
          <p:cNvSpPr>
            <a:spLocks noGrp="1" noRot="1" noChangeAspect="1" noChangeArrowheads="1" noTextEdit="1"/>
          </p:cNvSpPr>
          <p:nvPr>
            <p:ph type="sldImg"/>
          </p:nvPr>
        </p:nvSpPr>
        <p:spPr>
          <a:ln/>
        </p:spPr>
      </p:sp>
      <p:sp>
        <p:nvSpPr>
          <p:cNvPr id="2580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E5ADBB-AD2A-4072-8A9A-044D9BF4B0ED}" type="slidenum">
              <a:rPr lang="en-US" altLang="en-US"/>
              <a:pPr/>
              <a:t>65</a:t>
            </a:fld>
            <a:endParaRPr lang="en-US" altLang="en-US"/>
          </a:p>
        </p:txBody>
      </p:sp>
      <p:sp>
        <p:nvSpPr>
          <p:cNvPr id="260098" name="Rectangle 2"/>
          <p:cNvSpPr>
            <a:spLocks noGrp="1" noRot="1" noChangeAspect="1" noChangeArrowheads="1" noTextEdit="1"/>
          </p:cNvSpPr>
          <p:nvPr>
            <p:ph type="sldImg"/>
          </p:nvPr>
        </p:nvSpPr>
        <p:spPr>
          <a:ln/>
        </p:spPr>
      </p:sp>
      <p:sp>
        <p:nvSpPr>
          <p:cNvPr id="2600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FB481E-880F-447D-9FDA-6B24D84475E3}" type="slidenum">
              <a:rPr lang="en-US" altLang="en-US"/>
              <a:pPr/>
              <a:t>66</a:t>
            </a:fld>
            <a:endParaRPr lang="en-US" altLang="en-US"/>
          </a:p>
        </p:txBody>
      </p:sp>
      <p:sp>
        <p:nvSpPr>
          <p:cNvPr id="262146" name="Rectangle 2"/>
          <p:cNvSpPr>
            <a:spLocks noGrp="1" noRot="1" noChangeAspect="1" noChangeArrowheads="1" noTextEdit="1"/>
          </p:cNvSpPr>
          <p:nvPr>
            <p:ph type="sldImg"/>
          </p:nvPr>
        </p:nvSpPr>
        <p:spPr>
          <a:ln/>
        </p:spPr>
      </p:sp>
      <p:sp>
        <p:nvSpPr>
          <p:cNvPr id="2621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15F865-C225-4CDE-B896-F6BB958D265B}" type="slidenum">
              <a:rPr lang="en-US" altLang="en-US"/>
              <a:pPr/>
              <a:t>67</a:t>
            </a:fld>
            <a:endParaRPr lang="en-US" altLang="en-US"/>
          </a:p>
        </p:txBody>
      </p:sp>
      <p:sp>
        <p:nvSpPr>
          <p:cNvPr id="264194" name="Rectangle 2"/>
          <p:cNvSpPr>
            <a:spLocks noGrp="1" noRot="1" noChangeAspect="1" noChangeArrowheads="1" noTextEdit="1"/>
          </p:cNvSpPr>
          <p:nvPr>
            <p:ph type="sldImg"/>
          </p:nvPr>
        </p:nvSpPr>
        <p:spPr>
          <a:ln/>
        </p:spPr>
      </p:sp>
      <p:sp>
        <p:nvSpPr>
          <p:cNvPr id="2641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B1F357-1C12-4E69-A957-624974DE38A0}" type="slidenum">
              <a:rPr lang="en-US" altLang="en-US"/>
              <a:pPr/>
              <a:t>14</a:t>
            </a:fld>
            <a:endParaRPr lang="en-US" altLang="en-US"/>
          </a:p>
        </p:txBody>
      </p:sp>
      <p:sp>
        <p:nvSpPr>
          <p:cNvPr id="149506" name="Rectangle 2"/>
          <p:cNvSpPr>
            <a:spLocks noGrp="1" noRot="1" noChangeAspect="1" noChangeArrowheads="1" noTextEdit="1"/>
          </p:cNvSpPr>
          <p:nvPr>
            <p:ph type="sldImg"/>
          </p:nvPr>
        </p:nvSpPr>
        <p:spPr>
          <a:xfrm>
            <a:off x="1258888" y="720725"/>
            <a:ext cx="4800600" cy="3600450"/>
          </a:xfrm>
          <a:ln/>
        </p:spPr>
      </p:sp>
      <p:sp>
        <p:nvSpPr>
          <p:cNvPr id="1495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0B6072-36F7-4AE9-AD69-61872CFAF7D4}" type="slidenum">
              <a:rPr lang="en-US" altLang="en-US"/>
              <a:pPr/>
              <a:t>68</a:t>
            </a:fld>
            <a:endParaRPr lang="en-US" altLang="en-US"/>
          </a:p>
        </p:txBody>
      </p:sp>
      <p:sp>
        <p:nvSpPr>
          <p:cNvPr id="266242" name="Rectangle 2"/>
          <p:cNvSpPr>
            <a:spLocks noGrp="1" noRot="1" noChangeAspect="1" noChangeArrowheads="1" noTextEdit="1"/>
          </p:cNvSpPr>
          <p:nvPr>
            <p:ph type="sldImg"/>
          </p:nvPr>
        </p:nvSpPr>
        <p:spPr>
          <a:ln/>
        </p:spPr>
      </p:sp>
      <p:sp>
        <p:nvSpPr>
          <p:cNvPr id="2662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111A0B-3524-4BF6-9385-597ACEEE1DFB}" type="slidenum">
              <a:rPr lang="en-US" altLang="en-US"/>
              <a:pPr/>
              <a:t>69</a:t>
            </a:fld>
            <a:endParaRPr lang="en-US" altLang="en-US"/>
          </a:p>
        </p:txBody>
      </p:sp>
      <p:sp>
        <p:nvSpPr>
          <p:cNvPr id="268290" name="Rectangle 2"/>
          <p:cNvSpPr>
            <a:spLocks noGrp="1" noRot="1" noChangeAspect="1" noChangeArrowheads="1" noTextEdit="1"/>
          </p:cNvSpPr>
          <p:nvPr>
            <p:ph type="sldImg"/>
          </p:nvPr>
        </p:nvSpPr>
        <p:spPr>
          <a:ln/>
        </p:spPr>
      </p:sp>
      <p:sp>
        <p:nvSpPr>
          <p:cNvPr id="2682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1380C3-1AEE-4B25-8F06-C5ABC09A6C5B}" type="slidenum">
              <a:rPr lang="en-US" altLang="en-US"/>
              <a:pPr/>
              <a:t>70</a:t>
            </a:fld>
            <a:endParaRPr lang="en-US" altLang="en-US"/>
          </a:p>
        </p:txBody>
      </p:sp>
      <p:sp>
        <p:nvSpPr>
          <p:cNvPr id="270338" name="Rectangle 2"/>
          <p:cNvSpPr>
            <a:spLocks noGrp="1" noRot="1" noChangeAspect="1" noChangeArrowheads="1" noTextEdit="1"/>
          </p:cNvSpPr>
          <p:nvPr>
            <p:ph type="sldImg"/>
          </p:nvPr>
        </p:nvSpPr>
        <p:spPr>
          <a:ln/>
        </p:spPr>
      </p:sp>
      <p:sp>
        <p:nvSpPr>
          <p:cNvPr id="2703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335E76-9A62-46A4-9D77-2C41F7BA09B4}" type="slidenum">
              <a:rPr lang="en-US" altLang="en-US"/>
              <a:pPr/>
              <a:t>71</a:t>
            </a:fld>
            <a:endParaRPr lang="en-US" altLang="en-US"/>
          </a:p>
        </p:txBody>
      </p:sp>
      <p:sp>
        <p:nvSpPr>
          <p:cNvPr id="272386" name="Rectangle 2"/>
          <p:cNvSpPr>
            <a:spLocks noGrp="1" noRot="1" noChangeAspect="1" noChangeArrowheads="1" noTextEdit="1"/>
          </p:cNvSpPr>
          <p:nvPr>
            <p:ph type="sldImg"/>
          </p:nvPr>
        </p:nvSpPr>
        <p:spPr>
          <a:ln/>
        </p:spPr>
      </p:sp>
      <p:sp>
        <p:nvSpPr>
          <p:cNvPr id="2723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003992-9CA0-420F-8DA9-FF5AB7993885}" type="slidenum">
              <a:rPr lang="en-US" altLang="en-US"/>
              <a:pPr/>
              <a:t>72</a:t>
            </a:fld>
            <a:endParaRPr lang="en-US" altLang="en-US"/>
          </a:p>
        </p:txBody>
      </p:sp>
      <p:sp>
        <p:nvSpPr>
          <p:cNvPr id="274434" name="Rectangle 2"/>
          <p:cNvSpPr>
            <a:spLocks noGrp="1" noRot="1" noChangeAspect="1" noChangeArrowheads="1" noTextEdit="1"/>
          </p:cNvSpPr>
          <p:nvPr>
            <p:ph type="sldImg"/>
          </p:nvPr>
        </p:nvSpPr>
        <p:spPr>
          <a:ln/>
        </p:spPr>
      </p:sp>
      <p:sp>
        <p:nvSpPr>
          <p:cNvPr id="2744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A599A5-47CC-412E-8854-389C3E1DDFE5}" type="slidenum">
              <a:rPr lang="en-US" altLang="en-US"/>
              <a:pPr/>
              <a:t>73</a:t>
            </a:fld>
            <a:endParaRPr lang="en-US" altLang="en-US"/>
          </a:p>
        </p:txBody>
      </p:sp>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CFA79F-8593-41F6-8A73-32A21AE1CCE0}" type="slidenum">
              <a:rPr lang="en-US" altLang="en-US"/>
              <a:pPr/>
              <a:t>74</a:t>
            </a:fld>
            <a:endParaRPr lang="en-US" altLang="en-US"/>
          </a:p>
        </p:txBody>
      </p:sp>
      <p:sp>
        <p:nvSpPr>
          <p:cNvPr id="278530" name="Rectangle 2"/>
          <p:cNvSpPr>
            <a:spLocks noGrp="1" noRot="1" noChangeAspect="1" noChangeArrowheads="1" noTextEdit="1"/>
          </p:cNvSpPr>
          <p:nvPr>
            <p:ph type="sldImg"/>
          </p:nvPr>
        </p:nvSpPr>
        <p:spPr>
          <a:ln/>
        </p:spPr>
      </p:sp>
      <p:sp>
        <p:nvSpPr>
          <p:cNvPr id="2785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BC7C01-1448-4C2A-86EA-0F66649421D7}" type="slidenum">
              <a:rPr lang="en-US" altLang="en-US"/>
              <a:pPr/>
              <a:t>75</a:t>
            </a:fld>
            <a:endParaRPr lang="en-US" altLang="en-US"/>
          </a:p>
        </p:txBody>
      </p:sp>
      <p:sp>
        <p:nvSpPr>
          <p:cNvPr id="280578" name="Rectangle 2"/>
          <p:cNvSpPr>
            <a:spLocks noGrp="1" noRot="1" noChangeAspect="1" noChangeArrowheads="1" noTextEdit="1"/>
          </p:cNvSpPr>
          <p:nvPr>
            <p:ph type="sldImg"/>
          </p:nvPr>
        </p:nvSpPr>
        <p:spPr>
          <a:ln/>
        </p:spPr>
      </p:sp>
      <p:sp>
        <p:nvSpPr>
          <p:cNvPr id="2805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464CE5-7A7E-4DEC-BB43-7637BBFCDFFD}" type="slidenum">
              <a:rPr lang="en-US" altLang="en-US"/>
              <a:pPr/>
              <a:t>76</a:t>
            </a:fld>
            <a:endParaRPr lang="en-US" alt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E76832-3996-48D7-93B1-52AC8420627A}" type="slidenum">
              <a:rPr lang="en-US" altLang="en-US"/>
              <a:pPr/>
              <a:t>77</a:t>
            </a:fld>
            <a:endParaRPr lang="en-US" altLang="en-US"/>
          </a:p>
        </p:txBody>
      </p:sp>
      <p:sp>
        <p:nvSpPr>
          <p:cNvPr id="282626" name="Rectangle 2"/>
          <p:cNvSpPr>
            <a:spLocks noGrp="1" noRot="1" noChangeAspect="1" noChangeArrowheads="1" noTextEdit="1"/>
          </p:cNvSpPr>
          <p:nvPr>
            <p:ph type="sldImg"/>
          </p:nvPr>
        </p:nvSpPr>
        <p:spPr>
          <a:ln/>
        </p:spPr>
      </p:sp>
      <p:sp>
        <p:nvSpPr>
          <p:cNvPr id="2826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08C4EA-6D07-44FF-9E93-2A0B69F2AE03}" type="slidenum">
              <a:rPr lang="en-US" altLang="en-US"/>
              <a:pPr/>
              <a:t>15</a:t>
            </a:fld>
            <a:endParaRPr lang="en-US" altLang="en-US"/>
          </a:p>
        </p:txBody>
      </p:sp>
      <p:sp>
        <p:nvSpPr>
          <p:cNvPr id="151554" name="Rectangle 2"/>
          <p:cNvSpPr>
            <a:spLocks noGrp="1" noRot="1" noChangeAspect="1" noChangeArrowheads="1" noTextEdit="1"/>
          </p:cNvSpPr>
          <p:nvPr>
            <p:ph type="sldImg"/>
          </p:nvPr>
        </p:nvSpPr>
        <p:spPr>
          <a:xfrm>
            <a:off x="1258888" y="720725"/>
            <a:ext cx="4800600" cy="3600450"/>
          </a:xfrm>
          <a:ln/>
        </p:spPr>
      </p:sp>
      <p:sp>
        <p:nvSpPr>
          <p:cNvPr id="1515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5515BD-264E-4185-94CD-EBAC7D20B733}" type="slidenum">
              <a:rPr lang="en-US" altLang="en-US"/>
              <a:pPr/>
              <a:t>78</a:t>
            </a:fld>
            <a:endParaRPr lang="en-US" altLang="en-US"/>
          </a:p>
        </p:txBody>
      </p:sp>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790641-5150-4A1B-8101-08C689931113}" type="slidenum">
              <a:rPr lang="en-US" altLang="en-US"/>
              <a:pPr/>
              <a:t>79</a:t>
            </a:fld>
            <a:endParaRPr lang="en-US" altLang="en-US"/>
          </a:p>
        </p:txBody>
      </p:sp>
      <p:sp>
        <p:nvSpPr>
          <p:cNvPr id="286722" name="Rectangle 2"/>
          <p:cNvSpPr>
            <a:spLocks noGrp="1" noRot="1" noChangeAspect="1" noChangeArrowheads="1" noTextEdit="1"/>
          </p:cNvSpPr>
          <p:nvPr>
            <p:ph type="sldImg"/>
          </p:nvPr>
        </p:nvSpPr>
        <p:spPr>
          <a:ln/>
        </p:spPr>
      </p:sp>
      <p:sp>
        <p:nvSpPr>
          <p:cNvPr id="2867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FCB5B-FFD7-41AF-A535-15933E2A3F43}" type="slidenum">
              <a:rPr lang="en-US" altLang="en-US"/>
              <a:pPr/>
              <a:t>80</a:t>
            </a:fld>
            <a:endParaRPr lang="en-US" alt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9AC454-1E84-4494-B73D-E15F216F16CC}" type="slidenum">
              <a:rPr lang="en-US" altLang="en-US"/>
              <a:pPr/>
              <a:t>81</a:t>
            </a:fld>
            <a:endParaRPr lang="en-US" altLang="en-US"/>
          </a:p>
        </p:txBody>
      </p:sp>
      <p:sp>
        <p:nvSpPr>
          <p:cNvPr id="290818" name="Rectangle 2"/>
          <p:cNvSpPr>
            <a:spLocks noGrp="1" noRot="1" noChangeAspect="1" noChangeArrowheads="1" noTextEdit="1"/>
          </p:cNvSpPr>
          <p:nvPr>
            <p:ph type="sldImg"/>
          </p:nvPr>
        </p:nvSpPr>
        <p:spPr>
          <a:ln/>
        </p:spPr>
      </p:sp>
      <p:sp>
        <p:nvSpPr>
          <p:cNvPr id="2908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08C9BF-C85C-4406-A714-D9C1C37F2E88}" type="slidenum">
              <a:rPr lang="en-US" altLang="en-US"/>
              <a:pPr/>
              <a:t>82</a:t>
            </a:fld>
            <a:endParaRPr lang="en-US" altLang="en-US"/>
          </a:p>
        </p:txBody>
      </p:sp>
      <p:sp>
        <p:nvSpPr>
          <p:cNvPr id="292866" name="Rectangle 2"/>
          <p:cNvSpPr>
            <a:spLocks noGrp="1" noRot="1" noChangeAspect="1" noChangeArrowheads="1" noTextEdit="1"/>
          </p:cNvSpPr>
          <p:nvPr>
            <p:ph type="sldImg"/>
          </p:nvPr>
        </p:nvSpPr>
        <p:spPr>
          <a:ln/>
        </p:spPr>
      </p:sp>
      <p:sp>
        <p:nvSpPr>
          <p:cNvPr id="2928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4CDBB5-B508-41D5-93C3-E075CBD41732}" type="slidenum">
              <a:rPr lang="en-US" altLang="en-US"/>
              <a:pPr/>
              <a:t>83</a:t>
            </a:fld>
            <a:endParaRPr lang="en-US" altLang="en-US"/>
          </a:p>
        </p:txBody>
      </p:sp>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525281-A1FE-4815-BEC3-754FCB81854F}" type="slidenum">
              <a:rPr lang="en-US" altLang="en-US"/>
              <a:pPr/>
              <a:t>84</a:t>
            </a:fld>
            <a:endParaRPr lang="en-US" altLang="en-US"/>
          </a:p>
        </p:txBody>
      </p:sp>
      <p:sp>
        <p:nvSpPr>
          <p:cNvPr id="294914" name="Rectangle 2"/>
          <p:cNvSpPr>
            <a:spLocks noGrp="1" noRot="1" noChangeAspect="1" noChangeArrowheads="1" noTextEdit="1"/>
          </p:cNvSpPr>
          <p:nvPr>
            <p:ph type="sldImg"/>
          </p:nvPr>
        </p:nvSpPr>
        <p:spPr>
          <a:ln/>
        </p:spPr>
      </p:sp>
      <p:sp>
        <p:nvSpPr>
          <p:cNvPr id="2949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958C09-1200-4D53-8109-E20528D10A97}" type="slidenum">
              <a:rPr lang="en-US" altLang="en-US"/>
              <a:pPr/>
              <a:t>85</a:t>
            </a:fld>
            <a:endParaRPr lang="en-US" altLang="en-US"/>
          </a:p>
        </p:txBody>
      </p:sp>
      <p:sp>
        <p:nvSpPr>
          <p:cNvPr id="104450" name="Rectangle 2"/>
          <p:cNvSpPr>
            <a:spLocks noGrp="1" noRot="1" noChangeAspect="1" noChangeArrowheads="1" noTextEdit="1"/>
          </p:cNvSpPr>
          <p:nvPr>
            <p:ph type="sldImg"/>
          </p:nvPr>
        </p:nvSpPr>
        <p:spPr>
          <a:ln/>
        </p:spPr>
      </p:sp>
      <p:sp>
        <p:nvSpPr>
          <p:cNvPr id="1044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59D179-B2DE-43B5-8637-33CB41BF39A2}" type="slidenum">
              <a:rPr lang="en-US" altLang="en-US"/>
              <a:pPr/>
              <a:t>86</a:t>
            </a:fld>
            <a:endParaRPr lang="en-US" altLang="en-US"/>
          </a:p>
        </p:txBody>
      </p:sp>
      <p:sp>
        <p:nvSpPr>
          <p:cNvPr id="296962" name="Rectangle 2"/>
          <p:cNvSpPr>
            <a:spLocks noGrp="1" noRot="1" noChangeAspect="1" noChangeArrowheads="1" noTextEdit="1"/>
          </p:cNvSpPr>
          <p:nvPr>
            <p:ph type="sldImg"/>
          </p:nvPr>
        </p:nvSpPr>
        <p:spPr>
          <a:ln/>
        </p:spPr>
      </p:sp>
      <p:sp>
        <p:nvSpPr>
          <p:cNvPr id="2969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F2D821-BF6B-490C-9C6C-9EB1CFC8EC1E}" type="slidenum">
              <a:rPr lang="en-US" altLang="en-US"/>
              <a:pPr/>
              <a:t>87</a:t>
            </a:fld>
            <a:endParaRPr lang="en-US" altLang="en-US"/>
          </a:p>
        </p:txBody>
      </p:sp>
      <p:sp>
        <p:nvSpPr>
          <p:cNvPr id="299010" name="Rectangle 2"/>
          <p:cNvSpPr>
            <a:spLocks noGrp="1" noRot="1" noChangeAspect="1" noChangeArrowheads="1" noTextEdit="1"/>
          </p:cNvSpPr>
          <p:nvPr>
            <p:ph type="sldImg"/>
          </p:nvPr>
        </p:nvSpPr>
        <p:spPr>
          <a:ln/>
        </p:spPr>
      </p:sp>
      <p:sp>
        <p:nvSpPr>
          <p:cNvPr id="2990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F24F01-4A9D-4269-A1CB-B0FCE492504D}" type="slidenum">
              <a:rPr lang="en-US" altLang="en-US"/>
              <a:pPr/>
              <a:t>16</a:t>
            </a:fld>
            <a:endParaRPr lang="en-US" altLang="en-US"/>
          </a:p>
        </p:txBody>
      </p:sp>
      <p:sp>
        <p:nvSpPr>
          <p:cNvPr id="153602" name="Rectangle 2"/>
          <p:cNvSpPr>
            <a:spLocks noGrp="1" noRot="1" noChangeAspect="1" noChangeArrowheads="1" noTextEdit="1"/>
          </p:cNvSpPr>
          <p:nvPr>
            <p:ph type="sldImg"/>
          </p:nvPr>
        </p:nvSpPr>
        <p:spPr>
          <a:xfrm>
            <a:off x="1258888" y="720725"/>
            <a:ext cx="4800600" cy="3600450"/>
          </a:xfrm>
          <a:ln/>
        </p:spPr>
      </p:sp>
      <p:sp>
        <p:nvSpPr>
          <p:cNvPr id="1536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9E7DE9-54B2-4E63-88C3-D882E7F3685D}" type="slidenum">
              <a:rPr lang="en-US" altLang="en-US"/>
              <a:pPr/>
              <a:t>88</a:t>
            </a:fld>
            <a:endParaRPr lang="en-US" altLang="en-US"/>
          </a:p>
        </p:txBody>
      </p:sp>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5F88DF-DE9B-48E1-8FAF-3DC3B2E89514}" type="slidenum">
              <a:rPr lang="en-US" altLang="en-US"/>
              <a:pPr/>
              <a:t>89</a:t>
            </a:fld>
            <a:endParaRPr lang="en-US" altLang="en-US"/>
          </a:p>
        </p:txBody>
      </p:sp>
      <p:sp>
        <p:nvSpPr>
          <p:cNvPr id="301058" name="Rectangle 2"/>
          <p:cNvSpPr>
            <a:spLocks noGrp="1" noRot="1" noChangeAspect="1" noChangeArrowheads="1" noTextEdit="1"/>
          </p:cNvSpPr>
          <p:nvPr>
            <p:ph type="sldImg"/>
          </p:nvPr>
        </p:nvSpPr>
        <p:spPr>
          <a:ln/>
        </p:spPr>
      </p:sp>
      <p:sp>
        <p:nvSpPr>
          <p:cNvPr id="3010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41BE77-0AC0-4302-A89A-DB168C3821F0}" type="slidenum">
              <a:rPr lang="en-US" altLang="en-US"/>
              <a:pPr/>
              <a:t>90</a:t>
            </a:fld>
            <a:endParaRPr lang="en-US" altLang="en-US"/>
          </a:p>
        </p:txBody>
      </p:sp>
      <p:sp>
        <p:nvSpPr>
          <p:cNvPr id="303106" name="Rectangle 2"/>
          <p:cNvSpPr>
            <a:spLocks noGrp="1" noRot="1" noChangeAspect="1" noChangeArrowheads="1" noTextEdit="1"/>
          </p:cNvSpPr>
          <p:nvPr>
            <p:ph type="sldImg"/>
          </p:nvPr>
        </p:nvSpPr>
        <p:spPr>
          <a:ln/>
        </p:spPr>
      </p:sp>
      <p:sp>
        <p:nvSpPr>
          <p:cNvPr id="3031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CD7845-C6DF-47D0-929C-9AD2AA237A94}" type="slidenum">
              <a:rPr lang="en-US" altLang="en-US"/>
              <a:pPr/>
              <a:t>91</a:t>
            </a:fld>
            <a:endParaRPr lang="en-US" altLang="en-US"/>
          </a:p>
        </p:txBody>
      </p:sp>
      <p:sp>
        <p:nvSpPr>
          <p:cNvPr id="305154" name="Rectangle 2"/>
          <p:cNvSpPr>
            <a:spLocks noGrp="1" noRot="1" noChangeAspect="1" noChangeArrowheads="1" noTextEdit="1"/>
          </p:cNvSpPr>
          <p:nvPr>
            <p:ph type="sldImg"/>
          </p:nvPr>
        </p:nvSpPr>
        <p:spPr>
          <a:ln/>
        </p:spPr>
      </p:sp>
      <p:sp>
        <p:nvSpPr>
          <p:cNvPr id="3051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77493-7C9D-469A-950E-73DA623F8583}" type="slidenum">
              <a:rPr lang="en-US" altLang="en-US"/>
              <a:pPr/>
              <a:t>92</a:t>
            </a:fld>
            <a:endParaRPr lang="en-US" altLang="en-US"/>
          </a:p>
        </p:txBody>
      </p:sp>
      <p:sp>
        <p:nvSpPr>
          <p:cNvPr id="108546" name="Rectangle 2"/>
          <p:cNvSpPr>
            <a:spLocks noGrp="1" noRot="1" noChangeAspect="1" noChangeArrowheads="1" noTextEdit="1"/>
          </p:cNvSpPr>
          <p:nvPr>
            <p:ph type="sldImg"/>
          </p:nvPr>
        </p:nvSpPr>
        <p:spPr>
          <a:ln/>
        </p:spPr>
      </p:sp>
      <p:sp>
        <p:nvSpPr>
          <p:cNvPr id="1085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3025F0-0F3F-448F-9336-DB676E116A77}" type="slidenum">
              <a:rPr lang="en-US" altLang="en-US"/>
              <a:pPr/>
              <a:t>93</a:t>
            </a:fld>
            <a:endParaRPr lang="en-US" altLang="en-US"/>
          </a:p>
        </p:txBody>
      </p:sp>
      <p:sp>
        <p:nvSpPr>
          <p:cNvPr id="307202" name="Rectangle 2"/>
          <p:cNvSpPr>
            <a:spLocks noGrp="1" noRot="1" noChangeAspect="1" noChangeArrowheads="1" noTextEdit="1"/>
          </p:cNvSpPr>
          <p:nvPr>
            <p:ph type="sldImg"/>
          </p:nvPr>
        </p:nvSpPr>
        <p:spPr>
          <a:ln/>
        </p:spPr>
      </p:sp>
      <p:sp>
        <p:nvSpPr>
          <p:cNvPr id="3072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4CCF7B-766D-43A8-88E7-821E69D12833}" type="slidenum">
              <a:rPr lang="en-US" altLang="en-US"/>
              <a:pPr/>
              <a:t>94</a:t>
            </a:fld>
            <a:endParaRPr lang="en-US" altLang="en-US"/>
          </a:p>
        </p:txBody>
      </p:sp>
      <p:sp>
        <p:nvSpPr>
          <p:cNvPr id="309250" name="Rectangle 2"/>
          <p:cNvSpPr>
            <a:spLocks noGrp="1" noRot="1" noChangeAspect="1" noChangeArrowheads="1" noTextEdit="1"/>
          </p:cNvSpPr>
          <p:nvPr>
            <p:ph type="sldImg"/>
          </p:nvPr>
        </p:nvSpPr>
        <p:spPr>
          <a:ln/>
        </p:spPr>
      </p:sp>
      <p:sp>
        <p:nvSpPr>
          <p:cNvPr id="3092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B11979-B753-4A5E-BCB0-D6ADEF172890}" type="slidenum">
              <a:rPr lang="en-US" altLang="en-US"/>
              <a:pPr/>
              <a:t>95</a:t>
            </a:fld>
            <a:endParaRPr lang="en-US" altLang="en-US"/>
          </a:p>
        </p:txBody>
      </p:sp>
      <p:sp>
        <p:nvSpPr>
          <p:cNvPr id="311298" name="Rectangle 2"/>
          <p:cNvSpPr>
            <a:spLocks noGrp="1" noRot="1" noChangeAspect="1" noChangeArrowheads="1" noTextEdit="1"/>
          </p:cNvSpPr>
          <p:nvPr>
            <p:ph type="sldImg"/>
          </p:nvPr>
        </p:nvSpPr>
        <p:spPr>
          <a:ln/>
        </p:spPr>
      </p:sp>
      <p:sp>
        <p:nvSpPr>
          <p:cNvPr id="3112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954FAE-EF7A-4698-A0BA-DD166E8BEF73}" type="slidenum">
              <a:rPr lang="en-US" altLang="en-US"/>
              <a:pPr/>
              <a:t>96</a:t>
            </a:fld>
            <a:endParaRPr lang="en-US" altLang="en-US"/>
          </a:p>
        </p:txBody>
      </p:sp>
      <p:sp>
        <p:nvSpPr>
          <p:cNvPr id="126978" name="Rectangle 2"/>
          <p:cNvSpPr>
            <a:spLocks noGrp="1" noRot="1" noChangeAspect="1" noChangeArrowheads="1" noTextEdit="1"/>
          </p:cNvSpPr>
          <p:nvPr>
            <p:ph type="sldImg"/>
          </p:nvPr>
        </p:nvSpPr>
        <p:spPr>
          <a:ln/>
        </p:spPr>
      </p:sp>
      <p:sp>
        <p:nvSpPr>
          <p:cNvPr id="1269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0C8ADB-413A-40D1-AA06-1859C8AFBB6A}" type="slidenum">
              <a:rPr lang="en-US" altLang="en-US"/>
              <a:pPr/>
              <a:t>97</a:t>
            </a:fld>
            <a:endParaRPr lang="en-US" altLang="en-US"/>
          </a:p>
        </p:txBody>
      </p:sp>
      <p:sp>
        <p:nvSpPr>
          <p:cNvPr id="325634" name="Rectangle 2"/>
          <p:cNvSpPr>
            <a:spLocks noGrp="1" noRot="1" noChangeAspect="1" noChangeArrowheads="1" noTextEdit="1"/>
          </p:cNvSpPr>
          <p:nvPr>
            <p:ph type="sldImg"/>
          </p:nvPr>
        </p:nvSpPr>
        <p:spPr>
          <a:ln/>
        </p:spPr>
      </p:sp>
      <p:sp>
        <p:nvSpPr>
          <p:cNvPr id="3256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CB2D81-91C9-4EBA-B684-A0EB91DB5D3C}" type="slidenum">
              <a:rPr lang="en-US" altLang="en-US"/>
              <a:pPr/>
              <a:t>17</a:t>
            </a:fld>
            <a:endParaRPr lang="en-US" altLang="en-US"/>
          </a:p>
        </p:txBody>
      </p:sp>
      <p:sp>
        <p:nvSpPr>
          <p:cNvPr id="79874" name="Rectangle 2"/>
          <p:cNvSpPr>
            <a:spLocks noGrp="1" noRot="1" noChangeAspect="1" noChangeArrowheads="1" noTextEdit="1"/>
          </p:cNvSpPr>
          <p:nvPr>
            <p:ph type="sldImg"/>
          </p:nvPr>
        </p:nvSpPr>
        <p:spPr>
          <a:ln/>
        </p:spPr>
      </p:sp>
      <p:sp>
        <p:nvSpPr>
          <p:cNvPr id="798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0C8ADB-413A-40D1-AA06-1859C8AFBB6A}" type="slidenum">
              <a:rPr lang="en-US" altLang="en-US"/>
              <a:pPr/>
              <a:t>98</a:t>
            </a:fld>
            <a:endParaRPr lang="en-US" altLang="en-US"/>
          </a:p>
        </p:txBody>
      </p:sp>
      <p:sp>
        <p:nvSpPr>
          <p:cNvPr id="325634" name="Rectangle 2"/>
          <p:cNvSpPr>
            <a:spLocks noGrp="1" noRot="1" noChangeAspect="1" noChangeArrowheads="1" noTextEdit="1"/>
          </p:cNvSpPr>
          <p:nvPr>
            <p:ph type="sldImg"/>
          </p:nvPr>
        </p:nvSpPr>
        <p:spPr>
          <a:ln/>
        </p:spPr>
      </p:sp>
      <p:sp>
        <p:nvSpPr>
          <p:cNvPr id="3256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0C8ADB-413A-40D1-AA06-1859C8AFBB6A}" type="slidenum">
              <a:rPr lang="en-US" altLang="en-US"/>
              <a:pPr/>
              <a:t>99</a:t>
            </a:fld>
            <a:endParaRPr lang="en-US" altLang="en-US"/>
          </a:p>
        </p:txBody>
      </p:sp>
      <p:sp>
        <p:nvSpPr>
          <p:cNvPr id="325634" name="Rectangle 2"/>
          <p:cNvSpPr>
            <a:spLocks noGrp="1" noRot="1" noChangeAspect="1" noChangeArrowheads="1" noTextEdit="1"/>
          </p:cNvSpPr>
          <p:nvPr>
            <p:ph type="sldImg"/>
          </p:nvPr>
        </p:nvSpPr>
        <p:spPr>
          <a:ln/>
        </p:spPr>
      </p:sp>
      <p:sp>
        <p:nvSpPr>
          <p:cNvPr id="3256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0C8ADB-413A-40D1-AA06-1859C8AFBB6A}" type="slidenum">
              <a:rPr lang="en-US" altLang="en-US"/>
              <a:pPr/>
              <a:t>100</a:t>
            </a:fld>
            <a:endParaRPr lang="en-US" altLang="en-US"/>
          </a:p>
        </p:txBody>
      </p:sp>
      <p:sp>
        <p:nvSpPr>
          <p:cNvPr id="325634" name="Rectangle 2"/>
          <p:cNvSpPr>
            <a:spLocks noGrp="1" noRot="1" noChangeAspect="1" noChangeArrowheads="1" noTextEdit="1"/>
          </p:cNvSpPr>
          <p:nvPr>
            <p:ph type="sldImg"/>
          </p:nvPr>
        </p:nvSpPr>
        <p:spPr>
          <a:ln/>
        </p:spPr>
      </p:sp>
      <p:sp>
        <p:nvSpPr>
          <p:cNvPr id="3256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0C8ADB-413A-40D1-AA06-1859C8AFBB6A}" type="slidenum">
              <a:rPr lang="en-US" altLang="en-US"/>
              <a:pPr/>
              <a:t>101</a:t>
            </a:fld>
            <a:endParaRPr lang="en-US" altLang="en-US"/>
          </a:p>
        </p:txBody>
      </p:sp>
      <p:sp>
        <p:nvSpPr>
          <p:cNvPr id="325634" name="Rectangle 2"/>
          <p:cNvSpPr>
            <a:spLocks noGrp="1" noRot="1" noChangeAspect="1" noChangeArrowheads="1" noTextEdit="1"/>
          </p:cNvSpPr>
          <p:nvPr>
            <p:ph type="sldImg"/>
          </p:nvPr>
        </p:nvSpPr>
        <p:spPr>
          <a:ln/>
        </p:spPr>
      </p:sp>
      <p:sp>
        <p:nvSpPr>
          <p:cNvPr id="3256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0C8ADB-413A-40D1-AA06-1859C8AFBB6A}" type="slidenum">
              <a:rPr lang="en-US" altLang="en-US"/>
              <a:pPr/>
              <a:t>102</a:t>
            </a:fld>
            <a:endParaRPr lang="en-US" altLang="en-US"/>
          </a:p>
        </p:txBody>
      </p:sp>
      <p:sp>
        <p:nvSpPr>
          <p:cNvPr id="325634" name="Rectangle 2"/>
          <p:cNvSpPr>
            <a:spLocks noGrp="1" noRot="1" noChangeAspect="1" noChangeArrowheads="1" noTextEdit="1"/>
          </p:cNvSpPr>
          <p:nvPr>
            <p:ph type="sldImg"/>
          </p:nvPr>
        </p:nvSpPr>
        <p:spPr>
          <a:ln/>
        </p:spPr>
      </p:sp>
      <p:sp>
        <p:nvSpPr>
          <p:cNvPr id="3256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0C8ADB-413A-40D1-AA06-1859C8AFBB6A}" type="slidenum">
              <a:rPr lang="en-US" altLang="en-US"/>
              <a:pPr/>
              <a:t>103</a:t>
            </a:fld>
            <a:endParaRPr lang="en-US" altLang="en-US"/>
          </a:p>
        </p:txBody>
      </p:sp>
      <p:sp>
        <p:nvSpPr>
          <p:cNvPr id="325634" name="Rectangle 2"/>
          <p:cNvSpPr>
            <a:spLocks noGrp="1" noRot="1" noChangeAspect="1" noChangeArrowheads="1" noTextEdit="1"/>
          </p:cNvSpPr>
          <p:nvPr>
            <p:ph type="sldImg"/>
          </p:nvPr>
        </p:nvSpPr>
        <p:spPr>
          <a:ln/>
        </p:spPr>
      </p:sp>
      <p:sp>
        <p:nvSpPr>
          <p:cNvPr id="3256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3DC1B5-C6F0-4E02-B48B-C182FF7BB522}" type="slidenum">
              <a:rPr lang="en-US" altLang="en-US"/>
              <a:pPr/>
              <a:t>104</a:t>
            </a:fld>
            <a:endParaRPr lang="en-US" altLang="en-US"/>
          </a:p>
        </p:txBody>
      </p:sp>
      <p:sp>
        <p:nvSpPr>
          <p:cNvPr id="327682" name="Rectangle 2"/>
          <p:cNvSpPr>
            <a:spLocks noGrp="1" noRot="1" noChangeAspect="1" noChangeArrowheads="1" noTextEdit="1"/>
          </p:cNvSpPr>
          <p:nvPr>
            <p:ph type="sldImg"/>
          </p:nvPr>
        </p:nvSpPr>
        <p:spPr>
          <a:ln/>
        </p:spPr>
      </p:sp>
      <p:sp>
        <p:nvSpPr>
          <p:cNvPr id="3276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6E5B6D-C6B3-4045-8CF7-C7FEA61794E7}" type="slidenum">
              <a:rPr lang="en-US" altLang="en-US"/>
              <a:pPr/>
              <a:t>105</a:t>
            </a:fld>
            <a:endParaRPr lang="en-US" altLang="en-US"/>
          </a:p>
        </p:txBody>
      </p:sp>
      <p:sp>
        <p:nvSpPr>
          <p:cNvPr id="329730" name="Rectangle 2"/>
          <p:cNvSpPr>
            <a:spLocks noGrp="1" noRot="1" noChangeAspect="1" noChangeArrowheads="1" noTextEdit="1"/>
          </p:cNvSpPr>
          <p:nvPr>
            <p:ph type="sldImg"/>
          </p:nvPr>
        </p:nvSpPr>
        <p:spPr>
          <a:ln/>
        </p:spPr>
      </p:sp>
      <p:sp>
        <p:nvSpPr>
          <p:cNvPr id="3297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C15A27-2FF4-4F99-BC17-8A2C4D8A092F}" type="slidenum">
              <a:rPr lang="en-US" altLang="en-US"/>
              <a:pPr/>
              <a:t>106</a:t>
            </a:fld>
            <a:endParaRPr lang="en-US" altLang="en-US"/>
          </a:p>
        </p:txBody>
      </p:sp>
      <p:sp>
        <p:nvSpPr>
          <p:cNvPr id="331778" name="Rectangle 2"/>
          <p:cNvSpPr>
            <a:spLocks noGrp="1" noRot="1" noChangeAspect="1" noChangeArrowheads="1" noTextEdit="1"/>
          </p:cNvSpPr>
          <p:nvPr>
            <p:ph type="sldImg"/>
          </p:nvPr>
        </p:nvSpPr>
        <p:spPr>
          <a:ln/>
        </p:spPr>
      </p:sp>
      <p:sp>
        <p:nvSpPr>
          <p:cNvPr id="3317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D9CE44-C974-4285-B3E1-DF851F9659A1}" type="slidenum">
              <a:rPr lang="en-US" altLang="en-US"/>
              <a:pPr/>
              <a:t>107</a:t>
            </a:fld>
            <a:endParaRPr lang="en-US" altLang="en-US"/>
          </a:p>
        </p:txBody>
      </p:sp>
      <p:sp>
        <p:nvSpPr>
          <p:cNvPr id="339970" name="Rectangle 2"/>
          <p:cNvSpPr>
            <a:spLocks noGrp="1" noRot="1" noChangeAspect="1" noChangeArrowheads="1" noTextEdit="1"/>
          </p:cNvSpPr>
          <p:nvPr>
            <p:ph type="sldImg"/>
          </p:nvPr>
        </p:nvSpPr>
        <p:spPr>
          <a:ln/>
        </p:spPr>
      </p:sp>
      <p:sp>
        <p:nvSpPr>
          <p:cNvPr id="339971" name="Rectangle 3"/>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1061609-86D0-400A-9DB9-68E9EB42DCBD}" type="slidenum">
              <a:rPr lang="en-US" altLang="en-US"/>
              <a:pPr/>
              <a:t>‹#›</a:t>
            </a:fld>
            <a:endParaRPr lang="en-US" altLang="en-US"/>
          </a:p>
        </p:txBody>
      </p:sp>
    </p:spTree>
    <p:extLst>
      <p:ext uri="{BB962C8B-B14F-4D97-AF65-F5344CB8AC3E}">
        <p14:creationId xmlns:p14="http://schemas.microsoft.com/office/powerpoint/2010/main" val="3925096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C6D71E21-CCC2-4725-951F-4BC1C8766074}" type="slidenum">
              <a:rPr lang="en-US" altLang="en-US"/>
              <a:pPr/>
              <a:t>‹#›</a:t>
            </a:fld>
            <a:endParaRPr lang="en-US" altLang="en-US"/>
          </a:p>
        </p:txBody>
      </p:sp>
    </p:spTree>
    <p:extLst>
      <p:ext uri="{BB962C8B-B14F-4D97-AF65-F5344CB8AC3E}">
        <p14:creationId xmlns:p14="http://schemas.microsoft.com/office/powerpoint/2010/main" val="1410989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1514C30-B2A7-432B-954F-42DA2D919BFB}" type="slidenum">
              <a:rPr lang="en-US" altLang="en-US"/>
              <a:pPr/>
              <a:t>‹#›</a:t>
            </a:fld>
            <a:endParaRPr lang="en-US" altLang="en-US"/>
          </a:p>
        </p:txBody>
      </p:sp>
    </p:spTree>
    <p:extLst>
      <p:ext uri="{BB962C8B-B14F-4D97-AF65-F5344CB8AC3E}">
        <p14:creationId xmlns:p14="http://schemas.microsoft.com/office/powerpoint/2010/main" val="25122878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F4C5F5E7-A069-431A-95D9-3AAFC877F933}" type="slidenum">
              <a:rPr lang="en-US" altLang="en-US"/>
              <a:pPr/>
              <a:t>‹#›</a:t>
            </a:fld>
            <a:endParaRPr lang="en-US" altLang="en-US"/>
          </a:p>
        </p:txBody>
      </p:sp>
    </p:spTree>
    <p:extLst>
      <p:ext uri="{BB962C8B-B14F-4D97-AF65-F5344CB8AC3E}">
        <p14:creationId xmlns:p14="http://schemas.microsoft.com/office/powerpoint/2010/main" val="1284447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1B97BF8-71D0-44D1-A104-87909F257BFD}" type="slidenum">
              <a:rPr lang="en-US" altLang="en-US"/>
              <a:pPr/>
              <a:t>‹#›</a:t>
            </a:fld>
            <a:endParaRPr lang="en-US" altLang="en-US"/>
          </a:p>
        </p:txBody>
      </p:sp>
    </p:spTree>
    <p:extLst>
      <p:ext uri="{BB962C8B-B14F-4D97-AF65-F5344CB8AC3E}">
        <p14:creationId xmlns:p14="http://schemas.microsoft.com/office/powerpoint/2010/main" val="32907949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FDCDAAC6-EF69-417F-9414-E21C7193D1B5}" type="slidenum">
              <a:rPr lang="en-US" altLang="en-US"/>
              <a:pPr/>
              <a:t>‹#›</a:t>
            </a:fld>
            <a:endParaRPr lang="en-US" altLang="en-US"/>
          </a:p>
        </p:txBody>
      </p:sp>
    </p:spTree>
    <p:extLst>
      <p:ext uri="{BB962C8B-B14F-4D97-AF65-F5344CB8AC3E}">
        <p14:creationId xmlns:p14="http://schemas.microsoft.com/office/powerpoint/2010/main" val="8439264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844FA74D-EC91-42EC-8BEB-42F7BEEE27BD}" type="slidenum">
              <a:rPr lang="en-US" altLang="en-US"/>
              <a:pPr/>
              <a:t>‹#›</a:t>
            </a:fld>
            <a:endParaRPr lang="en-US" altLang="en-US"/>
          </a:p>
        </p:txBody>
      </p:sp>
    </p:spTree>
    <p:extLst>
      <p:ext uri="{BB962C8B-B14F-4D97-AF65-F5344CB8AC3E}">
        <p14:creationId xmlns:p14="http://schemas.microsoft.com/office/powerpoint/2010/main" val="2360802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CF749DDC-C931-46FE-865E-432F6A2B0992}" type="slidenum">
              <a:rPr lang="en-US" altLang="en-US"/>
              <a:pPr/>
              <a:t>‹#›</a:t>
            </a:fld>
            <a:endParaRPr lang="en-US" altLang="en-US"/>
          </a:p>
        </p:txBody>
      </p:sp>
    </p:spTree>
    <p:extLst>
      <p:ext uri="{BB962C8B-B14F-4D97-AF65-F5344CB8AC3E}">
        <p14:creationId xmlns:p14="http://schemas.microsoft.com/office/powerpoint/2010/main" val="3737889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97E09E75-799C-44CC-B0E3-140ADB1A60F7}" type="slidenum">
              <a:rPr lang="en-US" altLang="en-US"/>
              <a:pPr/>
              <a:t>‹#›</a:t>
            </a:fld>
            <a:endParaRPr lang="en-US" altLang="en-US"/>
          </a:p>
        </p:txBody>
      </p:sp>
    </p:spTree>
    <p:extLst>
      <p:ext uri="{BB962C8B-B14F-4D97-AF65-F5344CB8AC3E}">
        <p14:creationId xmlns:p14="http://schemas.microsoft.com/office/powerpoint/2010/main" val="3257727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BE5BC005-9105-4137-AEB4-ACFC18B36D0D}" type="slidenum">
              <a:rPr lang="en-US" altLang="en-US"/>
              <a:pPr/>
              <a:t>‹#›</a:t>
            </a:fld>
            <a:endParaRPr lang="en-US" altLang="en-US"/>
          </a:p>
        </p:txBody>
      </p:sp>
    </p:spTree>
    <p:extLst>
      <p:ext uri="{BB962C8B-B14F-4D97-AF65-F5344CB8AC3E}">
        <p14:creationId xmlns:p14="http://schemas.microsoft.com/office/powerpoint/2010/main" val="304454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7B59887D-96F5-4765-AFFB-D6A969EBC41A}" type="slidenum">
              <a:rPr lang="en-US" altLang="en-US"/>
              <a:pPr/>
              <a:t>‹#›</a:t>
            </a:fld>
            <a:endParaRPr lang="en-US" altLang="en-US"/>
          </a:p>
        </p:txBody>
      </p:sp>
    </p:spTree>
    <p:extLst>
      <p:ext uri="{BB962C8B-B14F-4D97-AF65-F5344CB8AC3E}">
        <p14:creationId xmlns:p14="http://schemas.microsoft.com/office/powerpoint/2010/main" val="1071495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3399"/>
            </a:gs>
            <a:gs pos="50000">
              <a:srgbClr val="0033CC"/>
            </a:gs>
            <a:gs pos="100000">
              <a:srgbClr val="003399"/>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lt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fld id="{B1F20D0A-7D19-46EC-B778-49EA6F86317C}" type="slidenum">
              <a:rPr lang="en-US"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286000"/>
            <a:ext cx="7772400" cy="1143000"/>
          </a:xfrm>
        </p:spPr>
        <p:txBody>
          <a:bodyPr/>
          <a:lstStyle/>
          <a:p>
            <a:r>
              <a:rPr lang="en-US" altLang="en-US" sz="5400">
                <a:solidFill>
                  <a:srgbClr val="FFFF00"/>
                </a:solidFill>
                <a:effectLst>
                  <a:outerShdw blurRad="38100" dist="38100" dir="2700000" algn="tl">
                    <a:srgbClr val="000000"/>
                  </a:outerShdw>
                </a:effectLst>
                <a:latin typeface="Arial" charset="0"/>
              </a:rPr>
              <a:t>Overview of the Bible</a:t>
            </a:r>
            <a:endParaRPr lang="en-US" altLang="en-US" sz="5400">
              <a:effectLst>
                <a:outerShdw blurRad="38100" dist="38100" dir="2700000" algn="tl">
                  <a:srgbClr val="000000"/>
                </a:outerShdw>
              </a:effectLst>
              <a:latin typeface="Arial" charset="0"/>
            </a:endParaRPr>
          </a:p>
        </p:txBody>
      </p:sp>
      <p:sp>
        <p:nvSpPr>
          <p:cNvPr id="2051" name="Rectangle 3"/>
          <p:cNvSpPr>
            <a:spLocks noGrp="1" noChangeArrowheads="1"/>
          </p:cNvSpPr>
          <p:nvPr>
            <p:ph type="subTitle" idx="1"/>
          </p:nvPr>
        </p:nvSpPr>
        <p:spPr>
          <a:xfrm>
            <a:off x="1371600" y="3886200"/>
            <a:ext cx="6400800" cy="2743200"/>
          </a:xfrm>
        </p:spPr>
        <p:txBody>
          <a:bodyPr/>
          <a:lstStyle/>
          <a:p>
            <a:r>
              <a:rPr lang="en-US" altLang="en-US" sz="3600">
                <a:solidFill>
                  <a:srgbClr val="FFFFFF"/>
                </a:solidFill>
                <a:effectLst>
                  <a:outerShdw blurRad="38100" dist="38100" dir="2700000" algn="tl">
                    <a:srgbClr val="000000"/>
                  </a:outerShdw>
                </a:effectLst>
              </a:rPr>
              <a:t>Old Testament</a:t>
            </a:r>
          </a:p>
          <a:p>
            <a:r>
              <a:rPr lang="en-US" altLang="en-US" sz="2400">
                <a:solidFill>
                  <a:srgbClr val="FFFFFF"/>
                </a:solidFill>
                <a:effectLst>
                  <a:outerShdw blurRad="38100" dist="38100" dir="2700000" algn="tl">
                    <a:srgbClr val="000000"/>
                  </a:outerShdw>
                </a:effectLst>
              </a:rPr>
              <a:t>Part 2</a:t>
            </a:r>
          </a:p>
          <a:p>
            <a:endParaRPr lang="en-US" altLang="en-US" sz="2400">
              <a:solidFill>
                <a:srgbClr val="FFFFFF"/>
              </a:solidFill>
              <a:effectLst>
                <a:outerShdw blurRad="38100" dist="38100" dir="2700000" algn="tl">
                  <a:srgbClr val="000000"/>
                </a:outerShdw>
              </a:effectLst>
            </a:endParaRPr>
          </a:p>
          <a:p>
            <a:r>
              <a:rPr lang="en-US" altLang="en-US" sz="1000">
                <a:solidFill>
                  <a:srgbClr val="FFFFFF"/>
                </a:solidFill>
                <a:effectLst>
                  <a:outerShdw blurRad="38100" dist="38100" dir="2700000" algn="tl">
                    <a:srgbClr val="000000"/>
                  </a:outerShdw>
                </a:effectLst>
                <a:latin typeface="Arial" charset="0"/>
              </a:rPr>
              <a:t>By David Dann</a:t>
            </a:r>
          </a:p>
          <a:p>
            <a:endParaRPr lang="en-US" altLang="en-US" sz="1000">
              <a:solidFill>
                <a:srgbClr val="FFFFFF"/>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3298"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183299" name="Rectangle 3"/>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24611" name="Rectangle 3"/>
          <p:cNvSpPr>
            <a:spLocks noGrp="1" noChangeArrowheads="1"/>
          </p:cNvSpPr>
          <p:nvPr>
            <p:ph type="body" idx="1"/>
          </p:nvPr>
        </p:nvSpPr>
        <p:spPr>
          <a:xfrm>
            <a:off x="685800" y="1524000"/>
            <a:ext cx="8077200" cy="4343400"/>
          </a:xfrm>
        </p:spPr>
        <p:txBody>
          <a:bodyPr/>
          <a:lstStyle/>
          <a:p>
            <a:pPr>
              <a:lnSpc>
                <a:spcPct val="80000"/>
              </a:lnSpc>
            </a:pPr>
            <a:r>
              <a:rPr lang="en-US" altLang="en-US" dirty="0">
                <a:effectLst>
                  <a:outerShdw blurRad="38100" dist="38100" dir="2700000" algn="tl">
                    <a:srgbClr val="000000"/>
                  </a:outerShdw>
                </a:effectLst>
                <a:latin typeface="Arial" charset="0"/>
              </a:rPr>
              <a:t>The king of Egypt puts two of his officials in the prison with Joseph (Gen. 40:1-3).</a:t>
            </a:r>
          </a:p>
          <a:p>
            <a:pPr lvl="1">
              <a:lnSpc>
                <a:spcPct val="80000"/>
              </a:lnSpc>
            </a:pPr>
            <a:r>
              <a:rPr lang="en-US" altLang="en-US" dirty="0">
                <a:solidFill>
                  <a:schemeClr val="tx2"/>
                </a:solidFill>
                <a:effectLst>
                  <a:outerShdw blurRad="38100" dist="38100" dir="2700000" algn="tl">
                    <a:srgbClr val="000000"/>
                  </a:outerShdw>
                </a:effectLst>
                <a:latin typeface="Arial" charset="0"/>
              </a:rPr>
              <a:t>The chief butler.</a:t>
            </a:r>
          </a:p>
          <a:p>
            <a:pPr lvl="1">
              <a:lnSpc>
                <a:spcPct val="80000"/>
              </a:lnSpc>
            </a:pPr>
            <a:r>
              <a:rPr lang="en-US" altLang="en-US" dirty="0">
                <a:solidFill>
                  <a:schemeClr val="tx2"/>
                </a:solidFill>
                <a:effectLst>
                  <a:outerShdw blurRad="38100" dist="38100" dir="2700000" algn="tl">
                    <a:srgbClr val="000000"/>
                  </a:outerShdw>
                </a:effectLst>
                <a:latin typeface="Arial" charset="0"/>
              </a:rPr>
              <a:t>The chief baker.</a:t>
            </a:r>
          </a:p>
          <a:p>
            <a:pPr>
              <a:lnSpc>
                <a:spcPct val="80000"/>
              </a:lnSpc>
            </a:pPr>
            <a:r>
              <a:rPr lang="en-US" altLang="en-US" dirty="0">
                <a:effectLst>
                  <a:outerShdw blurRad="38100" dist="38100" dir="2700000" algn="tl">
                    <a:srgbClr val="000000"/>
                  </a:outerShdw>
                </a:effectLst>
                <a:latin typeface="Arial" charset="0"/>
              </a:rPr>
              <a:t>Both men have dreams and Joseph interprets their dreams by the power of God (Gen. 40:8-18</a:t>
            </a:r>
            <a:r>
              <a:rPr lang="en-US" altLang="en-US" dirty="0" smtClean="0">
                <a:effectLst>
                  <a:outerShdw blurRad="38100" dist="38100" dir="2700000" algn="tl">
                    <a:srgbClr val="000000"/>
                  </a:outerShdw>
                </a:effectLst>
                <a:latin typeface="Arial" charset="0"/>
              </a:rPr>
              <a:t>).</a:t>
            </a:r>
            <a:endParaRPr lang="en-US" altLang="en-US" dirty="0">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1857203619"/>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24611" name="Rectangle 3"/>
          <p:cNvSpPr>
            <a:spLocks noGrp="1" noChangeArrowheads="1"/>
          </p:cNvSpPr>
          <p:nvPr>
            <p:ph type="body" idx="1"/>
          </p:nvPr>
        </p:nvSpPr>
        <p:spPr>
          <a:xfrm>
            <a:off x="685800" y="1524000"/>
            <a:ext cx="8077200" cy="4343400"/>
          </a:xfrm>
        </p:spPr>
        <p:txBody>
          <a:bodyPr/>
          <a:lstStyle/>
          <a:p>
            <a:pPr>
              <a:lnSpc>
                <a:spcPct val="80000"/>
              </a:lnSpc>
            </a:pPr>
            <a:r>
              <a:rPr lang="en-US" altLang="en-US" dirty="0">
                <a:effectLst>
                  <a:outerShdw blurRad="38100" dist="38100" dir="2700000" algn="tl">
                    <a:srgbClr val="000000"/>
                  </a:outerShdw>
                </a:effectLst>
                <a:latin typeface="Arial" charset="0"/>
              </a:rPr>
              <a:t>The king of Egypt puts two of his officials in the prison with Joseph (Gen. 40:1-3).</a:t>
            </a:r>
          </a:p>
          <a:p>
            <a:pPr lvl="1">
              <a:lnSpc>
                <a:spcPct val="80000"/>
              </a:lnSpc>
            </a:pPr>
            <a:r>
              <a:rPr lang="en-US" altLang="en-US" dirty="0">
                <a:solidFill>
                  <a:schemeClr val="tx2"/>
                </a:solidFill>
                <a:effectLst>
                  <a:outerShdw blurRad="38100" dist="38100" dir="2700000" algn="tl">
                    <a:srgbClr val="000000"/>
                  </a:outerShdw>
                </a:effectLst>
                <a:latin typeface="Arial" charset="0"/>
              </a:rPr>
              <a:t>The chief butler.</a:t>
            </a:r>
          </a:p>
          <a:p>
            <a:pPr lvl="1">
              <a:lnSpc>
                <a:spcPct val="80000"/>
              </a:lnSpc>
            </a:pPr>
            <a:r>
              <a:rPr lang="en-US" altLang="en-US" dirty="0">
                <a:solidFill>
                  <a:schemeClr val="tx2"/>
                </a:solidFill>
                <a:effectLst>
                  <a:outerShdw blurRad="38100" dist="38100" dir="2700000" algn="tl">
                    <a:srgbClr val="000000"/>
                  </a:outerShdw>
                </a:effectLst>
                <a:latin typeface="Arial" charset="0"/>
              </a:rPr>
              <a:t>The chief baker.</a:t>
            </a:r>
          </a:p>
          <a:p>
            <a:pPr>
              <a:lnSpc>
                <a:spcPct val="80000"/>
              </a:lnSpc>
            </a:pPr>
            <a:r>
              <a:rPr lang="en-US" altLang="en-US" dirty="0">
                <a:effectLst>
                  <a:outerShdw blurRad="38100" dist="38100" dir="2700000" algn="tl">
                    <a:srgbClr val="000000"/>
                  </a:outerShdw>
                </a:effectLst>
                <a:latin typeface="Arial" charset="0"/>
              </a:rPr>
              <a:t>Both men have dreams and Joseph interprets their dreams by the power of God (Gen. 40:8-18).</a:t>
            </a:r>
          </a:p>
          <a:p>
            <a:pPr lvl="1">
              <a:lnSpc>
                <a:spcPct val="80000"/>
              </a:lnSpc>
            </a:pPr>
            <a:r>
              <a:rPr lang="en-US" altLang="en-US" dirty="0">
                <a:solidFill>
                  <a:schemeClr val="tx2"/>
                </a:solidFill>
                <a:effectLst>
                  <a:outerShdw blurRad="38100" dist="38100" dir="2700000" algn="tl">
                    <a:srgbClr val="000000"/>
                  </a:outerShdw>
                </a:effectLst>
                <a:latin typeface="Arial" charset="0"/>
              </a:rPr>
              <a:t>The butler will be restored to office</a:t>
            </a:r>
            <a:r>
              <a:rPr lang="en-US" altLang="en-US" dirty="0" smtClean="0">
                <a:solidFill>
                  <a:schemeClr val="tx2"/>
                </a:solidFill>
                <a:effectLst>
                  <a:outerShdw blurRad="38100" dist="38100" dir="2700000" algn="tl">
                    <a:srgbClr val="000000"/>
                  </a:outerShdw>
                </a:effectLst>
                <a:latin typeface="Arial" charset="0"/>
              </a:rPr>
              <a:t>.</a:t>
            </a:r>
            <a:endParaRPr lang="en-US" altLang="en-US" dirty="0">
              <a:solidFill>
                <a:schemeClr val="tx2"/>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3053254666"/>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24611" name="Rectangle 3"/>
          <p:cNvSpPr>
            <a:spLocks noGrp="1" noChangeArrowheads="1"/>
          </p:cNvSpPr>
          <p:nvPr>
            <p:ph type="body" idx="1"/>
          </p:nvPr>
        </p:nvSpPr>
        <p:spPr>
          <a:xfrm>
            <a:off x="685800" y="1524000"/>
            <a:ext cx="8077200" cy="4343400"/>
          </a:xfrm>
        </p:spPr>
        <p:txBody>
          <a:bodyPr/>
          <a:lstStyle/>
          <a:p>
            <a:pPr>
              <a:lnSpc>
                <a:spcPct val="80000"/>
              </a:lnSpc>
            </a:pPr>
            <a:r>
              <a:rPr lang="en-US" altLang="en-US" dirty="0">
                <a:effectLst>
                  <a:outerShdw blurRad="38100" dist="38100" dir="2700000" algn="tl">
                    <a:srgbClr val="000000"/>
                  </a:outerShdw>
                </a:effectLst>
                <a:latin typeface="Arial" charset="0"/>
              </a:rPr>
              <a:t>The king of Egypt puts two of his officials in the prison with Joseph (Gen. 40:1-3).</a:t>
            </a:r>
          </a:p>
          <a:p>
            <a:pPr lvl="1">
              <a:lnSpc>
                <a:spcPct val="80000"/>
              </a:lnSpc>
            </a:pPr>
            <a:r>
              <a:rPr lang="en-US" altLang="en-US" dirty="0">
                <a:solidFill>
                  <a:schemeClr val="tx2"/>
                </a:solidFill>
                <a:effectLst>
                  <a:outerShdw blurRad="38100" dist="38100" dir="2700000" algn="tl">
                    <a:srgbClr val="000000"/>
                  </a:outerShdw>
                </a:effectLst>
                <a:latin typeface="Arial" charset="0"/>
              </a:rPr>
              <a:t>The chief butler.</a:t>
            </a:r>
          </a:p>
          <a:p>
            <a:pPr lvl="1">
              <a:lnSpc>
                <a:spcPct val="80000"/>
              </a:lnSpc>
            </a:pPr>
            <a:r>
              <a:rPr lang="en-US" altLang="en-US" dirty="0">
                <a:solidFill>
                  <a:schemeClr val="tx2"/>
                </a:solidFill>
                <a:effectLst>
                  <a:outerShdw blurRad="38100" dist="38100" dir="2700000" algn="tl">
                    <a:srgbClr val="000000"/>
                  </a:outerShdw>
                </a:effectLst>
                <a:latin typeface="Arial" charset="0"/>
              </a:rPr>
              <a:t>The chief baker.</a:t>
            </a:r>
          </a:p>
          <a:p>
            <a:pPr>
              <a:lnSpc>
                <a:spcPct val="80000"/>
              </a:lnSpc>
            </a:pPr>
            <a:r>
              <a:rPr lang="en-US" altLang="en-US" dirty="0">
                <a:effectLst>
                  <a:outerShdw blurRad="38100" dist="38100" dir="2700000" algn="tl">
                    <a:srgbClr val="000000"/>
                  </a:outerShdw>
                </a:effectLst>
                <a:latin typeface="Arial" charset="0"/>
              </a:rPr>
              <a:t>Both men have dreams and Joseph interprets their dreams by the power of God (Gen. 40:8-18).</a:t>
            </a:r>
          </a:p>
          <a:p>
            <a:pPr lvl="1">
              <a:lnSpc>
                <a:spcPct val="80000"/>
              </a:lnSpc>
            </a:pPr>
            <a:r>
              <a:rPr lang="en-US" altLang="en-US" dirty="0">
                <a:solidFill>
                  <a:schemeClr val="tx2"/>
                </a:solidFill>
                <a:effectLst>
                  <a:outerShdw blurRad="38100" dist="38100" dir="2700000" algn="tl">
                    <a:srgbClr val="000000"/>
                  </a:outerShdw>
                </a:effectLst>
                <a:latin typeface="Arial" charset="0"/>
              </a:rPr>
              <a:t>The butler will be restored to office.</a:t>
            </a:r>
          </a:p>
          <a:p>
            <a:pPr lvl="1">
              <a:lnSpc>
                <a:spcPct val="80000"/>
              </a:lnSpc>
            </a:pPr>
            <a:r>
              <a:rPr lang="en-US" altLang="en-US" dirty="0">
                <a:solidFill>
                  <a:schemeClr val="tx2"/>
                </a:solidFill>
                <a:effectLst>
                  <a:outerShdw blurRad="38100" dist="38100" dir="2700000" algn="tl">
                    <a:srgbClr val="000000"/>
                  </a:outerShdw>
                </a:effectLst>
                <a:latin typeface="Arial" charset="0"/>
              </a:rPr>
              <a:t>The baker will be executed by the king</a:t>
            </a:r>
            <a:r>
              <a:rPr lang="en-US" altLang="en-US" dirty="0" smtClean="0">
                <a:solidFill>
                  <a:schemeClr val="tx2"/>
                </a:solidFill>
                <a:effectLst>
                  <a:outerShdw blurRad="38100" dist="38100" dir="2700000" algn="tl">
                    <a:srgbClr val="000000"/>
                  </a:outerShdw>
                </a:effectLst>
                <a:latin typeface="Arial" charset="0"/>
              </a:rPr>
              <a:t>.</a:t>
            </a:r>
            <a:endParaRPr lang="en-US" altLang="en-US" dirty="0">
              <a:solidFill>
                <a:schemeClr val="tx2"/>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685167920"/>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24611" name="Rectangle 3"/>
          <p:cNvSpPr>
            <a:spLocks noGrp="1" noChangeArrowheads="1"/>
          </p:cNvSpPr>
          <p:nvPr>
            <p:ph type="body" idx="1"/>
          </p:nvPr>
        </p:nvSpPr>
        <p:spPr>
          <a:xfrm>
            <a:off x="685800" y="1524000"/>
            <a:ext cx="8077200" cy="4343400"/>
          </a:xfrm>
        </p:spPr>
        <p:txBody>
          <a:bodyPr/>
          <a:lstStyle/>
          <a:p>
            <a:pPr>
              <a:lnSpc>
                <a:spcPct val="80000"/>
              </a:lnSpc>
            </a:pPr>
            <a:r>
              <a:rPr lang="en-US" altLang="en-US">
                <a:effectLst>
                  <a:outerShdw blurRad="38100" dist="38100" dir="2700000" algn="tl">
                    <a:srgbClr val="000000"/>
                  </a:outerShdw>
                </a:effectLst>
                <a:latin typeface="Arial" charset="0"/>
              </a:rPr>
              <a:t>The king of Egypt puts two of his officials in the prison with Joseph (Gen. 40:1-3).</a:t>
            </a:r>
          </a:p>
          <a:p>
            <a:pPr lvl="1">
              <a:lnSpc>
                <a:spcPct val="80000"/>
              </a:lnSpc>
            </a:pPr>
            <a:r>
              <a:rPr lang="en-US" altLang="en-US">
                <a:solidFill>
                  <a:schemeClr val="tx2"/>
                </a:solidFill>
                <a:effectLst>
                  <a:outerShdw blurRad="38100" dist="38100" dir="2700000" algn="tl">
                    <a:srgbClr val="000000"/>
                  </a:outerShdw>
                </a:effectLst>
                <a:latin typeface="Arial" charset="0"/>
              </a:rPr>
              <a:t>The chief butler.</a:t>
            </a:r>
          </a:p>
          <a:p>
            <a:pPr lvl="1">
              <a:lnSpc>
                <a:spcPct val="80000"/>
              </a:lnSpc>
            </a:pPr>
            <a:r>
              <a:rPr lang="en-US" altLang="en-US">
                <a:solidFill>
                  <a:schemeClr val="tx2"/>
                </a:solidFill>
                <a:effectLst>
                  <a:outerShdw blurRad="38100" dist="38100" dir="2700000" algn="tl">
                    <a:srgbClr val="000000"/>
                  </a:outerShdw>
                </a:effectLst>
                <a:latin typeface="Arial" charset="0"/>
              </a:rPr>
              <a:t>The chief baker.</a:t>
            </a:r>
          </a:p>
          <a:p>
            <a:pPr>
              <a:lnSpc>
                <a:spcPct val="80000"/>
              </a:lnSpc>
            </a:pPr>
            <a:r>
              <a:rPr lang="en-US" altLang="en-US">
                <a:effectLst>
                  <a:outerShdw blurRad="38100" dist="38100" dir="2700000" algn="tl">
                    <a:srgbClr val="000000"/>
                  </a:outerShdw>
                </a:effectLst>
                <a:latin typeface="Arial" charset="0"/>
              </a:rPr>
              <a:t>Both men have dreams and Joseph interprets their dreams by the power of God (Gen. 40:8-18).</a:t>
            </a:r>
          </a:p>
          <a:p>
            <a:pPr lvl="1">
              <a:lnSpc>
                <a:spcPct val="80000"/>
              </a:lnSpc>
            </a:pPr>
            <a:r>
              <a:rPr lang="en-US" altLang="en-US">
                <a:solidFill>
                  <a:schemeClr val="tx2"/>
                </a:solidFill>
                <a:effectLst>
                  <a:outerShdw blurRad="38100" dist="38100" dir="2700000" algn="tl">
                    <a:srgbClr val="000000"/>
                  </a:outerShdw>
                </a:effectLst>
                <a:latin typeface="Arial" charset="0"/>
              </a:rPr>
              <a:t>The butler will be restored to office.</a:t>
            </a:r>
          </a:p>
          <a:p>
            <a:pPr lvl="1">
              <a:lnSpc>
                <a:spcPct val="80000"/>
              </a:lnSpc>
            </a:pPr>
            <a:r>
              <a:rPr lang="en-US" altLang="en-US">
                <a:solidFill>
                  <a:schemeClr val="tx2"/>
                </a:solidFill>
                <a:effectLst>
                  <a:outerShdw blurRad="38100" dist="38100" dir="2700000" algn="tl">
                    <a:srgbClr val="000000"/>
                  </a:outerShdw>
                </a:effectLst>
                <a:latin typeface="Arial" charset="0"/>
              </a:rPr>
              <a:t>The baker will be executed by the king.</a:t>
            </a:r>
          </a:p>
          <a:p>
            <a:pPr>
              <a:lnSpc>
                <a:spcPct val="80000"/>
              </a:lnSpc>
            </a:pPr>
            <a:r>
              <a:rPr lang="en-US" altLang="en-US">
                <a:effectLst>
                  <a:outerShdw blurRad="38100" dist="38100" dir="2700000" algn="tl">
                    <a:srgbClr val="000000"/>
                  </a:outerShdw>
                </a:effectLst>
                <a:latin typeface="Arial" charset="0"/>
              </a:rPr>
              <a:t>Three days later the dreams are fulfilled.</a:t>
            </a:r>
            <a:endParaRPr lang="en-US" altLang="en-US">
              <a:solidFill>
                <a:schemeClr val="tx2"/>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3907968123"/>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66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26659" name="Rectangle 3"/>
          <p:cNvSpPr>
            <a:spLocks noGrp="1" noChangeArrowheads="1"/>
          </p:cNvSpPr>
          <p:nvPr>
            <p:ph type="body" idx="1"/>
          </p:nvPr>
        </p:nvSpPr>
        <p:spPr>
          <a:xfrm>
            <a:off x="685800" y="1524000"/>
            <a:ext cx="8077200" cy="4343400"/>
          </a:xfrm>
        </p:spPr>
        <p:txBody>
          <a:bodyPr/>
          <a:lstStyle/>
          <a:p>
            <a:pPr>
              <a:lnSpc>
                <a:spcPct val="80000"/>
              </a:lnSpc>
            </a:pPr>
            <a:r>
              <a:rPr lang="en-US" altLang="en-US">
                <a:effectLst>
                  <a:outerShdw blurRad="38100" dist="38100" dir="2700000" algn="tl">
                    <a:srgbClr val="000000"/>
                  </a:outerShdw>
                </a:effectLst>
                <a:latin typeface="Arial" charset="0"/>
              </a:rPr>
              <a:t>The king of Egypt puts two of his officials in the prison with Joseph (Gen. 40:1-3).</a:t>
            </a:r>
          </a:p>
          <a:p>
            <a:pPr lvl="1">
              <a:lnSpc>
                <a:spcPct val="80000"/>
              </a:lnSpc>
            </a:pPr>
            <a:r>
              <a:rPr lang="en-US" altLang="en-US">
                <a:solidFill>
                  <a:schemeClr val="tx2"/>
                </a:solidFill>
                <a:effectLst>
                  <a:outerShdw blurRad="38100" dist="38100" dir="2700000" algn="tl">
                    <a:srgbClr val="000000"/>
                  </a:outerShdw>
                </a:effectLst>
                <a:latin typeface="Arial" charset="0"/>
              </a:rPr>
              <a:t>The chief butler.</a:t>
            </a:r>
          </a:p>
          <a:p>
            <a:pPr lvl="1">
              <a:lnSpc>
                <a:spcPct val="80000"/>
              </a:lnSpc>
            </a:pPr>
            <a:r>
              <a:rPr lang="en-US" altLang="en-US">
                <a:solidFill>
                  <a:schemeClr val="tx2"/>
                </a:solidFill>
                <a:effectLst>
                  <a:outerShdw blurRad="38100" dist="38100" dir="2700000" algn="tl">
                    <a:srgbClr val="000000"/>
                  </a:outerShdw>
                </a:effectLst>
                <a:latin typeface="Arial" charset="0"/>
              </a:rPr>
              <a:t>The chief baker.</a:t>
            </a:r>
          </a:p>
          <a:p>
            <a:pPr>
              <a:lnSpc>
                <a:spcPct val="80000"/>
              </a:lnSpc>
            </a:pPr>
            <a:r>
              <a:rPr lang="en-US" altLang="en-US">
                <a:effectLst>
                  <a:outerShdw blurRad="38100" dist="38100" dir="2700000" algn="tl">
                    <a:srgbClr val="000000"/>
                  </a:outerShdw>
                </a:effectLst>
                <a:latin typeface="Arial" charset="0"/>
              </a:rPr>
              <a:t>Both men have dreams and Joseph interprets their dreams by the power of God (Gen. 40:8-18).</a:t>
            </a:r>
          </a:p>
          <a:p>
            <a:pPr lvl="1">
              <a:lnSpc>
                <a:spcPct val="80000"/>
              </a:lnSpc>
            </a:pPr>
            <a:r>
              <a:rPr lang="en-US" altLang="en-US">
                <a:solidFill>
                  <a:schemeClr val="tx2"/>
                </a:solidFill>
                <a:effectLst>
                  <a:outerShdw blurRad="38100" dist="38100" dir="2700000" algn="tl">
                    <a:srgbClr val="000000"/>
                  </a:outerShdw>
                </a:effectLst>
                <a:latin typeface="Arial" charset="0"/>
              </a:rPr>
              <a:t>The butler will be restored to office.</a:t>
            </a:r>
          </a:p>
          <a:p>
            <a:pPr lvl="1">
              <a:lnSpc>
                <a:spcPct val="80000"/>
              </a:lnSpc>
            </a:pPr>
            <a:r>
              <a:rPr lang="en-US" altLang="en-US">
                <a:solidFill>
                  <a:schemeClr val="tx2"/>
                </a:solidFill>
                <a:effectLst>
                  <a:outerShdw blurRad="38100" dist="38100" dir="2700000" algn="tl">
                    <a:srgbClr val="000000"/>
                  </a:outerShdw>
                </a:effectLst>
                <a:latin typeface="Arial" charset="0"/>
              </a:rPr>
              <a:t>The baker will be executed by the king.</a:t>
            </a:r>
          </a:p>
          <a:p>
            <a:pPr>
              <a:lnSpc>
                <a:spcPct val="80000"/>
              </a:lnSpc>
            </a:pPr>
            <a:r>
              <a:rPr lang="en-US" altLang="en-US">
                <a:effectLst>
                  <a:outerShdw blurRad="38100" dist="38100" dir="2700000" algn="tl">
                    <a:srgbClr val="000000"/>
                  </a:outerShdw>
                </a:effectLst>
                <a:latin typeface="Arial" charset="0"/>
              </a:rPr>
              <a:t>Three days later the dreams are fulfilled.</a:t>
            </a:r>
            <a:endParaRPr lang="en-US" altLang="en-US">
              <a:solidFill>
                <a:schemeClr val="tx2"/>
              </a:solidFill>
              <a:effectLst>
                <a:outerShdw blurRad="38100" dist="38100" dir="2700000" algn="tl">
                  <a:srgbClr val="000000"/>
                </a:outerShdw>
              </a:effectLst>
              <a:latin typeface="Arial" charset="0"/>
            </a:endParaRPr>
          </a:p>
        </p:txBody>
      </p:sp>
      <p:sp>
        <p:nvSpPr>
          <p:cNvPr id="326660" name="Rectangle 4"/>
          <p:cNvSpPr>
            <a:spLocks noChangeArrowheads="1"/>
          </p:cNvSpPr>
          <p:nvPr/>
        </p:nvSpPr>
        <p:spPr bwMode="auto">
          <a:xfrm>
            <a:off x="1752600" y="25146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“Then he restored the chief butler to his butlership again, and he placed the cup in Pharaoh’s hand. But he hanged the chief baker, as Joseph had interpreted to them”</a:t>
            </a:r>
          </a:p>
          <a:p>
            <a:pPr algn="ctr"/>
            <a:r>
              <a:rPr lang="en-US" altLang="en-US" sz="2800" i="1">
                <a:solidFill>
                  <a:schemeClr val="bg2"/>
                </a:solidFill>
              </a:rPr>
              <a:t> (Genesis 40:21-22).</a:t>
            </a: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87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28707" name="Rectangle 3"/>
          <p:cNvSpPr>
            <a:spLocks noGrp="1" noChangeArrowheads="1"/>
          </p:cNvSpPr>
          <p:nvPr>
            <p:ph type="body" idx="1"/>
          </p:nvPr>
        </p:nvSpPr>
        <p:spPr>
          <a:xfrm>
            <a:off x="685800" y="1524000"/>
            <a:ext cx="8077200" cy="4343400"/>
          </a:xfrm>
        </p:spPr>
        <p:txBody>
          <a:bodyPr/>
          <a:lstStyle/>
          <a:p>
            <a:pPr>
              <a:lnSpc>
                <a:spcPct val="80000"/>
              </a:lnSpc>
            </a:pPr>
            <a:r>
              <a:rPr lang="en-US" altLang="en-US">
                <a:effectLst>
                  <a:outerShdw blurRad="38100" dist="38100" dir="2700000" algn="tl">
                    <a:srgbClr val="000000"/>
                  </a:outerShdw>
                </a:effectLst>
                <a:latin typeface="Arial" charset="0"/>
              </a:rPr>
              <a:t>The king of Egypt puts two of his officials in the prison with Joseph (Gen. 40:1-3).</a:t>
            </a:r>
          </a:p>
          <a:p>
            <a:pPr lvl="1">
              <a:lnSpc>
                <a:spcPct val="80000"/>
              </a:lnSpc>
            </a:pPr>
            <a:r>
              <a:rPr lang="en-US" altLang="en-US">
                <a:solidFill>
                  <a:schemeClr val="tx2"/>
                </a:solidFill>
                <a:effectLst>
                  <a:outerShdw blurRad="38100" dist="38100" dir="2700000" algn="tl">
                    <a:srgbClr val="000000"/>
                  </a:outerShdw>
                </a:effectLst>
                <a:latin typeface="Arial" charset="0"/>
              </a:rPr>
              <a:t>The chief butler.</a:t>
            </a:r>
          </a:p>
          <a:p>
            <a:pPr lvl="1">
              <a:lnSpc>
                <a:spcPct val="80000"/>
              </a:lnSpc>
            </a:pPr>
            <a:r>
              <a:rPr lang="en-US" altLang="en-US">
                <a:solidFill>
                  <a:schemeClr val="tx2"/>
                </a:solidFill>
                <a:effectLst>
                  <a:outerShdw blurRad="38100" dist="38100" dir="2700000" algn="tl">
                    <a:srgbClr val="000000"/>
                  </a:outerShdw>
                </a:effectLst>
                <a:latin typeface="Arial" charset="0"/>
              </a:rPr>
              <a:t>The chief baker.</a:t>
            </a:r>
          </a:p>
          <a:p>
            <a:pPr>
              <a:lnSpc>
                <a:spcPct val="80000"/>
              </a:lnSpc>
            </a:pPr>
            <a:r>
              <a:rPr lang="en-US" altLang="en-US">
                <a:effectLst>
                  <a:outerShdw blurRad="38100" dist="38100" dir="2700000" algn="tl">
                    <a:srgbClr val="000000"/>
                  </a:outerShdw>
                </a:effectLst>
                <a:latin typeface="Arial" charset="0"/>
              </a:rPr>
              <a:t>Both men have dreams and Joseph interprets their dreams by the power of God (Gen. 40:8-18).</a:t>
            </a:r>
          </a:p>
          <a:p>
            <a:pPr lvl="1">
              <a:lnSpc>
                <a:spcPct val="80000"/>
              </a:lnSpc>
            </a:pPr>
            <a:r>
              <a:rPr lang="en-US" altLang="en-US">
                <a:solidFill>
                  <a:schemeClr val="tx2"/>
                </a:solidFill>
                <a:effectLst>
                  <a:outerShdw blurRad="38100" dist="38100" dir="2700000" algn="tl">
                    <a:srgbClr val="000000"/>
                  </a:outerShdw>
                </a:effectLst>
                <a:latin typeface="Arial" charset="0"/>
              </a:rPr>
              <a:t>The butler will be restored to office.</a:t>
            </a:r>
          </a:p>
          <a:p>
            <a:pPr lvl="1">
              <a:lnSpc>
                <a:spcPct val="80000"/>
              </a:lnSpc>
            </a:pPr>
            <a:r>
              <a:rPr lang="en-US" altLang="en-US">
                <a:solidFill>
                  <a:schemeClr val="tx2"/>
                </a:solidFill>
                <a:effectLst>
                  <a:outerShdw blurRad="38100" dist="38100" dir="2700000" algn="tl">
                    <a:srgbClr val="000000"/>
                  </a:outerShdw>
                </a:effectLst>
                <a:latin typeface="Arial" charset="0"/>
              </a:rPr>
              <a:t>The baker will be executed by the king.</a:t>
            </a:r>
          </a:p>
          <a:p>
            <a:pPr>
              <a:lnSpc>
                <a:spcPct val="80000"/>
              </a:lnSpc>
            </a:pPr>
            <a:r>
              <a:rPr lang="en-US" altLang="en-US">
                <a:effectLst>
                  <a:outerShdw blurRad="38100" dist="38100" dir="2700000" algn="tl">
                    <a:srgbClr val="000000"/>
                  </a:outerShdw>
                </a:effectLst>
                <a:latin typeface="Arial" charset="0"/>
              </a:rPr>
              <a:t>Three days later the dreams are fulfilled.</a:t>
            </a:r>
            <a:endParaRPr lang="en-US" altLang="en-US">
              <a:solidFill>
                <a:schemeClr val="tx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07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30755" name="Rectangle 3"/>
          <p:cNvSpPr>
            <a:spLocks noGrp="1" noChangeArrowheads="1"/>
          </p:cNvSpPr>
          <p:nvPr>
            <p:ph type="body" idx="1"/>
          </p:nvPr>
        </p:nvSpPr>
        <p:spPr>
          <a:xfrm>
            <a:off x="685800" y="1524000"/>
            <a:ext cx="8077200" cy="4343400"/>
          </a:xfrm>
        </p:spPr>
        <p:txBody>
          <a:bodyPr/>
          <a:lstStyle/>
          <a:p>
            <a:pPr>
              <a:lnSpc>
                <a:spcPct val="80000"/>
              </a:lnSpc>
            </a:pPr>
            <a:r>
              <a:rPr lang="en-US" altLang="en-US">
                <a:effectLst>
                  <a:outerShdw blurRad="38100" dist="38100" dir="2700000" algn="tl">
                    <a:srgbClr val="000000"/>
                  </a:outerShdw>
                </a:effectLst>
                <a:latin typeface="Arial" charset="0"/>
              </a:rPr>
              <a:t>The king of Egypt puts two of his officials in the prison with Joseph (Gen. 40:1-3).</a:t>
            </a:r>
          </a:p>
          <a:p>
            <a:pPr lvl="1">
              <a:lnSpc>
                <a:spcPct val="80000"/>
              </a:lnSpc>
            </a:pPr>
            <a:r>
              <a:rPr lang="en-US" altLang="en-US">
                <a:solidFill>
                  <a:schemeClr val="tx2"/>
                </a:solidFill>
                <a:effectLst>
                  <a:outerShdw blurRad="38100" dist="38100" dir="2700000" algn="tl">
                    <a:srgbClr val="000000"/>
                  </a:outerShdw>
                </a:effectLst>
                <a:latin typeface="Arial" charset="0"/>
              </a:rPr>
              <a:t>The chief butler.</a:t>
            </a:r>
          </a:p>
          <a:p>
            <a:pPr lvl="1">
              <a:lnSpc>
                <a:spcPct val="80000"/>
              </a:lnSpc>
            </a:pPr>
            <a:r>
              <a:rPr lang="en-US" altLang="en-US">
                <a:solidFill>
                  <a:schemeClr val="tx2"/>
                </a:solidFill>
                <a:effectLst>
                  <a:outerShdw blurRad="38100" dist="38100" dir="2700000" algn="tl">
                    <a:srgbClr val="000000"/>
                  </a:outerShdw>
                </a:effectLst>
                <a:latin typeface="Arial" charset="0"/>
              </a:rPr>
              <a:t>The chief baker.</a:t>
            </a:r>
          </a:p>
          <a:p>
            <a:pPr>
              <a:lnSpc>
                <a:spcPct val="80000"/>
              </a:lnSpc>
            </a:pPr>
            <a:r>
              <a:rPr lang="en-US" altLang="en-US">
                <a:effectLst>
                  <a:outerShdw blurRad="38100" dist="38100" dir="2700000" algn="tl">
                    <a:srgbClr val="000000"/>
                  </a:outerShdw>
                </a:effectLst>
                <a:latin typeface="Arial" charset="0"/>
              </a:rPr>
              <a:t>Both men have dreams and Joseph interprets their dreams by the power of God (Gen. 40:8-18).</a:t>
            </a:r>
          </a:p>
          <a:p>
            <a:pPr lvl="1">
              <a:lnSpc>
                <a:spcPct val="80000"/>
              </a:lnSpc>
            </a:pPr>
            <a:r>
              <a:rPr lang="en-US" altLang="en-US">
                <a:solidFill>
                  <a:schemeClr val="tx2"/>
                </a:solidFill>
                <a:effectLst>
                  <a:outerShdw blurRad="38100" dist="38100" dir="2700000" algn="tl">
                    <a:srgbClr val="000000"/>
                  </a:outerShdw>
                </a:effectLst>
                <a:latin typeface="Arial" charset="0"/>
              </a:rPr>
              <a:t>The butler will be restored to office.</a:t>
            </a:r>
          </a:p>
          <a:p>
            <a:pPr lvl="1">
              <a:lnSpc>
                <a:spcPct val="80000"/>
              </a:lnSpc>
            </a:pPr>
            <a:r>
              <a:rPr lang="en-US" altLang="en-US">
                <a:solidFill>
                  <a:schemeClr val="tx2"/>
                </a:solidFill>
                <a:effectLst>
                  <a:outerShdw blurRad="38100" dist="38100" dir="2700000" algn="tl">
                    <a:srgbClr val="000000"/>
                  </a:outerShdw>
                </a:effectLst>
                <a:latin typeface="Arial" charset="0"/>
              </a:rPr>
              <a:t>The baker will be executed by the king.</a:t>
            </a:r>
          </a:p>
          <a:p>
            <a:pPr>
              <a:lnSpc>
                <a:spcPct val="80000"/>
              </a:lnSpc>
            </a:pPr>
            <a:r>
              <a:rPr lang="en-US" altLang="en-US">
                <a:effectLst>
                  <a:outerShdw blurRad="38100" dist="38100" dir="2700000" algn="tl">
                    <a:srgbClr val="000000"/>
                  </a:outerShdw>
                </a:effectLst>
                <a:latin typeface="Arial" charset="0"/>
              </a:rPr>
              <a:t>Three days later the dreams are fulfilled.</a:t>
            </a:r>
            <a:endParaRPr lang="en-US" altLang="en-US">
              <a:solidFill>
                <a:schemeClr val="tx2"/>
              </a:solidFill>
              <a:effectLst>
                <a:outerShdw blurRad="38100" dist="38100" dir="2700000" algn="tl">
                  <a:srgbClr val="000000"/>
                </a:outerShdw>
              </a:effectLst>
              <a:latin typeface="Arial" charset="0"/>
            </a:endParaRPr>
          </a:p>
        </p:txBody>
      </p:sp>
      <p:sp>
        <p:nvSpPr>
          <p:cNvPr id="330757" name="Rectangle 5"/>
          <p:cNvSpPr>
            <a:spLocks noChangeArrowheads="1"/>
          </p:cNvSpPr>
          <p:nvPr/>
        </p:nvSpPr>
        <p:spPr bwMode="auto">
          <a:xfrm>
            <a:off x="685800" y="5943600"/>
            <a:ext cx="78486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But the butler forgets about Joseph (Gen. 40:23).</a:t>
            </a: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89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38947" name="Rectangle 3"/>
          <p:cNvSpPr>
            <a:spLocks noGrp="1" noChangeArrowheads="1"/>
          </p:cNvSpPr>
          <p:nvPr>
            <p:ph type="body" idx="1"/>
          </p:nvPr>
        </p:nvSpPr>
        <p:spPr>
          <a:xfrm>
            <a:off x="685800" y="1371600"/>
            <a:ext cx="8153400" cy="4191000"/>
          </a:xfrm>
        </p:spPr>
        <p:txBody>
          <a:bodyPr/>
          <a:lstStyle/>
          <a:p>
            <a:pPr>
              <a:lnSpc>
                <a:spcPct val="80000"/>
              </a:lnSpc>
            </a:pPr>
            <a:r>
              <a:rPr lang="en-US" altLang="en-US" dirty="0">
                <a:effectLst>
                  <a:outerShdw blurRad="38100" dist="38100" dir="2700000" algn="tl">
                    <a:srgbClr val="000000"/>
                  </a:outerShdw>
                </a:effectLst>
                <a:latin typeface="Arial" charset="0"/>
              </a:rPr>
              <a:t>Two years later, Pharaoh, the king of Egypt has two dreams (Genesis 41:1-7</a:t>
            </a:r>
            <a:r>
              <a:rPr lang="en-US" altLang="en-US" dirty="0" smtClean="0">
                <a:effectLst>
                  <a:outerShdw blurRad="38100" dist="38100" dir="2700000" algn="tl">
                    <a:srgbClr val="000000"/>
                  </a:outerShdw>
                </a:effectLst>
                <a:latin typeface="Arial" charset="0"/>
              </a:rPr>
              <a:t>).</a:t>
            </a:r>
            <a:endParaRPr lang="en-US" altLang="en-US" dirty="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89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38947" name="Rectangle 3"/>
          <p:cNvSpPr>
            <a:spLocks noGrp="1" noChangeArrowheads="1"/>
          </p:cNvSpPr>
          <p:nvPr>
            <p:ph type="body" idx="1"/>
          </p:nvPr>
        </p:nvSpPr>
        <p:spPr>
          <a:xfrm>
            <a:off x="685800" y="1371600"/>
            <a:ext cx="8153400" cy="4191000"/>
          </a:xfrm>
        </p:spPr>
        <p:txBody>
          <a:bodyPr/>
          <a:lstStyle/>
          <a:p>
            <a:pPr>
              <a:lnSpc>
                <a:spcPct val="80000"/>
              </a:lnSpc>
            </a:pPr>
            <a:r>
              <a:rPr lang="en-US" altLang="en-US" dirty="0">
                <a:effectLst>
                  <a:outerShdw blurRad="38100" dist="38100" dir="2700000" algn="tl">
                    <a:srgbClr val="000000"/>
                  </a:outerShdw>
                </a:effectLst>
                <a:latin typeface="Arial" charset="0"/>
              </a:rPr>
              <a:t>Two years later, Pharaoh, the king of Egypt has two dreams (Genesis 41:1-7).</a:t>
            </a:r>
          </a:p>
          <a:p>
            <a:pPr lvl="1">
              <a:lnSpc>
                <a:spcPct val="80000"/>
              </a:lnSpc>
            </a:pPr>
            <a:r>
              <a:rPr lang="en-US" altLang="en-US" dirty="0">
                <a:solidFill>
                  <a:schemeClr val="tx2"/>
                </a:solidFill>
                <a:effectLst>
                  <a:outerShdw blurRad="38100" dist="38100" dir="2700000" algn="tl">
                    <a:srgbClr val="000000"/>
                  </a:outerShdw>
                </a:effectLst>
                <a:latin typeface="Arial" charset="0"/>
              </a:rPr>
              <a:t>First dream: seven skinny cows devour seven fat cows</a:t>
            </a:r>
            <a:r>
              <a:rPr lang="en-US" altLang="en-US" dirty="0" smtClean="0">
                <a:solidFill>
                  <a:schemeClr val="tx2"/>
                </a:solidFill>
                <a:effectLst>
                  <a:outerShdw blurRad="38100" dist="38100" dir="2700000" algn="tl">
                    <a:srgbClr val="000000"/>
                  </a:outerShdw>
                </a:effectLst>
                <a:latin typeface="Arial" charset="0"/>
              </a:rPr>
              <a:t>.</a:t>
            </a:r>
            <a:endParaRPr lang="en-US" altLang="en-US" dirty="0">
              <a:solidFill>
                <a:schemeClr val="tx2"/>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612230497"/>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89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38947" name="Rectangle 3"/>
          <p:cNvSpPr>
            <a:spLocks noGrp="1" noChangeArrowheads="1"/>
          </p:cNvSpPr>
          <p:nvPr>
            <p:ph type="body" idx="1"/>
          </p:nvPr>
        </p:nvSpPr>
        <p:spPr>
          <a:xfrm>
            <a:off x="685800" y="1371600"/>
            <a:ext cx="8153400" cy="4191000"/>
          </a:xfrm>
        </p:spPr>
        <p:txBody>
          <a:bodyPr/>
          <a:lstStyle/>
          <a:p>
            <a:pPr>
              <a:lnSpc>
                <a:spcPct val="80000"/>
              </a:lnSpc>
            </a:pPr>
            <a:r>
              <a:rPr lang="en-US" altLang="en-US" dirty="0">
                <a:effectLst>
                  <a:outerShdw blurRad="38100" dist="38100" dir="2700000" algn="tl">
                    <a:srgbClr val="000000"/>
                  </a:outerShdw>
                </a:effectLst>
                <a:latin typeface="Arial" charset="0"/>
              </a:rPr>
              <a:t>Two years later, Pharaoh, the king of Egypt has two dreams (Genesis 41:1-7).</a:t>
            </a:r>
          </a:p>
          <a:p>
            <a:pPr lvl="1">
              <a:lnSpc>
                <a:spcPct val="80000"/>
              </a:lnSpc>
            </a:pPr>
            <a:r>
              <a:rPr lang="en-US" altLang="en-US" dirty="0">
                <a:solidFill>
                  <a:schemeClr val="tx2"/>
                </a:solidFill>
                <a:effectLst>
                  <a:outerShdw blurRad="38100" dist="38100" dir="2700000" algn="tl">
                    <a:srgbClr val="000000"/>
                  </a:outerShdw>
                </a:effectLst>
                <a:latin typeface="Arial" charset="0"/>
              </a:rPr>
              <a:t>First dream: seven skinny cows devour seven fat cows.</a:t>
            </a:r>
          </a:p>
          <a:p>
            <a:pPr lvl="1">
              <a:lnSpc>
                <a:spcPct val="80000"/>
              </a:lnSpc>
            </a:pPr>
            <a:r>
              <a:rPr lang="en-US" altLang="en-US" dirty="0">
                <a:solidFill>
                  <a:schemeClr val="tx2"/>
                </a:solidFill>
                <a:effectLst>
                  <a:outerShdw blurRad="38100" dist="38100" dir="2700000" algn="tl">
                    <a:srgbClr val="000000"/>
                  </a:outerShdw>
                </a:effectLst>
                <a:latin typeface="Arial" charset="0"/>
              </a:rPr>
              <a:t>Second dream: seven thin heads of grain devour seven plump heads of grain</a:t>
            </a:r>
            <a:r>
              <a:rPr lang="en-US" altLang="en-US" dirty="0" smtClean="0">
                <a:solidFill>
                  <a:schemeClr val="tx2"/>
                </a:solidFill>
                <a:effectLst>
                  <a:outerShdw blurRad="38100" dist="38100" dir="2700000" algn="tl">
                    <a:srgbClr val="000000"/>
                  </a:outerShdw>
                </a:effectLst>
                <a:latin typeface="Arial" charset="0"/>
              </a:rPr>
              <a:t>.</a:t>
            </a:r>
            <a:endParaRPr lang="en-US" altLang="en-US" dirty="0">
              <a:solidFill>
                <a:schemeClr val="tx2"/>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21649857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6675" name="Rectangle 3"/>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156676" name="Rectangle 4"/>
          <p:cNvSpPr>
            <a:spLocks noChangeArrowheads="1"/>
          </p:cNvSpPr>
          <p:nvPr/>
        </p:nvSpPr>
        <p:spPr bwMode="auto">
          <a:xfrm>
            <a:off x="3581400" y="1524000"/>
            <a:ext cx="45720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lvl="1">
              <a:spcBef>
                <a:spcPct val="0"/>
              </a:spcBef>
            </a:pPr>
            <a:r>
              <a:rPr lang="en-US" altLang="en-US">
                <a:solidFill>
                  <a:srgbClr val="FFFF00"/>
                </a:solidFill>
                <a:effectLst>
                  <a:outerShdw blurRad="38100" dist="38100" dir="2700000" algn="tl">
                    <a:srgbClr val="000000"/>
                  </a:outerShdw>
                </a:effectLst>
                <a:latin typeface="Arial" charset="0"/>
              </a:rPr>
              <a:t>Violation of God’s law.</a:t>
            </a:r>
            <a:endParaRPr lang="en-US" altLang="en-US">
              <a:effectLst>
                <a:outerShdw blurRad="38100" dist="38100" dir="2700000" algn="tl">
                  <a:srgbClr val="000000"/>
                </a:outerShdw>
              </a:effectLst>
              <a:latin typeface="Arial" charset="0"/>
            </a:endParaRPr>
          </a:p>
        </p:txBody>
      </p:sp>
      <p:sp>
        <p:nvSpPr>
          <p:cNvPr id="156678" name="Rectangle 6"/>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89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38947" name="Rectangle 3"/>
          <p:cNvSpPr>
            <a:spLocks noGrp="1" noChangeArrowheads="1"/>
          </p:cNvSpPr>
          <p:nvPr>
            <p:ph type="body" idx="1"/>
          </p:nvPr>
        </p:nvSpPr>
        <p:spPr>
          <a:xfrm>
            <a:off x="685800" y="1371600"/>
            <a:ext cx="8153400" cy="4191000"/>
          </a:xfrm>
        </p:spPr>
        <p:txBody>
          <a:bodyPr/>
          <a:lstStyle/>
          <a:p>
            <a:pPr>
              <a:lnSpc>
                <a:spcPct val="80000"/>
              </a:lnSpc>
            </a:pPr>
            <a:r>
              <a:rPr lang="en-US" altLang="en-US" dirty="0">
                <a:effectLst>
                  <a:outerShdw blurRad="38100" dist="38100" dir="2700000" algn="tl">
                    <a:srgbClr val="000000"/>
                  </a:outerShdw>
                </a:effectLst>
                <a:latin typeface="Arial" charset="0"/>
              </a:rPr>
              <a:t>Two years later, Pharaoh, the king of Egypt has two dreams (Genesis 41:1-7).</a:t>
            </a:r>
          </a:p>
          <a:p>
            <a:pPr lvl="1">
              <a:lnSpc>
                <a:spcPct val="80000"/>
              </a:lnSpc>
            </a:pPr>
            <a:r>
              <a:rPr lang="en-US" altLang="en-US" dirty="0">
                <a:solidFill>
                  <a:schemeClr val="tx2"/>
                </a:solidFill>
                <a:effectLst>
                  <a:outerShdw blurRad="38100" dist="38100" dir="2700000" algn="tl">
                    <a:srgbClr val="000000"/>
                  </a:outerShdw>
                </a:effectLst>
                <a:latin typeface="Arial" charset="0"/>
              </a:rPr>
              <a:t>First dream: seven skinny cows devour seven fat cows.</a:t>
            </a:r>
          </a:p>
          <a:p>
            <a:pPr lvl="1">
              <a:lnSpc>
                <a:spcPct val="80000"/>
              </a:lnSpc>
            </a:pPr>
            <a:r>
              <a:rPr lang="en-US" altLang="en-US" dirty="0">
                <a:solidFill>
                  <a:schemeClr val="tx2"/>
                </a:solidFill>
                <a:effectLst>
                  <a:outerShdw blurRad="38100" dist="38100" dir="2700000" algn="tl">
                    <a:srgbClr val="000000"/>
                  </a:outerShdw>
                </a:effectLst>
                <a:latin typeface="Arial" charset="0"/>
              </a:rPr>
              <a:t>Second dream: seven thin heads of grain devour seven plump heads of grain.</a:t>
            </a:r>
          </a:p>
          <a:p>
            <a:pPr>
              <a:lnSpc>
                <a:spcPct val="80000"/>
              </a:lnSpc>
            </a:pPr>
            <a:r>
              <a:rPr lang="en-US" altLang="en-US" dirty="0">
                <a:effectLst>
                  <a:outerShdw blurRad="38100" dist="38100" dir="2700000" algn="tl">
                    <a:srgbClr val="000000"/>
                  </a:outerShdw>
                </a:effectLst>
                <a:latin typeface="Arial" charset="0"/>
              </a:rPr>
              <a:t>The king’s butler remembers that Joseph can interpret dreams (Genesis 41:9-13</a:t>
            </a:r>
            <a:r>
              <a:rPr lang="en-US" altLang="en-US" dirty="0" smtClean="0">
                <a:effectLst>
                  <a:outerShdw blurRad="38100" dist="38100" dir="2700000" algn="tl">
                    <a:srgbClr val="000000"/>
                  </a:outerShdw>
                </a:effectLst>
                <a:latin typeface="Arial" charset="0"/>
              </a:rPr>
              <a:t>).</a:t>
            </a:r>
            <a:endParaRPr lang="en-US" altLang="en-US" dirty="0">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2719271981"/>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89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38947" name="Rectangle 3"/>
          <p:cNvSpPr>
            <a:spLocks noGrp="1" noChangeArrowheads="1"/>
          </p:cNvSpPr>
          <p:nvPr>
            <p:ph type="body" idx="1"/>
          </p:nvPr>
        </p:nvSpPr>
        <p:spPr>
          <a:xfrm>
            <a:off x="685800" y="1371600"/>
            <a:ext cx="8153400" cy="4191000"/>
          </a:xfrm>
        </p:spPr>
        <p:txBody>
          <a:bodyPr/>
          <a:lstStyle/>
          <a:p>
            <a:pPr>
              <a:lnSpc>
                <a:spcPct val="80000"/>
              </a:lnSpc>
            </a:pPr>
            <a:r>
              <a:rPr lang="en-US" altLang="en-US">
                <a:effectLst>
                  <a:outerShdw blurRad="38100" dist="38100" dir="2700000" algn="tl">
                    <a:srgbClr val="000000"/>
                  </a:outerShdw>
                </a:effectLst>
                <a:latin typeface="Arial" charset="0"/>
              </a:rPr>
              <a:t>Two years later, Pharaoh, the king of Egypt has two dreams (Genesis 41:1-7).</a:t>
            </a:r>
          </a:p>
          <a:p>
            <a:pPr lvl="1">
              <a:lnSpc>
                <a:spcPct val="80000"/>
              </a:lnSpc>
            </a:pPr>
            <a:r>
              <a:rPr lang="en-US" altLang="en-US">
                <a:solidFill>
                  <a:schemeClr val="tx2"/>
                </a:solidFill>
                <a:effectLst>
                  <a:outerShdw blurRad="38100" dist="38100" dir="2700000" algn="tl">
                    <a:srgbClr val="000000"/>
                  </a:outerShdw>
                </a:effectLst>
                <a:latin typeface="Arial" charset="0"/>
              </a:rPr>
              <a:t>First dream: seven skinny cows devour seven fat cows.</a:t>
            </a:r>
          </a:p>
          <a:p>
            <a:pPr lvl="1">
              <a:lnSpc>
                <a:spcPct val="80000"/>
              </a:lnSpc>
            </a:pPr>
            <a:r>
              <a:rPr lang="en-US" altLang="en-US">
                <a:solidFill>
                  <a:schemeClr val="tx2"/>
                </a:solidFill>
                <a:effectLst>
                  <a:outerShdw blurRad="38100" dist="38100" dir="2700000" algn="tl">
                    <a:srgbClr val="000000"/>
                  </a:outerShdw>
                </a:effectLst>
                <a:latin typeface="Arial" charset="0"/>
              </a:rPr>
              <a:t>Second dream: seven thin heads of grain devour seven plump heads of grain.</a:t>
            </a:r>
          </a:p>
          <a:p>
            <a:pPr>
              <a:lnSpc>
                <a:spcPct val="80000"/>
              </a:lnSpc>
            </a:pPr>
            <a:r>
              <a:rPr lang="en-US" altLang="en-US">
                <a:effectLst>
                  <a:outerShdw blurRad="38100" dist="38100" dir="2700000" algn="tl">
                    <a:srgbClr val="000000"/>
                  </a:outerShdw>
                </a:effectLst>
                <a:latin typeface="Arial" charset="0"/>
              </a:rPr>
              <a:t>The king’s butler remembers that Joseph can interpret dreams (Genesis 41:9-13).</a:t>
            </a:r>
          </a:p>
          <a:p>
            <a:pPr>
              <a:lnSpc>
                <a:spcPct val="80000"/>
              </a:lnSpc>
            </a:pPr>
            <a:r>
              <a:rPr lang="en-US" altLang="en-US">
                <a:effectLst>
                  <a:outerShdw blurRad="38100" dist="38100" dir="2700000" algn="tl">
                    <a:srgbClr val="000000"/>
                  </a:outerShdw>
                </a:effectLst>
                <a:latin typeface="Arial" charset="0"/>
              </a:rPr>
              <a:t>Pharaoh sends for Joseph to interpret the dreams (Genesis 41:14-15).</a:t>
            </a:r>
          </a:p>
        </p:txBody>
      </p:sp>
    </p:spTree>
    <p:extLst>
      <p:ext uri="{BB962C8B-B14F-4D97-AF65-F5344CB8AC3E}">
        <p14:creationId xmlns:p14="http://schemas.microsoft.com/office/powerpoint/2010/main" val="1844845506"/>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111619" name="Rectangle 3"/>
          <p:cNvSpPr>
            <a:spLocks noGrp="1" noChangeArrowheads="1"/>
          </p:cNvSpPr>
          <p:nvPr>
            <p:ph type="body" idx="1"/>
          </p:nvPr>
        </p:nvSpPr>
        <p:spPr>
          <a:xfrm>
            <a:off x="685800" y="1371600"/>
            <a:ext cx="8153400" cy="2590800"/>
          </a:xfrm>
        </p:spPr>
        <p:txBody>
          <a:bodyPr/>
          <a:lstStyle/>
          <a:p>
            <a:pPr>
              <a:lnSpc>
                <a:spcPct val="80000"/>
              </a:lnSpc>
            </a:pPr>
            <a:r>
              <a:rPr lang="en-US" altLang="en-US">
                <a:effectLst>
                  <a:outerShdw blurRad="38100" dist="38100" dir="2700000" algn="tl">
                    <a:srgbClr val="000000"/>
                  </a:outerShdw>
                </a:effectLst>
                <a:latin typeface="Arial" charset="0"/>
              </a:rPr>
              <a:t>Two years later, Pharaoh, the king of Egypt has two dreams (Genesis 41:1-7).</a:t>
            </a:r>
          </a:p>
          <a:p>
            <a:pPr>
              <a:lnSpc>
                <a:spcPct val="80000"/>
              </a:lnSpc>
            </a:pPr>
            <a:r>
              <a:rPr lang="en-US" altLang="en-US">
                <a:effectLst>
                  <a:outerShdw blurRad="38100" dist="38100" dir="2700000" algn="tl">
                    <a:srgbClr val="000000"/>
                  </a:outerShdw>
                </a:effectLst>
                <a:latin typeface="Arial" charset="0"/>
              </a:rPr>
              <a:t>The king’s butler remembers that Joseph can interpret dreams (Genesis 41:9-13).</a:t>
            </a:r>
          </a:p>
          <a:p>
            <a:pPr>
              <a:lnSpc>
                <a:spcPct val="80000"/>
              </a:lnSpc>
            </a:pPr>
            <a:r>
              <a:rPr lang="en-US" altLang="en-US">
                <a:effectLst>
                  <a:outerShdw blurRad="38100" dist="38100" dir="2700000" algn="tl">
                    <a:srgbClr val="000000"/>
                  </a:outerShdw>
                </a:effectLst>
                <a:latin typeface="Arial" charset="0"/>
              </a:rPr>
              <a:t>Pharaoh sends for Joseph to interpret the dreams (Genesis 41:14-15).</a:t>
            </a: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30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43043" name="Rectangle 3"/>
          <p:cNvSpPr>
            <a:spLocks noGrp="1" noChangeArrowheads="1"/>
          </p:cNvSpPr>
          <p:nvPr>
            <p:ph type="body" idx="1"/>
          </p:nvPr>
        </p:nvSpPr>
        <p:spPr>
          <a:xfrm>
            <a:off x="685800" y="1371600"/>
            <a:ext cx="8153400" cy="2590800"/>
          </a:xfrm>
        </p:spPr>
        <p:txBody>
          <a:bodyPr/>
          <a:lstStyle/>
          <a:p>
            <a:pPr>
              <a:lnSpc>
                <a:spcPct val="80000"/>
              </a:lnSpc>
            </a:pPr>
            <a:r>
              <a:rPr lang="en-US" altLang="en-US">
                <a:effectLst>
                  <a:outerShdw blurRad="38100" dist="38100" dir="2700000" algn="tl">
                    <a:srgbClr val="000000"/>
                  </a:outerShdw>
                </a:effectLst>
                <a:latin typeface="Arial" charset="0"/>
              </a:rPr>
              <a:t>Two years later, Pharaoh, the king of Egypt has two dreams (Genesis 41:1-7).</a:t>
            </a:r>
          </a:p>
          <a:p>
            <a:pPr>
              <a:lnSpc>
                <a:spcPct val="80000"/>
              </a:lnSpc>
            </a:pPr>
            <a:r>
              <a:rPr lang="en-US" altLang="en-US">
                <a:effectLst>
                  <a:outerShdw blurRad="38100" dist="38100" dir="2700000" algn="tl">
                    <a:srgbClr val="000000"/>
                  </a:outerShdw>
                </a:effectLst>
                <a:latin typeface="Arial" charset="0"/>
              </a:rPr>
              <a:t>The king’s butler remembers that Joseph can interpret dreams (Genesis 41:9-13).</a:t>
            </a:r>
          </a:p>
          <a:p>
            <a:pPr>
              <a:lnSpc>
                <a:spcPct val="80000"/>
              </a:lnSpc>
            </a:pPr>
            <a:r>
              <a:rPr lang="en-US" altLang="en-US">
                <a:effectLst>
                  <a:outerShdw blurRad="38100" dist="38100" dir="2700000" algn="tl">
                    <a:srgbClr val="000000"/>
                  </a:outerShdw>
                </a:effectLst>
                <a:latin typeface="Arial" charset="0"/>
              </a:rPr>
              <a:t>Pharaoh sends for Joseph to interpret the dreams (Genesis 41:14-15).</a:t>
            </a:r>
          </a:p>
        </p:txBody>
      </p:sp>
      <p:sp>
        <p:nvSpPr>
          <p:cNvPr id="343044" name="Rectangle 4"/>
          <p:cNvSpPr>
            <a:spLocks noChangeArrowheads="1"/>
          </p:cNvSpPr>
          <p:nvPr/>
        </p:nvSpPr>
        <p:spPr bwMode="auto">
          <a:xfrm>
            <a:off x="685800" y="4038600"/>
            <a:ext cx="815340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God allows Joseph to interpret Pharaoh’s dreams (Genesis 41:28-30).</a:t>
            </a: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50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45091" name="Rectangle 3"/>
          <p:cNvSpPr>
            <a:spLocks noGrp="1" noChangeArrowheads="1"/>
          </p:cNvSpPr>
          <p:nvPr>
            <p:ph type="body" idx="1"/>
          </p:nvPr>
        </p:nvSpPr>
        <p:spPr>
          <a:xfrm>
            <a:off x="685800" y="1371600"/>
            <a:ext cx="8153400" cy="2590800"/>
          </a:xfrm>
        </p:spPr>
        <p:txBody>
          <a:bodyPr/>
          <a:lstStyle/>
          <a:p>
            <a:pPr>
              <a:lnSpc>
                <a:spcPct val="80000"/>
              </a:lnSpc>
            </a:pPr>
            <a:r>
              <a:rPr lang="en-US" altLang="en-US">
                <a:effectLst>
                  <a:outerShdw blurRad="38100" dist="38100" dir="2700000" algn="tl">
                    <a:srgbClr val="000000"/>
                  </a:outerShdw>
                </a:effectLst>
                <a:latin typeface="Arial" charset="0"/>
              </a:rPr>
              <a:t>Two years later, Pharaoh, the king of Egypt has two dreams (Genesis 41:1-7).</a:t>
            </a:r>
          </a:p>
          <a:p>
            <a:pPr>
              <a:lnSpc>
                <a:spcPct val="80000"/>
              </a:lnSpc>
            </a:pPr>
            <a:r>
              <a:rPr lang="en-US" altLang="en-US">
                <a:effectLst>
                  <a:outerShdw blurRad="38100" dist="38100" dir="2700000" algn="tl">
                    <a:srgbClr val="000000"/>
                  </a:outerShdw>
                </a:effectLst>
                <a:latin typeface="Arial" charset="0"/>
              </a:rPr>
              <a:t>The king’s butler remembers that Joseph can interpret dreams (Genesis 41:9-13).</a:t>
            </a:r>
          </a:p>
          <a:p>
            <a:pPr>
              <a:lnSpc>
                <a:spcPct val="80000"/>
              </a:lnSpc>
            </a:pPr>
            <a:r>
              <a:rPr lang="en-US" altLang="en-US">
                <a:effectLst>
                  <a:outerShdw blurRad="38100" dist="38100" dir="2700000" algn="tl">
                    <a:srgbClr val="000000"/>
                  </a:outerShdw>
                </a:effectLst>
                <a:latin typeface="Arial" charset="0"/>
              </a:rPr>
              <a:t>Pharaoh sends for Joseph to interpret the dreams (Genesis 41:14-15).</a:t>
            </a:r>
          </a:p>
        </p:txBody>
      </p:sp>
      <p:sp>
        <p:nvSpPr>
          <p:cNvPr id="345092" name="Rectangle 4"/>
          <p:cNvSpPr>
            <a:spLocks noChangeArrowheads="1"/>
          </p:cNvSpPr>
          <p:nvPr/>
        </p:nvSpPr>
        <p:spPr bwMode="auto">
          <a:xfrm>
            <a:off x="685800" y="4038600"/>
            <a:ext cx="815340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God allows Joseph to interpret Pharaoh’s dreams (Genesis 41:28-30).</a:t>
            </a:r>
          </a:p>
          <a:p>
            <a:pPr lvl="1">
              <a:lnSpc>
                <a:spcPct val="80000"/>
              </a:lnSpc>
            </a:pPr>
            <a:r>
              <a:rPr lang="en-US" altLang="en-US">
                <a:solidFill>
                  <a:srgbClr val="FFFF00"/>
                </a:solidFill>
                <a:effectLst>
                  <a:outerShdw blurRad="38100" dist="38100" dir="2700000" algn="tl">
                    <a:srgbClr val="000000"/>
                  </a:outerShdw>
                </a:effectLst>
                <a:latin typeface="Arial" charset="0"/>
              </a:rPr>
              <a:t>There will be seven years of plenty.</a:t>
            </a:r>
          </a:p>
          <a:p>
            <a:pPr lvl="1">
              <a:lnSpc>
                <a:spcPct val="80000"/>
              </a:lnSpc>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71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47139" name="Rectangle 3"/>
          <p:cNvSpPr>
            <a:spLocks noGrp="1" noChangeArrowheads="1"/>
          </p:cNvSpPr>
          <p:nvPr>
            <p:ph type="body" idx="1"/>
          </p:nvPr>
        </p:nvSpPr>
        <p:spPr>
          <a:xfrm>
            <a:off x="685800" y="1371600"/>
            <a:ext cx="8153400" cy="2590800"/>
          </a:xfrm>
        </p:spPr>
        <p:txBody>
          <a:bodyPr/>
          <a:lstStyle/>
          <a:p>
            <a:pPr>
              <a:lnSpc>
                <a:spcPct val="80000"/>
              </a:lnSpc>
            </a:pPr>
            <a:r>
              <a:rPr lang="en-US" altLang="en-US">
                <a:effectLst>
                  <a:outerShdw blurRad="38100" dist="38100" dir="2700000" algn="tl">
                    <a:srgbClr val="000000"/>
                  </a:outerShdw>
                </a:effectLst>
                <a:latin typeface="Arial" charset="0"/>
              </a:rPr>
              <a:t>Two years later, Pharaoh, the king of Egypt has two dreams (Genesis 41:1-7).</a:t>
            </a:r>
          </a:p>
          <a:p>
            <a:pPr>
              <a:lnSpc>
                <a:spcPct val="80000"/>
              </a:lnSpc>
            </a:pPr>
            <a:r>
              <a:rPr lang="en-US" altLang="en-US">
                <a:effectLst>
                  <a:outerShdw blurRad="38100" dist="38100" dir="2700000" algn="tl">
                    <a:srgbClr val="000000"/>
                  </a:outerShdw>
                </a:effectLst>
                <a:latin typeface="Arial" charset="0"/>
              </a:rPr>
              <a:t>The king’s butler remembers that Joseph can interpret dreams (Genesis 41:9-13).</a:t>
            </a:r>
          </a:p>
          <a:p>
            <a:pPr>
              <a:lnSpc>
                <a:spcPct val="80000"/>
              </a:lnSpc>
            </a:pPr>
            <a:r>
              <a:rPr lang="en-US" altLang="en-US">
                <a:effectLst>
                  <a:outerShdw blurRad="38100" dist="38100" dir="2700000" algn="tl">
                    <a:srgbClr val="000000"/>
                  </a:outerShdw>
                </a:effectLst>
                <a:latin typeface="Arial" charset="0"/>
              </a:rPr>
              <a:t>Pharaoh sends for Joseph to interpret the dreams (Genesis 41:14-15).</a:t>
            </a:r>
          </a:p>
        </p:txBody>
      </p:sp>
      <p:sp>
        <p:nvSpPr>
          <p:cNvPr id="347140" name="Rectangle 4"/>
          <p:cNvSpPr>
            <a:spLocks noChangeArrowheads="1"/>
          </p:cNvSpPr>
          <p:nvPr/>
        </p:nvSpPr>
        <p:spPr bwMode="auto">
          <a:xfrm>
            <a:off x="685800" y="4038600"/>
            <a:ext cx="815340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God allows Joseph to interpret Pharaoh’s dreams (Genesis 41:28-30).</a:t>
            </a:r>
          </a:p>
          <a:p>
            <a:pPr lvl="1">
              <a:lnSpc>
                <a:spcPct val="80000"/>
              </a:lnSpc>
            </a:pPr>
            <a:r>
              <a:rPr lang="en-US" altLang="en-US">
                <a:solidFill>
                  <a:srgbClr val="FFFF00"/>
                </a:solidFill>
                <a:effectLst>
                  <a:outerShdw blurRad="38100" dist="38100" dir="2700000" algn="tl">
                    <a:srgbClr val="000000"/>
                  </a:outerShdw>
                </a:effectLst>
                <a:latin typeface="Arial" charset="0"/>
              </a:rPr>
              <a:t>There will be seven years of plenty.</a:t>
            </a:r>
          </a:p>
          <a:p>
            <a:pPr lvl="1">
              <a:lnSpc>
                <a:spcPct val="80000"/>
              </a:lnSpc>
            </a:pPr>
            <a:r>
              <a:rPr lang="en-US" altLang="en-US">
                <a:solidFill>
                  <a:srgbClr val="FFFF00"/>
                </a:solidFill>
                <a:effectLst>
                  <a:outerShdw blurRad="38100" dist="38100" dir="2700000" algn="tl">
                    <a:srgbClr val="000000"/>
                  </a:outerShdw>
                </a:effectLst>
                <a:latin typeface="Arial" charset="0"/>
              </a:rPr>
              <a:t>Seven years of famine will follow.</a:t>
            </a: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113667" name="Rectangle 3"/>
          <p:cNvSpPr>
            <a:spLocks noGrp="1" noChangeArrowheads="1"/>
          </p:cNvSpPr>
          <p:nvPr>
            <p:ph type="body" idx="1"/>
          </p:nvPr>
        </p:nvSpPr>
        <p:spPr>
          <a:xfrm>
            <a:off x="685800" y="1371600"/>
            <a:ext cx="8153400" cy="2590800"/>
          </a:xfrm>
        </p:spPr>
        <p:txBody>
          <a:bodyPr/>
          <a:lstStyle/>
          <a:p>
            <a:pPr>
              <a:lnSpc>
                <a:spcPct val="80000"/>
              </a:lnSpc>
            </a:pPr>
            <a:r>
              <a:rPr lang="en-US" altLang="en-US">
                <a:effectLst>
                  <a:outerShdw blurRad="38100" dist="38100" dir="2700000" algn="tl">
                    <a:srgbClr val="000000"/>
                  </a:outerShdw>
                </a:effectLst>
                <a:latin typeface="Arial" charset="0"/>
              </a:rPr>
              <a:t>Two years later, Pharaoh, the king of Egypt has two dreams (Genesis 41:1-7).</a:t>
            </a:r>
          </a:p>
          <a:p>
            <a:pPr>
              <a:lnSpc>
                <a:spcPct val="80000"/>
              </a:lnSpc>
            </a:pPr>
            <a:r>
              <a:rPr lang="en-US" altLang="en-US">
                <a:effectLst>
                  <a:outerShdw blurRad="38100" dist="38100" dir="2700000" algn="tl">
                    <a:srgbClr val="000000"/>
                  </a:outerShdw>
                </a:effectLst>
                <a:latin typeface="Arial" charset="0"/>
              </a:rPr>
              <a:t>The king’s butler remembers that Joseph can interpret dreams (Genesis 41:9-13).</a:t>
            </a:r>
          </a:p>
          <a:p>
            <a:pPr>
              <a:lnSpc>
                <a:spcPct val="80000"/>
              </a:lnSpc>
            </a:pPr>
            <a:r>
              <a:rPr lang="en-US" altLang="en-US">
                <a:effectLst>
                  <a:outerShdw blurRad="38100" dist="38100" dir="2700000" algn="tl">
                    <a:srgbClr val="000000"/>
                  </a:outerShdw>
                </a:effectLst>
                <a:latin typeface="Arial" charset="0"/>
              </a:rPr>
              <a:t>Pharaoh sends for Joseph to interpret the dreams (Genesis 41:14-15).</a:t>
            </a:r>
          </a:p>
        </p:txBody>
      </p:sp>
      <p:sp>
        <p:nvSpPr>
          <p:cNvPr id="113668" name="Rectangle 4"/>
          <p:cNvSpPr>
            <a:spLocks noChangeArrowheads="1"/>
          </p:cNvSpPr>
          <p:nvPr/>
        </p:nvSpPr>
        <p:spPr bwMode="auto">
          <a:xfrm>
            <a:off x="685800" y="4038600"/>
            <a:ext cx="81534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God allows Joseph to interpret Pharaoh’s dreams (Genesis 41:28-30).</a:t>
            </a:r>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91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49187" name="Rectangle 3"/>
          <p:cNvSpPr>
            <a:spLocks noGrp="1" noChangeArrowheads="1"/>
          </p:cNvSpPr>
          <p:nvPr>
            <p:ph type="body" idx="1"/>
          </p:nvPr>
        </p:nvSpPr>
        <p:spPr>
          <a:xfrm>
            <a:off x="685800" y="1371600"/>
            <a:ext cx="8153400" cy="2590800"/>
          </a:xfrm>
        </p:spPr>
        <p:txBody>
          <a:bodyPr/>
          <a:lstStyle/>
          <a:p>
            <a:pPr>
              <a:lnSpc>
                <a:spcPct val="80000"/>
              </a:lnSpc>
            </a:pPr>
            <a:r>
              <a:rPr lang="en-US" altLang="en-US">
                <a:effectLst>
                  <a:outerShdw blurRad="38100" dist="38100" dir="2700000" algn="tl">
                    <a:srgbClr val="000000"/>
                  </a:outerShdw>
                </a:effectLst>
                <a:latin typeface="Arial" charset="0"/>
              </a:rPr>
              <a:t>Two years later, Pharaoh, the king of Egypt has two dreams (Genesis 41:1-7).</a:t>
            </a:r>
          </a:p>
          <a:p>
            <a:pPr>
              <a:lnSpc>
                <a:spcPct val="80000"/>
              </a:lnSpc>
            </a:pPr>
            <a:r>
              <a:rPr lang="en-US" altLang="en-US">
                <a:effectLst>
                  <a:outerShdw blurRad="38100" dist="38100" dir="2700000" algn="tl">
                    <a:srgbClr val="000000"/>
                  </a:outerShdw>
                </a:effectLst>
                <a:latin typeface="Arial" charset="0"/>
              </a:rPr>
              <a:t>The king’s butler remembers that Joseph can interpret dreams (Genesis 41:9-13).</a:t>
            </a:r>
          </a:p>
          <a:p>
            <a:pPr>
              <a:lnSpc>
                <a:spcPct val="80000"/>
              </a:lnSpc>
            </a:pPr>
            <a:r>
              <a:rPr lang="en-US" altLang="en-US">
                <a:effectLst>
                  <a:outerShdw blurRad="38100" dist="38100" dir="2700000" algn="tl">
                    <a:srgbClr val="000000"/>
                  </a:outerShdw>
                </a:effectLst>
                <a:latin typeface="Arial" charset="0"/>
              </a:rPr>
              <a:t>Pharaoh sends for Joseph to interpret the dreams (Genesis 41:14-15).</a:t>
            </a:r>
          </a:p>
        </p:txBody>
      </p:sp>
      <p:sp>
        <p:nvSpPr>
          <p:cNvPr id="349188" name="Rectangle 4"/>
          <p:cNvSpPr>
            <a:spLocks noChangeArrowheads="1"/>
          </p:cNvSpPr>
          <p:nvPr/>
        </p:nvSpPr>
        <p:spPr bwMode="auto">
          <a:xfrm>
            <a:off x="685800" y="4038600"/>
            <a:ext cx="81534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God allows Joseph to interpret Pharaoh’s dreams (Genesis 41:28-30).</a:t>
            </a:r>
          </a:p>
        </p:txBody>
      </p:sp>
      <p:sp>
        <p:nvSpPr>
          <p:cNvPr id="349189" name="Rectangle 5"/>
          <p:cNvSpPr>
            <a:spLocks noChangeArrowheads="1"/>
          </p:cNvSpPr>
          <p:nvPr/>
        </p:nvSpPr>
        <p:spPr bwMode="auto">
          <a:xfrm>
            <a:off x="685800" y="4953000"/>
            <a:ext cx="81534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Pharaoh places Joseph over the land of Egypt to prepare for the famine!</a:t>
            </a: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12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51235" name="Rectangle 3"/>
          <p:cNvSpPr>
            <a:spLocks noGrp="1" noChangeArrowheads="1"/>
          </p:cNvSpPr>
          <p:nvPr>
            <p:ph type="body" idx="1"/>
          </p:nvPr>
        </p:nvSpPr>
        <p:spPr>
          <a:xfrm>
            <a:off x="685800" y="1371600"/>
            <a:ext cx="8153400" cy="2590800"/>
          </a:xfrm>
        </p:spPr>
        <p:txBody>
          <a:bodyPr/>
          <a:lstStyle/>
          <a:p>
            <a:pPr>
              <a:lnSpc>
                <a:spcPct val="80000"/>
              </a:lnSpc>
            </a:pPr>
            <a:r>
              <a:rPr lang="en-US" altLang="en-US">
                <a:effectLst>
                  <a:outerShdw blurRad="38100" dist="38100" dir="2700000" algn="tl">
                    <a:srgbClr val="000000"/>
                  </a:outerShdw>
                </a:effectLst>
                <a:latin typeface="Arial" charset="0"/>
              </a:rPr>
              <a:t>Two years later, Pharaoh, the king of Egypt has two dreams (Genesis 41:1-7).</a:t>
            </a:r>
          </a:p>
          <a:p>
            <a:pPr>
              <a:lnSpc>
                <a:spcPct val="80000"/>
              </a:lnSpc>
            </a:pPr>
            <a:r>
              <a:rPr lang="en-US" altLang="en-US">
                <a:effectLst>
                  <a:outerShdw blurRad="38100" dist="38100" dir="2700000" algn="tl">
                    <a:srgbClr val="000000"/>
                  </a:outerShdw>
                </a:effectLst>
                <a:latin typeface="Arial" charset="0"/>
              </a:rPr>
              <a:t>The king’s butler remembers that Joseph can interpret dreams (Genesis 41:9-13).</a:t>
            </a:r>
          </a:p>
          <a:p>
            <a:pPr>
              <a:lnSpc>
                <a:spcPct val="80000"/>
              </a:lnSpc>
            </a:pPr>
            <a:r>
              <a:rPr lang="en-US" altLang="en-US">
                <a:effectLst>
                  <a:outerShdw blurRad="38100" dist="38100" dir="2700000" algn="tl">
                    <a:srgbClr val="000000"/>
                  </a:outerShdw>
                </a:effectLst>
                <a:latin typeface="Arial" charset="0"/>
              </a:rPr>
              <a:t>Pharaoh sends for Joseph to interpret the dreams (Genesis 41:14-15).</a:t>
            </a:r>
          </a:p>
        </p:txBody>
      </p:sp>
      <p:sp>
        <p:nvSpPr>
          <p:cNvPr id="351236" name="Rectangle 4"/>
          <p:cNvSpPr>
            <a:spLocks noChangeArrowheads="1"/>
          </p:cNvSpPr>
          <p:nvPr/>
        </p:nvSpPr>
        <p:spPr bwMode="auto">
          <a:xfrm>
            <a:off x="685800" y="4038600"/>
            <a:ext cx="81534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God allows Joseph to interpret Pharaoh’s dreams (Genesis 41:28-30).</a:t>
            </a:r>
          </a:p>
        </p:txBody>
      </p:sp>
      <p:sp>
        <p:nvSpPr>
          <p:cNvPr id="351237" name="Rectangle 5"/>
          <p:cNvSpPr>
            <a:spLocks noChangeArrowheads="1"/>
          </p:cNvSpPr>
          <p:nvPr/>
        </p:nvSpPr>
        <p:spPr bwMode="auto">
          <a:xfrm>
            <a:off x="685800" y="4953000"/>
            <a:ext cx="81534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Pharaoh places Joseph over the land of Egypt to prepare for the famine!</a:t>
            </a:r>
          </a:p>
        </p:txBody>
      </p:sp>
      <p:sp>
        <p:nvSpPr>
          <p:cNvPr id="351238" name="Rectangle 6"/>
          <p:cNvSpPr>
            <a:spLocks noChangeArrowheads="1"/>
          </p:cNvSpPr>
          <p:nvPr/>
        </p:nvSpPr>
        <p:spPr bwMode="auto">
          <a:xfrm>
            <a:off x="1752600" y="25146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“Then Pharaoh said to Joseph…</a:t>
            </a:r>
            <a:r>
              <a:rPr lang="en-US" altLang="en-US" i="1">
                <a:solidFill>
                  <a:schemeClr val="bg2"/>
                </a:solidFill>
              </a:rPr>
              <a:t>‘</a:t>
            </a:r>
            <a:r>
              <a:rPr lang="en-US" altLang="en-US" sz="2800" i="1">
                <a:solidFill>
                  <a:schemeClr val="bg2"/>
                </a:solidFill>
              </a:rPr>
              <a:t>You shall be over my house, and all my people shall be ruled according to your word; only in regard to the throne will I be greater than you’”</a:t>
            </a:r>
          </a:p>
          <a:p>
            <a:pPr algn="ctr"/>
            <a:r>
              <a:rPr lang="en-US" altLang="en-US" sz="2800" i="1">
                <a:solidFill>
                  <a:schemeClr val="bg2"/>
                </a:solidFill>
              </a:rPr>
              <a:t> (Genesis 41:39-40).</a:t>
            </a: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4627" name="Rectangle 3"/>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154628" name="Text Box 4"/>
          <p:cNvSpPr txBox="1">
            <a:spLocks noChangeArrowheads="1"/>
          </p:cNvSpPr>
          <p:nvPr/>
        </p:nvSpPr>
        <p:spPr bwMode="auto">
          <a:xfrm>
            <a:off x="685800" y="2057400"/>
            <a:ext cx="7924800"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altLang="en-US" sz="3200"/>
              <a:t>  </a:t>
            </a:r>
            <a:r>
              <a:rPr lang="en-US" altLang="en-US" sz="3200">
                <a:effectLst>
                  <a:outerShdw blurRad="38100" dist="38100" dir="2700000" algn="tl">
                    <a:srgbClr val="000000"/>
                  </a:outerShdw>
                </a:effectLst>
              </a:rPr>
              <a:t>What are the consequences of sin?</a:t>
            </a:r>
          </a:p>
          <a:p>
            <a:endParaRPr lang="en-US" altLang="en-US">
              <a:effectLst>
                <a:outerShdw blurRad="38100" dist="38100" dir="2700000" algn="tl">
                  <a:srgbClr val="000000"/>
                </a:outerShdw>
              </a:effectLst>
            </a:endParaRPr>
          </a:p>
        </p:txBody>
      </p:sp>
      <p:sp>
        <p:nvSpPr>
          <p:cNvPr id="154630" name="Rectangle 6"/>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32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53283" name="Rectangle 3"/>
          <p:cNvSpPr>
            <a:spLocks noGrp="1" noChangeArrowheads="1"/>
          </p:cNvSpPr>
          <p:nvPr>
            <p:ph type="body" idx="1"/>
          </p:nvPr>
        </p:nvSpPr>
        <p:spPr>
          <a:xfrm>
            <a:off x="685800" y="1371600"/>
            <a:ext cx="8305800" cy="5257800"/>
          </a:xfrm>
        </p:spPr>
        <p:txBody>
          <a:bodyPr/>
          <a:lstStyle/>
          <a:p>
            <a:pPr>
              <a:lnSpc>
                <a:spcPct val="80000"/>
              </a:lnSpc>
            </a:pPr>
            <a:r>
              <a:rPr lang="en-US" altLang="en-US">
                <a:effectLst>
                  <a:outerShdw blurRad="38100" dist="38100" dir="2700000" algn="tl">
                    <a:srgbClr val="000000"/>
                  </a:outerShdw>
                </a:effectLst>
                <a:latin typeface="Arial" charset="0"/>
              </a:rPr>
              <a:t>Famine hits the land of Joseph’s brothers (Genesis 42:1-3).</a:t>
            </a: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53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55331" name="Rectangle 3"/>
          <p:cNvSpPr>
            <a:spLocks noGrp="1" noChangeArrowheads="1"/>
          </p:cNvSpPr>
          <p:nvPr>
            <p:ph type="body" idx="1"/>
          </p:nvPr>
        </p:nvSpPr>
        <p:spPr>
          <a:xfrm>
            <a:off x="685800" y="1371600"/>
            <a:ext cx="8305800" cy="5257800"/>
          </a:xfrm>
        </p:spPr>
        <p:txBody>
          <a:bodyPr/>
          <a:lstStyle/>
          <a:p>
            <a:pPr>
              <a:lnSpc>
                <a:spcPct val="80000"/>
              </a:lnSpc>
            </a:pPr>
            <a:r>
              <a:rPr lang="en-US" altLang="en-US">
                <a:effectLst>
                  <a:outerShdw blurRad="38100" dist="38100" dir="2700000" algn="tl">
                    <a:srgbClr val="000000"/>
                  </a:outerShdw>
                </a:effectLst>
                <a:latin typeface="Arial" charset="0"/>
              </a:rPr>
              <a:t>Famine hits the land of Joseph’s brothers (Genesis 42:1-3).</a:t>
            </a:r>
          </a:p>
          <a:p>
            <a:pPr>
              <a:lnSpc>
                <a:spcPct val="80000"/>
              </a:lnSpc>
            </a:pPr>
            <a:r>
              <a:rPr lang="en-US" altLang="en-US">
                <a:effectLst>
                  <a:outerShdw blurRad="38100" dist="38100" dir="2700000" algn="tl">
                    <a:srgbClr val="000000"/>
                  </a:outerShdw>
                </a:effectLst>
                <a:latin typeface="Arial" charset="0"/>
              </a:rPr>
              <a:t>Jacob sends his sons to buy food from Egypt (Genesis 42:5).</a:t>
            </a: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73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57379" name="Rectangle 3"/>
          <p:cNvSpPr>
            <a:spLocks noGrp="1" noChangeArrowheads="1"/>
          </p:cNvSpPr>
          <p:nvPr>
            <p:ph type="body" idx="1"/>
          </p:nvPr>
        </p:nvSpPr>
        <p:spPr>
          <a:xfrm>
            <a:off x="685800" y="1371600"/>
            <a:ext cx="8305800" cy="5257800"/>
          </a:xfrm>
        </p:spPr>
        <p:txBody>
          <a:bodyPr/>
          <a:lstStyle/>
          <a:p>
            <a:pPr>
              <a:lnSpc>
                <a:spcPct val="80000"/>
              </a:lnSpc>
            </a:pPr>
            <a:r>
              <a:rPr lang="en-US" altLang="en-US">
                <a:effectLst>
                  <a:outerShdw blurRad="38100" dist="38100" dir="2700000" algn="tl">
                    <a:srgbClr val="000000"/>
                  </a:outerShdw>
                </a:effectLst>
                <a:latin typeface="Arial" charset="0"/>
              </a:rPr>
              <a:t>Famine hits the land of Joseph’s brothers (Genesis 42:1-3).</a:t>
            </a:r>
          </a:p>
          <a:p>
            <a:pPr>
              <a:lnSpc>
                <a:spcPct val="80000"/>
              </a:lnSpc>
            </a:pPr>
            <a:r>
              <a:rPr lang="en-US" altLang="en-US">
                <a:effectLst>
                  <a:outerShdw blurRad="38100" dist="38100" dir="2700000" algn="tl">
                    <a:srgbClr val="000000"/>
                  </a:outerShdw>
                </a:effectLst>
                <a:latin typeface="Arial" charset="0"/>
              </a:rPr>
              <a:t>Jacob sends his sons to buy food from Egypt (Genesis 42:5).</a:t>
            </a:r>
          </a:p>
          <a:p>
            <a:pPr>
              <a:lnSpc>
                <a:spcPct val="80000"/>
              </a:lnSpc>
            </a:pPr>
            <a:r>
              <a:rPr lang="en-US" altLang="en-US">
                <a:effectLst>
                  <a:outerShdw blurRad="38100" dist="38100" dir="2700000" algn="tl">
                    <a:srgbClr val="000000"/>
                  </a:outerShdw>
                </a:effectLst>
                <a:latin typeface="Arial" charset="0"/>
              </a:rPr>
              <a:t>Joseph’s brothers bow down before him and do not recognize him (Genesis 42:6-8).</a:t>
            </a: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94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59427" name="Rectangle 3"/>
          <p:cNvSpPr>
            <a:spLocks noGrp="1" noChangeArrowheads="1"/>
          </p:cNvSpPr>
          <p:nvPr>
            <p:ph type="body" idx="1"/>
          </p:nvPr>
        </p:nvSpPr>
        <p:spPr>
          <a:xfrm>
            <a:off x="685800" y="1371600"/>
            <a:ext cx="8305800" cy="5257800"/>
          </a:xfrm>
        </p:spPr>
        <p:txBody>
          <a:bodyPr/>
          <a:lstStyle/>
          <a:p>
            <a:pPr>
              <a:lnSpc>
                <a:spcPct val="80000"/>
              </a:lnSpc>
            </a:pPr>
            <a:r>
              <a:rPr lang="en-US" altLang="en-US">
                <a:effectLst>
                  <a:outerShdw blurRad="38100" dist="38100" dir="2700000" algn="tl">
                    <a:srgbClr val="000000"/>
                  </a:outerShdw>
                </a:effectLst>
                <a:latin typeface="Arial" charset="0"/>
              </a:rPr>
              <a:t>Famine hits the land of Joseph’s brothers (Genesis 42:1-3).</a:t>
            </a:r>
          </a:p>
          <a:p>
            <a:pPr>
              <a:lnSpc>
                <a:spcPct val="80000"/>
              </a:lnSpc>
            </a:pPr>
            <a:r>
              <a:rPr lang="en-US" altLang="en-US">
                <a:effectLst>
                  <a:outerShdw blurRad="38100" dist="38100" dir="2700000" algn="tl">
                    <a:srgbClr val="000000"/>
                  </a:outerShdw>
                </a:effectLst>
                <a:latin typeface="Arial" charset="0"/>
              </a:rPr>
              <a:t>Jacob sends his sons to buy food from Egypt (Genesis 42:5).</a:t>
            </a:r>
          </a:p>
          <a:p>
            <a:pPr>
              <a:lnSpc>
                <a:spcPct val="80000"/>
              </a:lnSpc>
            </a:pPr>
            <a:r>
              <a:rPr lang="en-US" altLang="en-US">
                <a:effectLst>
                  <a:outerShdw blurRad="38100" dist="38100" dir="2700000" algn="tl">
                    <a:srgbClr val="000000"/>
                  </a:outerShdw>
                </a:effectLst>
                <a:latin typeface="Arial" charset="0"/>
              </a:rPr>
              <a:t>Joseph’s brothers bow down before him and do not recognize him (Genesis 42:6-8).</a:t>
            </a:r>
          </a:p>
          <a:p>
            <a:pPr>
              <a:lnSpc>
                <a:spcPct val="80000"/>
              </a:lnSpc>
            </a:pPr>
            <a:r>
              <a:rPr lang="en-US" altLang="en-US">
                <a:effectLst>
                  <a:outerShdw blurRad="38100" dist="38100" dir="2700000" algn="tl">
                    <a:srgbClr val="000000"/>
                  </a:outerShdw>
                </a:effectLst>
                <a:latin typeface="Arial" charset="0"/>
              </a:rPr>
              <a:t>Joseph finally reveals himself to his brothers.</a:t>
            </a:r>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131075" name="Rectangle 3"/>
          <p:cNvSpPr>
            <a:spLocks noGrp="1" noChangeArrowheads="1"/>
          </p:cNvSpPr>
          <p:nvPr>
            <p:ph type="body" idx="1"/>
          </p:nvPr>
        </p:nvSpPr>
        <p:spPr>
          <a:xfrm>
            <a:off x="685800" y="1371600"/>
            <a:ext cx="8305800" cy="5257800"/>
          </a:xfrm>
        </p:spPr>
        <p:txBody>
          <a:bodyPr/>
          <a:lstStyle/>
          <a:p>
            <a:pPr>
              <a:lnSpc>
                <a:spcPct val="80000"/>
              </a:lnSpc>
            </a:pPr>
            <a:r>
              <a:rPr lang="en-US" altLang="en-US">
                <a:effectLst>
                  <a:outerShdw blurRad="38100" dist="38100" dir="2700000" algn="tl">
                    <a:srgbClr val="000000"/>
                  </a:outerShdw>
                </a:effectLst>
                <a:latin typeface="Arial" charset="0"/>
              </a:rPr>
              <a:t>Famine hits the land of Joseph’s brothers (Genesis 42:1-3).</a:t>
            </a:r>
          </a:p>
          <a:p>
            <a:pPr>
              <a:lnSpc>
                <a:spcPct val="80000"/>
              </a:lnSpc>
            </a:pPr>
            <a:r>
              <a:rPr lang="en-US" altLang="en-US">
                <a:effectLst>
                  <a:outerShdw blurRad="38100" dist="38100" dir="2700000" algn="tl">
                    <a:srgbClr val="000000"/>
                  </a:outerShdw>
                </a:effectLst>
                <a:latin typeface="Arial" charset="0"/>
              </a:rPr>
              <a:t>Jacob sends his sons to buy food from Egypt (Genesis 42:5).</a:t>
            </a:r>
          </a:p>
          <a:p>
            <a:pPr>
              <a:lnSpc>
                <a:spcPct val="80000"/>
              </a:lnSpc>
            </a:pPr>
            <a:r>
              <a:rPr lang="en-US" altLang="en-US">
                <a:effectLst>
                  <a:outerShdw blurRad="38100" dist="38100" dir="2700000" algn="tl">
                    <a:srgbClr val="000000"/>
                  </a:outerShdw>
                </a:effectLst>
                <a:latin typeface="Arial" charset="0"/>
              </a:rPr>
              <a:t>Joseph’s brothers bow down before him and do not recognize him (Genesis 42:6-8).</a:t>
            </a:r>
          </a:p>
          <a:p>
            <a:pPr>
              <a:lnSpc>
                <a:spcPct val="80000"/>
              </a:lnSpc>
            </a:pPr>
            <a:r>
              <a:rPr lang="en-US" altLang="en-US">
                <a:effectLst>
                  <a:outerShdw blurRad="38100" dist="38100" dir="2700000" algn="tl">
                    <a:srgbClr val="000000"/>
                  </a:outerShdw>
                </a:effectLst>
                <a:latin typeface="Arial" charset="0"/>
              </a:rPr>
              <a:t>Joseph finally reveals himself to his brothers.</a:t>
            </a:r>
          </a:p>
        </p:txBody>
      </p:sp>
      <p:sp>
        <p:nvSpPr>
          <p:cNvPr id="131076" name="Rectangle 4"/>
          <p:cNvSpPr>
            <a:spLocks noChangeArrowheads="1"/>
          </p:cNvSpPr>
          <p:nvPr/>
        </p:nvSpPr>
        <p:spPr bwMode="auto">
          <a:xfrm>
            <a:off x="914400" y="1752600"/>
            <a:ext cx="7391400" cy="49530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“Then Joseph said to his brothers, ‘I am Joseph; does my father still live?’ But his brothers could not answer him, for they were dismayed in his presence. And Joseph said to his brothers, ‘Please come near to me.’ So they came near. Then he said: ‘I am Joseph your brother, whom you sold into Egypt. But now, do not therefore be grieved or angry with yourselves because you sold me here; for God sent me before you to preserve life’” (Genesis 45:3-5).</a:t>
            </a:r>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14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61475" name="Rectangle 3"/>
          <p:cNvSpPr>
            <a:spLocks noGrp="1" noChangeArrowheads="1"/>
          </p:cNvSpPr>
          <p:nvPr>
            <p:ph type="body" idx="1"/>
          </p:nvPr>
        </p:nvSpPr>
        <p:spPr>
          <a:xfrm>
            <a:off x="685800" y="1371600"/>
            <a:ext cx="8305800" cy="5257800"/>
          </a:xfrm>
        </p:spPr>
        <p:txBody>
          <a:bodyPr/>
          <a:lstStyle/>
          <a:p>
            <a:pPr>
              <a:lnSpc>
                <a:spcPct val="80000"/>
              </a:lnSpc>
            </a:pPr>
            <a:r>
              <a:rPr lang="en-US" altLang="en-US">
                <a:effectLst>
                  <a:outerShdw blurRad="38100" dist="38100" dir="2700000" algn="tl">
                    <a:srgbClr val="000000"/>
                  </a:outerShdw>
                </a:effectLst>
                <a:latin typeface="Arial" charset="0"/>
              </a:rPr>
              <a:t>Famine hits the land of Joseph’s brothers (Genesis 42:1-3).</a:t>
            </a:r>
          </a:p>
          <a:p>
            <a:pPr>
              <a:lnSpc>
                <a:spcPct val="80000"/>
              </a:lnSpc>
            </a:pPr>
            <a:r>
              <a:rPr lang="en-US" altLang="en-US">
                <a:effectLst>
                  <a:outerShdw blurRad="38100" dist="38100" dir="2700000" algn="tl">
                    <a:srgbClr val="000000"/>
                  </a:outerShdw>
                </a:effectLst>
                <a:latin typeface="Arial" charset="0"/>
              </a:rPr>
              <a:t>Jacob sends his sons to buy food from Egypt (Genesis 42:5).</a:t>
            </a:r>
          </a:p>
          <a:p>
            <a:pPr>
              <a:lnSpc>
                <a:spcPct val="80000"/>
              </a:lnSpc>
            </a:pPr>
            <a:r>
              <a:rPr lang="en-US" altLang="en-US">
                <a:effectLst>
                  <a:outerShdw blurRad="38100" dist="38100" dir="2700000" algn="tl">
                    <a:srgbClr val="000000"/>
                  </a:outerShdw>
                </a:effectLst>
                <a:latin typeface="Arial" charset="0"/>
              </a:rPr>
              <a:t>Joseph’s brothers bow down before him and do not recognize him (Genesis 42:6-8).</a:t>
            </a:r>
          </a:p>
          <a:p>
            <a:pPr>
              <a:lnSpc>
                <a:spcPct val="80000"/>
              </a:lnSpc>
            </a:pPr>
            <a:r>
              <a:rPr lang="en-US" altLang="en-US">
                <a:effectLst>
                  <a:outerShdw blurRad="38100" dist="38100" dir="2700000" algn="tl">
                    <a:srgbClr val="000000"/>
                  </a:outerShdw>
                </a:effectLst>
                <a:latin typeface="Arial" charset="0"/>
              </a:rPr>
              <a:t>Joseph finally reveals himself to his brothers.</a:t>
            </a:r>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129027" name="Rectangle 3"/>
          <p:cNvSpPr>
            <a:spLocks noGrp="1" noChangeArrowheads="1"/>
          </p:cNvSpPr>
          <p:nvPr>
            <p:ph type="body" idx="1"/>
          </p:nvPr>
        </p:nvSpPr>
        <p:spPr>
          <a:xfrm>
            <a:off x="685800" y="1371600"/>
            <a:ext cx="8305800" cy="4800600"/>
          </a:xfrm>
        </p:spPr>
        <p:txBody>
          <a:bodyPr/>
          <a:lstStyle/>
          <a:p>
            <a:pPr>
              <a:lnSpc>
                <a:spcPct val="80000"/>
              </a:lnSpc>
            </a:pPr>
            <a:r>
              <a:rPr lang="en-US" altLang="en-US">
                <a:effectLst>
                  <a:outerShdw blurRad="38100" dist="38100" dir="2700000" algn="tl">
                    <a:srgbClr val="000000"/>
                  </a:outerShdw>
                </a:effectLst>
                <a:latin typeface="Arial" charset="0"/>
              </a:rPr>
              <a:t>Famine hits the land of Joseph’s brothers (Genesis 42:1-3).</a:t>
            </a:r>
          </a:p>
          <a:p>
            <a:pPr>
              <a:lnSpc>
                <a:spcPct val="80000"/>
              </a:lnSpc>
            </a:pPr>
            <a:r>
              <a:rPr lang="en-US" altLang="en-US">
                <a:effectLst>
                  <a:outerShdw blurRad="38100" dist="38100" dir="2700000" algn="tl">
                    <a:srgbClr val="000000"/>
                  </a:outerShdw>
                </a:effectLst>
                <a:latin typeface="Arial" charset="0"/>
              </a:rPr>
              <a:t>Jacob sends his sons to buy food from Egypt (Genesis 42:5).</a:t>
            </a:r>
          </a:p>
          <a:p>
            <a:pPr>
              <a:lnSpc>
                <a:spcPct val="80000"/>
              </a:lnSpc>
            </a:pPr>
            <a:r>
              <a:rPr lang="en-US" altLang="en-US">
                <a:effectLst>
                  <a:outerShdw blurRad="38100" dist="38100" dir="2700000" algn="tl">
                    <a:srgbClr val="000000"/>
                  </a:outerShdw>
                </a:effectLst>
                <a:latin typeface="Arial" charset="0"/>
              </a:rPr>
              <a:t>Joseph’s brothers bow down before him and do not recognize him (Genesis 42:6-8).</a:t>
            </a:r>
          </a:p>
          <a:p>
            <a:pPr>
              <a:lnSpc>
                <a:spcPct val="80000"/>
              </a:lnSpc>
            </a:pPr>
            <a:r>
              <a:rPr lang="en-US" altLang="en-US">
                <a:effectLst>
                  <a:outerShdw blurRad="38100" dist="38100" dir="2700000" algn="tl">
                    <a:srgbClr val="000000"/>
                  </a:outerShdw>
                </a:effectLst>
                <a:latin typeface="Arial" charset="0"/>
              </a:rPr>
              <a:t>Joseph finally reveals himself to his brothers (Genesis 45:1).</a:t>
            </a:r>
          </a:p>
          <a:p>
            <a:pPr>
              <a:lnSpc>
                <a:spcPct val="80000"/>
              </a:lnSpc>
            </a:pPr>
            <a:r>
              <a:rPr lang="en-US" altLang="en-US">
                <a:effectLst>
                  <a:outerShdw blurRad="38100" dist="38100" dir="2700000" algn="tl">
                    <a:srgbClr val="000000"/>
                  </a:outerShdw>
                </a:effectLst>
                <a:latin typeface="Arial" charset="0"/>
              </a:rPr>
              <a:t>Joseph sends for his father, Jacob (Genesis 45:3-5, 9).</a:t>
            </a:r>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63523" name="Rectangle 3"/>
          <p:cNvSpPr>
            <a:spLocks noGrp="1" noChangeArrowheads="1"/>
          </p:cNvSpPr>
          <p:nvPr>
            <p:ph type="body" idx="1"/>
          </p:nvPr>
        </p:nvSpPr>
        <p:spPr>
          <a:xfrm>
            <a:off x="685800" y="1371600"/>
            <a:ext cx="8305800" cy="5410200"/>
          </a:xfrm>
        </p:spPr>
        <p:txBody>
          <a:bodyPr/>
          <a:lstStyle/>
          <a:p>
            <a:pPr>
              <a:lnSpc>
                <a:spcPct val="90000"/>
              </a:lnSpc>
              <a:spcBef>
                <a:spcPts val="800"/>
              </a:spcBef>
            </a:pPr>
            <a:r>
              <a:rPr lang="en-US" altLang="en-US" dirty="0">
                <a:effectLst>
                  <a:outerShdw blurRad="38100" dist="38100" dir="2700000" algn="tl">
                    <a:srgbClr val="000000"/>
                  </a:outerShdw>
                </a:effectLst>
                <a:latin typeface="Arial" charset="0"/>
              </a:rPr>
              <a:t>God tells Jacob that his descendants will become a great nation in Egypt</a:t>
            </a:r>
            <a:r>
              <a:rPr lang="en-US" altLang="en-US" dirty="0">
                <a:effectLst>
                  <a:outerShdw blurRad="38100" dist="38100" dir="2700000" algn="tl">
                    <a:srgbClr val="000000"/>
                  </a:outerShdw>
                </a:effectLst>
                <a:latin typeface="Arial" charset="0"/>
              </a:rPr>
              <a:t>. </a:t>
            </a:r>
            <a:endParaRPr lang="en-US" altLang="en-US" dirty="0" smtClean="0">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3924228763"/>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63523" name="Rectangle 3"/>
          <p:cNvSpPr>
            <a:spLocks noGrp="1" noChangeArrowheads="1"/>
          </p:cNvSpPr>
          <p:nvPr>
            <p:ph type="body" idx="1"/>
          </p:nvPr>
        </p:nvSpPr>
        <p:spPr>
          <a:xfrm>
            <a:off x="685800" y="1371600"/>
            <a:ext cx="8305800" cy="5410200"/>
          </a:xfrm>
        </p:spPr>
        <p:txBody>
          <a:bodyPr/>
          <a:lstStyle/>
          <a:p>
            <a:pPr>
              <a:lnSpc>
                <a:spcPct val="90000"/>
              </a:lnSpc>
              <a:spcBef>
                <a:spcPts val="800"/>
              </a:spcBef>
            </a:pPr>
            <a:r>
              <a:rPr lang="en-US" altLang="en-US" dirty="0">
                <a:effectLst>
                  <a:outerShdw blurRad="38100" dist="38100" dir="2700000" algn="tl">
                    <a:srgbClr val="000000"/>
                  </a:outerShdw>
                </a:effectLst>
                <a:latin typeface="Arial" charset="0"/>
              </a:rPr>
              <a:t>God tells Jacob that his descendants will become a great nation in Egypt</a:t>
            </a:r>
            <a:r>
              <a:rPr lang="en-US" altLang="en-US" dirty="0">
                <a:effectLst>
                  <a:outerShdw blurRad="38100" dist="38100" dir="2700000" algn="tl">
                    <a:srgbClr val="000000"/>
                  </a:outerShdw>
                </a:effectLst>
                <a:latin typeface="Arial" charset="0"/>
              </a:rPr>
              <a:t>. </a:t>
            </a:r>
            <a:endParaRPr lang="en-US" altLang="en-US" dirty="0" smtClean="0">
              <a:effectLst>
                <a:outerShdw blurRad="38100" dist="38100" dir="2700000" algn="tl">
                  <a:srgbClr val="000000"/>
                </a:outerShdw>
              </a:effectLst>
              <a:latin typeface="Arial" charset="0"/>
            </a:endParaRPr>
          </a:p>
        </p:txBody>
      </p:sp>
      <p:sp>
        <p:nvSpPr>
          <p:cNvPr id="4" name="Rectangle 4"/>
          <p:cNvSpPr>
            <a:spLocks noChangeArrowheads="1"/>
          </p:cNvSpPr>
          <p:nvPr/>
        </p:nvSpPr>
        <p:spPr bwMode="auto">
          <a:xfrm>
            <a:off x="1752600" y="25146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“Then God spoke to Israel in the visions of the night, and said, ‘Jacob, Jacob!’ And he said, ‘Here I am.’ And He said, ‘I am God, the God of your father; do not fear to go down to Egypt, for I will make of you a great nation there’”</a:t>
            </a:r>
          </a:p>
          <a:p>
            <a:pPr algn="ctr"/>
            <a:r>
              <a:rPr lang="en-US" altLang="en-US" sz="2800" i="1">
                <a:solidFill>
                  <a:schemeClr val="bg2"/>
                </a:solidFill>
              </a:rPr>
              <a:t> (Genesis 46:2-3).</a:t>
            </a:r>
          </a:p>
        </p:txBody>
      </p:sp>
    </p:spTree>
    <p:extLst>
      <p:ext uri="{BB962C8B-B14F-4D97-AF65-F5344CB8AC3E}">
        <p14:creationId xmlns:p14="http://schemas.microsoft.com/office/powerpoint/2010/main" val="3116481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6435" name="Rectangle 3"/>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146436" name="Text Box 4"/>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Clr>
                <a:schemeClr val="tx1"/>
              </a:buClr>
              <a:buFontTx/>
              <a:buChar char="•"/>
            </a:pPr>
            <a:r>
              <a:rPr lang="en-US" altLang="en-US" sz="3200">
                <a:solidFill>
                  <a:schemeClr val="accent2"/>
                </a:solidFill>
              </a:rPr>
              <a:t>  </a:t>
            </a:r>
            <a:r>
              <a:rPr lang="en-US" altLang="en-US" sz="3200">
                <a:effectLst>
                  <a:outerShdw blurRad="38100" dist="38100" dir="2700000" algn="tl">
                    <a:srgbClr val="000000"/>
                  </a:outerShdw>
                </a:effectLst>
              </a:rPr>
              <a:t>What are the consequences of sin?</a:t>
            </a:r>
          </a:p>
          <a:p>
            <a:pPr lvl="1">
              <a:buFontTx/>
              <a:buChar cha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endParaRPr lang="en-US" altLang="en-US">
              <a:effectLst>
                <a:outerShdw blurRad="38100" dist="38100" dir="2700000" algn="tl">
                  <a:srgbClr val="000000"/>
                </a:outerShdw>
              </a:effectLst>
            </a:endParaRPr>
          </a:p>
        </p:txBody>
      </p:sp>
      <p:sp>
        <p:nvSpPr>
          <p:cNvPr id="146438" name="Rectangle 6"/>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63523" name="Rectangle 3"/>
          <p:cNvSpPr>
            <a:spLocks noGrp="1" noChangeArrowheads="1"/>
          </p:cNvSpPr>
          <p:nvPr>
            <p:ph type="body" idx="1"/>
          </p:nvPr>
        </p:nvSpPr>
        <p:spPr>
          <a:xfrm>
            <a:off x="685800" y="1371600"/>
            <a:ext cx="8305800" cy="5410200"/>
          </a:xfrm>
        </p:spPr>
        <p:txBody>
          <a:bodyPr/>
          <a:lstStyle/>
          <a:p>
            <a:pPr>
              <a:lnSpc>
                <a:spcPct val="90000"/>
              </a:lnSpc>
              <a:spcBef>
                <a:spcPts val="800"/>
              </a:spcBef>
            </a:pPr>
            <a:r>
              <a:rPr lang="en-US" altLang="en-US" dirty="0">
                <a:effectLst>
                  <a:outerShdw blurRad="38100" dist="38100" dir="2700000" algn="tl">
                    <a:srgbClr val="000000"/>
                  </a:outerShdw>
                </a:effectLst>
                <a:latin typeface="Arial" charset="0"/>
              </a:rPr>
              <a:t>God tells Jacob that his descendants will become a great nation in Egypt</a:t>
            </a:r>
            <a:r>
              <a:rPr lang="en-US" altLang="en-US" dirty="0">
                <a:effectLst>
                  <a:outerShdw blurRad="38100" dist="38100" dir="2700000" algn="tl">
                    <a:srgbClr val="000000"/>
                  </a:outerShdw>
                </a:effectLst>
                <a:latin typeface="Arial" charset="0"/>
              </a:rPr>
              <a:t>. </a:t>
            </a:r>
            <a:endParaRPr lang="en-US" altLang="en-US" dirty="0" smtClean="0">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3264651059"/>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63523" name="Rectangle 3"/>
          <p:cNvSpPr>
            <a:spLocks noGrp="1" noChangeArrowheads="1"/>
          </p:cNvSpPr>
          <p:nvPr>
            <p:ph type="body" idx="1"/>
          </p:nvPr>
        </p:nvSpPr>
        <p:spPr>
          <a:xfrm>
            <a:off x="685800" y="1371600"/>
            <a:ext cx="8305800" cy="5410200"/>
          </a:xfrm>
        </p:spPr>
        <p:txBody>
          <a:bodyPr/>
          <a:lstStyle/>
          <a:p>
            <a:pPr>
              <a:lnSpc>
                <a:spcPct val="90000"/>
              </a:lnSpc>
              <a:spcBef>
                <a:spcPts val="800"/>
              </a:spcBef>
            </a:pPr>
            <a:r>
              <a:rPr lang="en-US" altLang="en-US" dirty="0">
                <a:effectLst>
                  <a:outerShdw blurRad="38100" dist="38100" dir="2700000" algn="tl">
                    <a:srgbClr val="000000"/>
                  </a:outerShdw>
                </a:effectLst>
                <a:latin typeface="Arial" charset="0"/>
              </a:rPr>
              <a:t>God tells Jacob that his descendants will become a great nation in Egypt</a:t>
            </a:r>
            <a:r>
              <a:rPr lang="en-US" altLang="en-US" dirty="0">
                <a:effectLst>
                  <a:outerShdw blurRad="38100" dist="38100" dir="2700000" algn="tl">
                    <a:srgbClr val="000000"/>
                  </a:outerShdw>
                </a:effectLst>
                <a:latin typeface="Arial" charset="0"/>
              </a:rPr>
              <a:t>. </a:t>
            </a:r>
            <a:endParaRPr lang="en-US" altLang="en-US" dirty="0" smtClean="0">
              <a:effectLst>
                <a:outerShdw blurRad="38100" dist="38100" dir="2700000" algn="tl">
                  <a:srgbClr val="000000"/>
                </a:outerShdw>
              </a:effectLst>
              <a:latin typeface="Arial" charset="0"/>
            </a:endParaRPr>
          </a:p>
          <a:p>
            <a:pPr>
              <a:lnSpc>
                <a:spcPct val="90000"/>
              </a:lnSpc>
              <a:spcBef>
                <a:spcPts val="800"/>
              </a:spcBef>
            </a:pPr>
            <a:r>
              <a:rPr lang="en-US" altLang="en-US" dirty="0" smtClean="0">
                <a:effectLst>
                  <a:outerShdw blurRad="38100" dist="38100" dir="2700000" algn="tl">
                    <a:srgbClr val="000000"/>
                  </a:outerShdw>
                </a:effectLst>
                <a:latin typeface="Arial" charset="0"/>
              </a:rPr>
              <a:t>Jacob</a:t>
            </a:r>
            <a:r>
              <a:rPr lang="en-US" altLang="en-US" dirty="0">
                <a:effectLst>
                  <a:outerShdw blurRad="38100" dist="38100" dir="2700000" algn="tl">
                    <a:srgbClr val="000000"/>
                  </a:outerShdw>
                </a:effectLst>
                <a:latin typeface="Arial" charset="0"/>
              </a:rPr>
              <a:t>, his sons, and their families move to Egypt and settle there with Joseph (Genesis 46:5-7</a:t>
            </a:r>
            <a:r>
              <a:rPr lang="en-US" altLang="en-US" dirty="0" smtClean="0">
                <a:effectLst>
                  <a:outerShdw blurRad="38100" dist="38100" dir="2700000" algn="tl">
                    <a:srgbClr val="000000"/>
                  </a:outerShdw>
                </a:effectLst>
                <a:latin typeface="Arial" charset="0"/>
              </a:rPr>
              <a:t>).</a:t>
            </a:r>
            <a:endParaRPr lang="en-US" altLang="en-US" dirty="0">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484413036"/>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63523" name="Rectangle 3"/>
          <p:cNvSpPr>
            <a:spLocks noGrp="1" noChangeArrowheads="1"/>
          </p:cNvSpPr>
          <p:nvPr>
            <p:ph type="body" idx="1"/>
          </p:nvPr>
        </p:nvSpPr>
        <p:spPr>
          <a:xfrm>
            <a:off x="685800" y="1371600"/>
            <a:ext cx="8305800" cy="5410200"/>
          </a:xfrm>
        </p:spPr>
        <p:txBody>
          <a:bodyPr/>
          <a:lstStyle/>
          <a:p>
            <a:pPr>
              <a:lnSpc>
                <a:spcPct val="90000"/>
              </a:lnSpc>
              <a:spcBef>
                <a:spcPts val="800"/>
              </a:spcBef>
            </a:pPr>
            <a:r>
              <a:rPr lang="en-US" altLang="en-US" dirty="0">
                <a:effectLst>
                  <a:outerShdw blurRad="38100" dist="38100" dir="2700000" algn="tl">
                    <a:srgbClr val="000000"/>
                  </a:outerShdw>
                </a:effectLst>
                <a:latin typeface="Arial" charset="0"/>
              </a:rPr>
              <a:t>God tells Jacob that his descendants will become a great nation in Egypt</a:t>
            </a:r>
            <a:r>
              <a:rPr lang="en-US" altLang="en-US" dirty="0">
                <a:effectLst>
                  <a:outerShdw blurRad="38100" dist="38100" dir="2700000" algn="tl">
                    <a:srgbClr val="000000"/>
                  </a:outerShdw>
                </a:effectLst>
                <a:latin typeface="Arial" charset="0"/>
              </a:rPr>
              <a:t>. </a:t>
            </a:r>
            <a:endParaRPr lang="en-US" altLang="en-US" dirty="0" smtClean="0">
              <a:effectLst>
                <a:outerShdw blurRad="38100" dist="38100" dir="2700000" algn="tl">
                  <a:srgbClr val="000000"/>
                </a:outerShdw>
              </a:effectLst>
              <a:latin typeface="Arial" charset="0"/>
            </a:endParaRPr>
          </a:p>
          <a:p>
            <a:pPr>
              <a:lnSpc>
                <a:spcPct val="90000"/>
              </a:lnSpc>
              <a:spcBef>
                <a:spcPts val="800"/>
              </a:spcBef>
            </a:pPr>
            <a:r>
              <a:rPr lang="en-US" altLang="en-US" dirty="0" smtClean="0">
                <a:effectLst>
                  <a:outerShdw blurRad="38100" dist="38100" dir="2700000" algn="tl">
                    <a:srgbClr val="000000"/>
                  </a:outerShdw>
                </a:effectLst>
                <a:latin typeface="Arial" charset="0"/>
              </a:rPr>
              <a:t>Jacob</a:t>
            </a:r>
            <a:r>
              <a:rPr lang="en-US" altLang="en-US" dirty="0">
                <a:effectLst>
                  <a:outerShdw blurRad="38100" dist="38100" dir="2700000" algn="tl">
                    <a:srgbClr val="000000"/>
                  </a:outerShdw>
                </a:effectLst>
                <a:latin typeface="Arial" charset="0"/>
              </a:rPr>
              <a:t>, his sons, and their families move to Egypt and settle there with Joseph (Genesis 46:5-7).</a:t>
            </a:r>
          </a:p>
          <a:p>
            <a:pPr>
              <a:lnSpc>
                <a:spcPct val="90000"/>
              </a:lnSpc>
              <a:spcBef>
                <a:spcPts val="800"/>
              </a:spcBef>
            </a:pPr>
            <a:r>
              <a:rPr lang="en-US" altLang="en-US" dirty="0">
                <a:effectLst>
                  <a:outerShdw blurRad="38100" dist="38100" dir="2700000" algn="tl">
                    <a:srgbClr val="000000"/>
                  </a:outerShdw>
                </a:effectLst>
                <a:latin typeface="Arial" charset="0"/>
              </a:rPr>
              <a:t>Seventy people of the family of Israel go to Egypt</a:t>
            </a:r>
            <a:r>
              <a:rPr lang="en-US" altLang="en-US" dirty="0" smtClean="0">
                <a:effectLst>
                  <a:outerShdw blurRad="38100" dist="38100" dir="2700000" algn="tl">
                    <a:srgbClr val="000000"/>
                  </a:outerShdw>
                </a:effectLst>
                <a:latin typeface="Arial" charset="0"/>
              </a:rPr>
              <a:t>.</a:t>
            </a:r>
            <a:endParaRPr lang="en-US" altLang="en-US" dirty="0">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259188875"/>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63523" name="Rectangle 3"/>
          <p:cNvSpPr>
            <a:spLocks noGrp="1" noChangeArrowheads="1"/>
          </p:cNvSpPr>
          <p:nvPr>
            <p:ph type="body" idx="1"/>
          </p:nvPr>
        </p:nvSpPr>
        <p:spPr>
          <a:xfrm>
            <a:off x="685800" y="1371600"/>
            <a:ext cx="8305800" cy="5410200"/>
          </a:xfrm>
        </p:spPr>
        <p:txBody>
          <a:bodyPr/>
          <a:lstStyle/>
          <a:p>
            <a:pPr>
              <a:lnSpc>
                <a:spcPct val="90000"/>
              </a:lnSpc>
              <a:spcBef>
                <a:spcPts val="800"/>
              </a:spcBef>
            </a:pPr>
            <a:r>
              <a:rPr lang="en-US" altLang="en-US" dirty="0">
                <a:effectLst>
                  <a:outerShdw blurRad="38100" dist="38100" dir="2700000" algn="tl">
                    <a:srgbClr val="000000"/>
                  </a:outerShdw>
                </a:effectLst>
                <a:latin typeface="Arial" charset="0"/>
              </a:rPr>
              <a:t>God tells Jacob that his descendants will become a great nation in Egypt</a:t>
            </a:r>
            <a:r>
              <a:rPr lang="en-US" altLang="en-US" dirty="0">
                <a:effectLst>
                  <a:outerShdw blurRad="38100" dist="38100" dir="2700000" algn="tl">
                    <a:srgbClr val="000000"/>
                  </a:outerShdw>
                </a:effectLst>
                <a:latin typeface="Arial" charset="0"/>
              </a:rPr>
              <a:t>. </a:t>
            </a:r>
            <a:endParaRPr lang="en-US" altLang="en-US" dirty="0" smtClean="0">
              <a:effectLst>
                <a:outerShdw blurRad="38100" dist="38100" dir="2700000" algn="tl">
                  <a:srgbClr val="000000"/>
                </a:outerShdw>
              </a:effectLst>
              <a:latin typeface="Arial" charset="0"/>
            </a:endParaRPr>
          </a:p>
          <a:p>
            <a:pPr>
              <a:lnSpc>
                <a:spcPct val="90000"/>
              </a:lnSpc>
              <a:spcBef>
                <a:spcPts val="800"/>
              </a:spcBef>
            </a:pPr>
            <a:r>
              <a:rPr lang="en-US" altLang="en-US" dirty="0" smtClean="0">
                <a:effectLst>
                  <a:outerShdw blurRad="38100" dist="38100" dir="2700000" algn="tl">
                    <a:srgbClr val="000000"/>
                  </a:outerShdw>
                </a:effectLst>
                <a:latin typeface="Arial" charset="0"/>
              </a:rPr>
              <a:t>Jacob</a:t>
            </a:r>
            <a:r>
              <a:rPr lang="en-US" altLang="en-US" dirty="0">
                <a:effectLst>
                  <a:outerShdw blurRad="38100" dist="38100" dir="2700000" algn="tl">
                    <a:srgbClr val="000000"/>
                  </a:outerShdw>
                </a:effectLst>
                <a:latin typeface="Arial" charset="0"/>
              </a:rPr>
              <a:t>, his sons, and their families move to Egypt and settle there with Joseph (Genesis 46:5-7).</a:t>
            </a:r>
          </a:p>
          <a:p>
            <a:pPr>
              <a:lnSpc>
                <a:spcPct val="90000"/>
              </a:lnSpc>
              <a:spcBef>
                <a:spcPts val="800"/>
              </a:spcBef>
            </a:pPr>
            <a:r>
              <a:rPr lang="en-US" altLang="en-US" dirty="0">
                <a:effectLst>
                  <a:outerShdw blurRad="38100" dist="38100" dir="2700000" algn="tl">
                    <a:srgbClr val="000000"/>
                  </a:outerShdw>
                </a:effectLst>
                <a:latin typeface="Arial" charset="0"/>
              </a:rPr>
              <a:t>Seventy people of the family of Israel go to Egypt</a:t>
            </a:r>
            <a:r>
              <a:rPr lang="en-US" altLang="en-US" dirty="0" smtClean="0">
                <a:effectLst>
                  <a:outerShdw blurRad="38100" dist="38100" dir="2700000" algn="tl">
                    <a:srgbClr val="000000"/>
                  </a:outerShdw>
                </a:effectLst>
                <a:latin typeface="Arial" charset="0"/>
              </a:rPr>
              <a:t>.</a:t>
            </a:r>
            <a:endParaRPr lang="en-US" altLang="en-US" dirty="0">
              <a:effectLst>
                <a:outerShdw blurRad="38100" dist="38100" dir="2700000" algn="tl">
                  <a:srgbClr val="000000"/>
                </a:outerShdw>
              </a:effectLst>
              <a:latin typeface="Arial" charset="0"/>
            </a:endParaRPr>
          </a:p>
        </p:txBody>
      </p:sp>
      <p:sp>
        <p:nvSpPr>
          <p:cNvPr id="4" name="Rectangle 5"/>
          <p:cNvSpPr>
            <a:spLocks noChangeArrowheads="1"/>
          </p:cNvSpPr>
          <p:nvPr/>
        </p:nvSpPr>
        <p:spPr bwMode="auto">
          <a:xfrm>
            <a:off x="1752600" y="25146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“All the persons of the house of Jacob who went to Egypt were seventy” (Genesis 46:27).</a:t>
            </a:r>
          </a:p>
        </p:txBody>
      </p:sp>
    </p:spTree>
    <p:extLst>
      <p:ext uri="{BB962C8B-B14F-4D97-AF65-F5344CB8AC3E}">
        <p14:creationId xmlns:p14="http://schemas.microsoft.com/office/powerpoint/2010/main" val="2765904988"/>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63523" name="Rectangle 3"/>
          <p:cNvSpPr>
            <a:spLocks noGrp="1" noChangeArrowheads="1"/>
          </p:cNvSpPr>
          <p:nvPr>
            <p:ph type="body" idx="1"/>
          </p:nvPr>
        </p:nvSpPr>
        <p:spPr>
          <a:xfrm>
            <a:off x="685800" y="1371600"/>
            <a:ext cx="8305800" cy="5410200"/>
          </a:xfrm>
        </p:spPr>
        <p:txBody>
          <a:bodyPr/>
          <a:lstStyle/>
          <a:p>
            <a:pPr>
              <a:lnSpc>
                <a:spcPct val="90000"/>
              </a:lnSpc>
              <a:spcBef>
                <a:spcPts val="800"/>
              </a:spcBef>
            </a:pPr>
            <a:r>
              <a:rPr lang="en-US" altLang="en-US" dirty="0">
                <a:effectLst>
                  <a:outerShdw blurRad="38100" dist="38100" dir="2700000" algn="tl">
                    <a:srgbClr val="000000"/>
                  </a:outerShdw>
                </a:effectLst>
                <a:latin typeface="Arial" charset="0"/>
              </a:rPr>
              <a:t>God tells Jacob that his descendants will become a great nation in Egypt</a:t>
            </a:r>
            <a:r>
              <a:rPr lang="en-US" altLang="en-US" dirty="0">
                <a:effectLst>
                  <a:outerShdw blurRad="38100" dist="38100" dir="2700000" algn="tl">
                    <a:srgbClr val="000000"/>
                  </a:outerShdw>
                </a:effectLst>
                <a:latin typeface="Arial" charset="0"/>
              </a:rPr>
              <a:t>. </a:t>
            </a:r>
            <a:endParaRPr lang="en-US" altLang="en-US" dirty="0" smtClean="0">
              <a:effectLst>
                <a:outerShdw blurRad="38100" dist="38100" dir="2700000" algn="tl">
                  <a:srgbClr val="000000"/>
                </a:outerShdw>
              </a:effectLst>
              <a:latin typeface="Arial" charset="0"/>
            </a:endParaRPr>
          </a:p>
          <a:p>
            <a:pPr>
              <a:lnSpc>
                <a:spcPct val="90000"/>
              </a:lnSpc>
              <a:spcBef>
                <a:spcPts val="800"/>
              </a:spcBef>
            </a:pPr>
            <a:r>
              <a:rPr lang="en-US" altLang="en-US" dirty="0" smtClean="0">
                <a:effectLst>
                  <a:outerShdw blurRad="38100" dist="38100" dir="2700000" algn="tl">
                    <a:srgbClr val="000000"/>
                  </a:outerShdw>
                </a:effectLst>
                <a:latin typeface="Arial" charset="0"/>
              </a:rPr>
              <a:t>Jacob</a:t>
            </a:r>
            <a:r>
              <a:rPr lang="en-US" altLang="en-US" dirty="0">
                <a:effectLst>
                  <a:outerShdw blurRad="38100" dist="38100" dir="2700000" algn="tl">
                    <a:srgbClr val="000000"/>
                  </a:outerShdw>
                </a:effectLst>
                <a:latin typeface="Arial" charset="0"/>
              </a:rPr>
              <a:t>, his sons, and their families move to Egypt and settle there with Joseph (Genesis 46:5-7).</a:t>
            </a:r>
          </a:p>
          <a:p>
            <a:pPr>
              <a:lnSpc>
                <a:spcPct val="90000"/>
              </a:lnSpc>
              <a:spcBef>
                <a:spcPts val="800"/>
              </a:spcBef>
            </a:pPr>
            <a:r>
              <a:rPr lang="en-US" altLang="en-US" dirty="0">
                <a:effectLst>
                  <a:outerShdw blurRad="38100" dist="38100" dir="2700000" algn="tl">
                    <a:srgbClr val="000000"/>
                  </a:outerShdw>
                </a:effectLst>
                <a:latin typeface="Arial" charset="0"/>
              </a:rPr>
              <a:t>Seventy people of the family of Israel go to Egypt</a:t>
            </a:r>
            <a:r>
              <a:rPr lang="en-US" altLang="en-US" dirty="0" smtClean="0">
                <a:effectLst>
                  <a:outerShdw blurRad="38100" dist="38100" dir="2700000" algn="tl">
                    <a:srgbClr val="000000"/>
                  </a:outerShdw>
                </a:effectLst>
                <a:latin typeface="Arial" charset="0"/>
              </a:rPr>
              <a:t>.</a:t>
            </a:r>
            <a:endParaRPr lang="en-US" altLang="en-US" dirty="0">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1504109149"/>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63523" name="Rectangle 3"/>
          <p:cNvSpPr>
            <a:spLocks noGrp="1" noChangeArrowheads="1"/>
          </p:cNvSpPr>
          <p:nvPr>
            <p:ph type="body" idx="1"/>
          </p:nvPr>
        </p:nvSpPr>
        <p:spPr>
          <a:xfrm>
            <a:off x="685800" y="1371600"/>
            <a:ext cx="8305800" cy="5410200"/>
          </a:xfrm>
        </p:spPr>
        <p:txBody>
          <a:bodyPr/>
          <a:lstStyle/>
          <a:p>
            <a:pPr>
              <a:lnSpc>
                <a:spcPct val="90000"/>
              </a:lnSpc>
              <a:spcBef>
                <a:spcPts val="800"/>
              </a:spcBef>
            </a:pPr>
            <a:r>
              <a:rPr lang="en-US" altLang="en-US" dirty="0">
                <a:effectLst>
                  <a:outerShdw blurRad="38100" dist="38100" dir="2700000" algn="tl">
                    <a:srgbClr val="000000"/>
                  </a:outerShdw>
                </a:effectLst>
                <a:latin typeface="Arial" charset="0"/>
              </a:rPr>
              <a:t>God tells Jacob that his descendants will become a great nation in Egypt</a:t>
            </a:r>
            <a:r>
              <a:rPr lang="en-US" altLang="en-US" dirty="0">
                <a:effectLst>
                  <a:outerShdw blurRad="38100" dist="38100" dir="2700000" algn="tl">
                    <a:srgbClr val="000000"/>
                  </a:outerShdw>
                </a:effectLst>
                <a:latin typeface="Arial" charset="0"/>
              </a:rPr>
              <a:t>. </a:t>
            </a:r>
            <a:endParaRPr lang="en-US" altLang="en-US" dirty="0" smtClean="0">
              <a:effectLst>
                <a:outerShdw blurRad="38100" dist="38100" dir="2700000" algn="tl">
                  <a:srgbClr val="000000"/>
                </a:outerShdw>
              </a:effectLst>
              <a:latin typeface="Arial" charset="0"/>
            </a:endParaRPr>
          </a:p>
          <a:p>
            <a:pPr>
              <a:lnSpc>
                <a:spcPct val="90000"/>
              </a:lnSpc>
              <a:spcBef>
                <a:spcPts val="800"/>
              </a:spcBef>
            </a:pPr>
            <a:r>
              <a:rPr lang="en-US" altLang="en-US" dirty="0" smtClean="0">
                <a:effectLst>
                  <a:outerShdw blurRad="38100" dist="38100" dir="2700000" algn="tl">
                    <a:srgbClr val="000000"/>
                  </a:outerShdw>
                </a:effectLst>
                <a:latin typeface="Arial" charset="0"/>
              </a:rPr>
              <a:t>Jacob</a:t>
            </a:r>
            <a:r>
              <a:rPr lang="en-US" altLang="en-US" dirty="0">
                <a:effectLst>
                  <a:outerShdw blurRad="38100" dist="38100" dir="2700000" algn="tl">
                    <a:srgbClr val="000000"/>
                  </a:outerShdw>
                </a:effectLst>
                <a:latin typeface="Arial" charset="0"/>
              </a:rPr>
              <a:t>, his sons, and their families move to Egypt and settle there with Joseph (Genesis 46:5-7).</a:t>
            </a:r>
          </a:p>
          <a:p>
            <a:pPr>
              <a:lnSpc>
                <a:spcPct val="90000"/>
              </a:lnSpc>
              <a:spcBef>
                <a:spcPts val="800"/>
              </a:spcBef>
            </a:pPr>
            <a:r>
              <a:rPr lang="en-US" altLang="en-US" dirty="0">
                <a:effectLst>
                  <a:outerShdw blurRad="38100" dist="38100" dir="2700000" algn="tl">
                    <a:srgbClr val="000000"/>
                  </a:outerShdw>
                </a:effectLst>
                <a:latin typeface="Arial" charset="0"/>
              </a:rPr>
              <a:t>Seventy people of the family of Israel go to Egypt.</a:t>
            </a:r>
          </a:p>
          <a:p>
            <a:pPr>
              <a:lnSpc>
                <a:spcPct val="90000"/>
              </a:lnSpc>
              <a:spcBef>
                <a:spcPts val="800"/>
              </a:spcBef>
            </a:pPr>
            <a:r>
              <a:rPr lang="en-US" altLang="en-US" dirty="0">
                <a:effectLst>
                  <a:outerShdw blurRad="38100" dist="38100" dir="2700000" algn="tl">
                    <a:srgbClr val="000000"/>
                  </a:outerShdw>
                </a:effectLst>
                <a:latin typeface="Arial" charset="0"/>
              </a:rPr>
              <a:t>Seventy people of Israel will grow into a great nation in the land of Egypt</a:t>
            </a:r>
            <a:r>
              <a:rPr lang="en-US" altLang="en-US" dirty="0" smtClean="0">
                <a:effectLst>
                  <a:outerShdw blurRad="38100" dist="38100" dir="2700000" algn="tl">
                    <a:srgbClr val="000000"/>
                  </a:outerShdw>
                </a:effectLst>
                <a:latin typeface="Arial" charset="0"/>
              </a:rPr>
              <a:t>!</a:t>
            </a:r>
            <a:endParaRPr lang="en-US" altLang="en-US" dirty="0">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1719777524"/>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63523" name="Rectangle 3"/>
          <p:cNvSpPr>
            <a:spLocks noGrp="1" noChangeArrowheads="1"/>
          </p:cNvSpPr>
          <p:nvPr>
            <p:ph type="body" idx="1"/>
          </p:nvPr>
        </p:nvSpPr>
        <p:spPr>
          <a:xfrm>
            <a:off x="685800" y="1371600"/>
            <a:ext cx="8305800" cy="5410200"/>
          </a:xfrm>
        </p:spPr>
        <p:txBody>
          <a:bodyPr/>
          <a:lstStyle/>
          <a:p>
            <a:pPr>
              <a:lnSpc>
                <a:spcPct val="90000"/>
              </a:lnSpc>
              <a:spcBef>
                <a:spcPts val="800"/>
              </a:spcBef>
            </a:pPr>
            <a:r>
              <a:rPr lang="en-US" altLang="en-US" dirty="0">
                <a:effectLst>
                  <a:outerShdw blurRad="38100" dist="38100" dir="2700000" algn="tl">
                    <a:srgbClr val="000000"/>
                  </a:outerShdw>
                </a:effectLst>
                <a:latin typeface="Arial" charset="0"/>
              </a:rPr>
              <a:t>God tells Jacob that his descendants will become a great nation in Egypt</a:t>
            </a:r>
            <a:r>
              <a:rPr lang="en-US" altLang="en-US" dirty="0">
                <a:effectLst>
                  <a:outerShdw blurRad="38100" dist="38100" dir="2700000" algn="tl">
                    <a:srgbClr val="000000"/>
                  </a:outerShdw>
                </a:effectLst>
                <a:latin typeface="Arial" charset="0"/>
              </a:rPr>
              <a:t>. </a:t>
            </a:r>
            <a:endParaRPr lang="en-US" altLang="en-US" dirty="0" smtClean="0">
              <a:effectLst>
                <a:outerShdw blurRad="38100" dist="38100" dir="2700000" algn="tl">
                  <a:srgbClr val="000000"/>
                </a:outerShdw>
              </a:effectLst>
              <a:latin typeface="Arial" charset="0"/>
            </a:endParaRPr>
          </a:p>
          <a:p>
            <a:pPr>
              <a:lnSpc>
                <a:spcPct val="90000"/>
              </a:lnSpc>
              <a:spcBef>
                <a:spcPts val="800"/>
              </a:spcBef>
            </a:pPr>
            <a:r>
              <a:rPr lang="en-US" altLang="en-US" dirty="0" smtClean="0">
                <a:effectLst>
                  <a:outerShdw blurRad="38100" dist="38100" dir="2700000" algn="tl">
                    <a:srgbClr val="000000"/>
                  </a:outerShdw>
                </a:effectLst>
                <a:latin typeface="Arial" charset="0"/>
              </a:rPr>
              <a:t>Jacob</a:t>
            </a:r>
            <a:r>
              <a:rPr lang="en-US" altLang="en-US" dirty="0">
                <a:effectLst>
                  <a:outerShdw blurRad="38100" dist="38100" dir="2700000" algn="tl">
                    <a:srgbClr val="000000"/>
                  </a:outerShdw>
                </a:effectLst>
                <a:latin typeface="Arial" charset="0"/>
              </a:rPr>
              <a:t>, his sons, and their families move to Egypt and settle there with Joseph (Genesis 46:5-7).</a:t>
            </a:r>
          </a:p>
          <a:p>
            <a:pPr>
              <a:lnSpc>
                <a:spcPct val="90000"/>
              </a:lnSpc>
              <a:spcBef>
                <a:spcPts val="800"/>
              </a:spcBef>
            </a:pPr>
            <a:r>
              <a:rPr lang="en-US" altLang="en-US" dirty="0">
                <a:effectLst>
                  <a:outerShdw blurRad="38100" dist="38100" dir="2700000" algn="tl">
                    <a:srgbClr val="000000"/>
                  </a:outerShdw>
                </a:effectLst>
                <a:latin typeface="Arial" charset="0"/>
              </a:rPr>
              <a:t>Seventy people of the family of Israel go to Egypt.</a:t>
            </a:r>
          </a:p>
          <a:p>
            <a:pPr>
              <a:lnSpc>
                <a:spcPct val="90000"/>
              </a:lnSpc>
              <a:spcBef>
                <a:spcPts val="800"/>
              </a:spcBef>
            </a:pPr>
            <a:r>
              <a:rPr lang="en-US" altLang="en-US" dirty="0">
                <a:effectLst>
                  <a:outerShdw blurRad="38100" dist="38100" dir="2700000" algn="tl">
                    <a:srgbClr val="000000"/>
                  </a:outerShdw>
                </a:effectLst>
                <a:latin typeface="Arial" charset="0"/>
              </a:rPr>
              <a:t>Seventy people of Israel will grow into a great nation in the land of Egypt!</a:t>
            </a:r>
          </a:p>
          <a:p>
            <a:pPr>
              <a:lnSpc>
                <a:spcPct val="90000"/>
              </a:lnSpc>
              <a:spcBef>
                <a:spcPts val="800"/>
              </a:spcBef>
            </a:pPr>
            <a:r>
              <a:rPr lang="en-US" altLang="en-US" dirty="0">
                <a:effectLst>
                  <a:outerShdw blurRad="38100" dist="38100" dir="2700000" algn="tl">
                    <a:srgbClr val="000000"/>
                  </a:outerShdw>
                </a:effectLst>
                <a:latin typeface="Arial" charset="0"/>
              </a:rPr>
              <a:t>The story of Joseph is a key part of God’s plan</a:t>
            </a:r>
            <a:r>
              <a:rPr lang="en-US" altLang="en-US" dirty="0" smtClean="0">
                <a:effectLst>
                  <a:outerShdw blurRad="38100" dist="38100" dir="2700000" algn="tl">
                    <a:srgbClr val="000000"/>
                  </a:outerShdw>
                </a:effectLst>
                <a:latin typeface="Arial" charset="0"/>
              </a:rPr>
              <a:t>.</a:t>
            </a:r>
            <a:endParaRPr lang="en-US" altLang="en-US" dirty="0" smtClean="0">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4002190541"/>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63523" name="Rectangle 3"/>
          <p:cNvSpPr>
            <a:spLocks noGrp="1" noChangeArrowheads="1"/>
          </p:cNvSpPr>
          <p:nvPr>
            <p:ph type="body" idx="1"/>
          </p:nvPr>
        </p:nvSpPr>
        <p:spPr>
          <a:xfrm>
            <a:off x="685800" y="1371600"/>
            <a:ext cx="8305800" cy="5410200"/>
          </a:xfrm>
        </p:spPr>
        <p:txBody>
          <a:bodyPr/>
          <a:lstStyle/>
          <a:p>
            <a:pPr>
              <a:lnSpc>
                <a:spcPct val="90000"/>
              </a:lnSpc>
              <a:spcBef>
                <a:spcPts val="800"/>
              </a:spcBef>
            </a:pPr>
            <a:r>
              <a:rPr lang="en-US" altLang="en-US" dirty="0">
                <a:effectLst>
                  <a:outerShdw blurRad="38100" dist="38100" dir="2700000" algn="tl">
                    <a:srgbClr val="000000"/>
                  </a:outerShdw>
                </a:effectLst>
                <a:latin typeface="Arial" charset="0"/>
              </a:rPr>
              <a:t>God tells Jacob that his descendants will become a great nation in Egypt</a:t>
            </a:r>
            <a:r>
              <a:rPr lang="en-US" altLang="en-US" dirty="0">
                <a:effectLst>
                  <a:outerShdw blurRad="38100" dist="38100" dir="2700000" algn="tl">
                    <a:srgbClr val="000000"/>
                  </a:outerShdw>
                </a:effectLst>
                <a:latin typeface="Arial" charset="0"/>
              </a:rPr>
              <a:t>. </a:t>
            </a:r>
            <a:endParaRPr lang="en-US" altLang="en-US" dirty="0" smtClean="0">
              <a:effectLst>
                <a:outerShdw blurRad="38100" dist="38100" dir="2700000" algn="tl">
                  <a:srgbClr val="000000"/>
                </a:outerShdw>
              </a:effectLst>
              <a:latin typeface="Arial" charset="0"/>
            </a:endParaRPr>
          </a:p>
          <a:p>
            <a:pPr>
              <a:lnSpc>
                <a:spcPct val="90000"/>
              </a:lnSpc>
              <a:spcBef>
                <a:spcPts val="800"/>
              </a:spcBef>
            </a:pPr>
            <a:r>
              <a:rPr lang="en-US" altLang="en-US" dirty="0" smtClean="0">
                <a:effectLst>
                  <a:outerShdw blurRad="38100" dist="38100" dir="2700000" algn="tl">
                    <a:srgbClr val="000000"/>
                  </a:outerShdw>
                </a:effectLst>
                <a:latin typeface="Arial" charset="0"/>
              </a:rPr>
              <a:t>Jacob</a:t>
            </a:r>
            <a:r>
              <a:rPr lang="en-US" altLang="en-US" dirty="0">
                <a:effectLst>
                  <a:outerShdw blurRad="38100" dist="38100" dir="2700000" algn="tl">
                    <a:srgbClr val="000000"/>
                  </a:outerShdw>
                </a:effectLst>
                <a:latin typeface="Arial" charset="0"/>
              </a:rPr>
              <a:t>, his sons, and their families move to Egypt and settle there with Joseph (Genesis 46:5-7).</a:t>
            </a:r>
          </a:p>
          <a:p>
            <a:pPr>
              <a:lnSpc>
                <a:spcPct val="90000"/>
              </a:lnSpc>
              <a:spcBef>
                <a:spcPts val="800"/>
              </a:spcBef>
            </a:pPr>
            <a:r>
              <a:rPr lang="en-US" altLang="en-US" dirty="0">
                <a:effectLst>
                  <a:outerShdw blurRad="38100" dist="38100" dir="2700000" algn="tl">
                    <a:srgbClr val="000000"/>
                  </a:outerShdw>
                </a:effectLst>
                <a:latin typeface="Arial" charset="0"/>
              </a:rPr>
              <a:t>Seventy people of the family of Israel go to Egypt.</a:t>
            </a:r>
          </a:p>
          <a:p>
            <a:pPr>
              <a:lnSpc>
                <a:spcPct val="90000"/>
              </a:lnSpc>
              <a:spcBef>
                <a:spcPts val="800"/>
              </a:spcBef>
            </a:pPr>
            <a:r>
              <a:rPr lang="en-US" altLang="en-US" dirty="0">
                <a:effectLst>
                  <a:outerShdw blurRad="38100" dist="38100" dir="2700000" algn="tl">
                    <a:srgbClr val="000000"/>
                  </a:outerShdw>
                </a:effectLst>
                <a:latin typeface="Arial" charset="0"/>
              </a:rPr>
              <a:t>Seventy people of Israel will grow into a great nation in the land of Egypt!</a:t>
            </a:r>
          </a:p>
          <a:p>
            <a:pPr>
              <a:lnSpc>
                <a:spcPct val="90000"/>
              </a:lnSpc>
              <a:spcBef>
                <a:spcPts val="800"/>
              </a:spcBef>
            </a:pPr>
            <a:r>
              <a:rPr lang="en-US" altLang="en-US" dirty="0">
                <a:effectLst>
                  <a:outerShdw blurRad="38100" dist="38100" dir="2700000" algn="tl">
                    <a:srgbClr val="000000"/>
                  </a:outerShdw>
                </a:effectLst>
                <a:latin typeface="Arial" charset="0"/>
              </a:rPr>
              <a:t>The story of Joseph is a key part of God’s plan</a:t>
            </a:r>
            <a:r>
              <a:rPr lang="en-US" altLang="en-US" dirty="0" smtClean="0">
                <a:effectLst>
                  <a:outerShdw blurRad="38100" dist="38100" dir="2700000" algn="tl">
                    <a:srgbClr val="000000"/>
                  </a:outerShdw>
                </a:effectLst>
                <a:latin typeface="Arial" charset="0"/>
              </a:rPr>
              <a:t>.</a:t>
            </a:r>
            <a:endParaRPr lang="en-US" altLang="en-US" dirty="0" smtClean="0">
              <a:effectLst>
                <a:outerShdw blurRad="38100" dist="38100" dir="2700000" algn="tl">
                  <a:srgbClr val="000000"/>
                </a:outerShdw>
              </a:effectLst>
              <a:latin typeface="Arial" charset="0"/>
            </a:endParaRPr>
          </a:p>
        </p:txBody>
      </p:sp>
      <p:sp>
        <p:nvSpPr>
          <p:cNvPr id="4" name="Rectangle 6"/>
          <p:cNvSpPr>
            <a:spLocks noChangeArrowheads="1"/>
          </p:cNvSpPr>
          <p:nvPr/>
        </p:nvSpPr>
        <p:spPr bwMode="auto">
          <a:xfrm>
            <a:off x="1524000" y="2133600"/>
            <a:ext cx="6400800" cy="41148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“Then his brothers also went and fell down before his face, and they said, ‘Behold, we are your servants.’ Joseph said to them, ‘Do not be afraid, for am I in the place of God? But as for you, you meant evil against me; but God meant it for good, in order to bring it about as it is this day, to save many people alive’” (Genesis 50:18-20).</a:t>
            </a:r>
          </a:p>
        </p:txBody>
      </p:sp>
    </p:spTree>
    <p:extLst>
      <p:ext uri="{BB962C8B-B14F-4D97-AF65-F5344CB8AC3E}">
        <p14:creationId xmlns:p14="http://schemas.microsoft.com/office/powerpoint/2010/main" val="1516099484"/>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63523" name="Rectangle 3"/>
          <p:cNvSpPr>
            <a:spLocks noGrp="1" noChangeArrowheads="1"/>
          </p:cNvSpPr>
          <p:nvPr>
            <p:ph type="body" idx="1"/>
          </p:nvPr>
        </p:nvSpPr>
        <p:spPr>
          <a:xfrm>
            <a:off x="685800" y="1371600"/>
            <a:ext cx="8305800" cy="5410200"/>
          </a:xfrm>
        </p:spPr>
        <p:txBody>
          <a:bodyPr/>
          <a:lstStyle/>
          <a:p>
            <a:pPr>
              <a:lnSpc>
                <a:spcPct val="90000"/>
              </a:lnSpc>
              <a:spcBef>
                <a:spcPts val="800"/>
              </a:spcBef>
            </a:pPr>
            <a:r>
              <a:rPr lang="en-US" altLang="en-US" dirty="0">
                <a:effectLst>
                  <a:outerShdw blurRad="38100" dist="38100" dir="2700000" algn="tl">
                    <a:srgbClr val="000000"/>
                  </a:outerShdw>
                </a:effectLst>
                <a:latin typeface="Arial" charset="0"/>
              </a:rPr>
              <a:t>God tells Jacob that his descendants will become a great nation in Egypt</a:t>
            </a:r>
            <a:r>
              <a:rPr lang="en-US" altLang="en-US" dirty="0">
                <a:effectLst>
                  <a:outerShdw blurRad="38100" dist="38100" dir="2700000" algn="tl">
                    <a:srgbClr val="000000"/>
                  </a:outerShdw>
                </a:effectLst>
                <a:latin typeface="Arial" charset="0"/>
              </a:rPr>
              <a:t>. </a:t>
            </a:r>
            <a:endParaRPr lang="en-US" altLang="en-US" dirty="0" smtClean="0">
              <a:effectLst>
                <a:outerShdw blurRad="38100" dist="38100" dir="2700000" algn="tl">
                  <a:srgbClr val="000000"/>
                </a:outerShdw>
              </a:effectLst>
              <a:latin typeface="Arial" charset="0"/>
            </a:endParaRPr>
          </a:p>
          <a:p>
            <a:pPr>
              <a:lnSpc>
                <a:spcPct val="90000"/>
              </a:lnSpc>
              <a:spcBef>
                <a:spcPts val="800"/>
              </a:spcBef>
            </a:pPr>
            <a:r>
              <a:rPr lang="en-US" altLang="en-US" dirty="0" smtClean="0">
                <a:effectLst>
                  <a:outerShdw blurRad="38100" dist="38100" dir="2700000" algn="tl">
                    <a:srgbClr val="000000"/>
                  </a:outerShdw>
                </a:effectLst>
                <a:latin typeface="Arial" charset="0"/>
              </a:rPr>
              <a:t>Jacob</a:t>
            </a:r>
            <a:r>
              <a:rPr lang="en-US" altLang="en-US" dirty="0">
                <a:effectLst>
                  <a:outerShdw blurRad="38100" dist="38100" dir="2700000" algn="tl">
                    <a:srgbClr val="000000"/>
                  </a:outerShdw>
                </a:effectLst>
                <a:latin typeface="Arial" charset="0"/>
              </a:rPr>
              <a:t>, his sons, and their families move to Egypt and settle there with Joseph (Genesis 46:5-7).</a:t>
            </a:r>
          </a:p>
          <a:p>
            <a:pPr>
              <a:lnSpc>
                <a:spcPct val="90000"/>
              </a:lnSpc>
              <a:spcBef>
                <a:spcPts val="800"/>
              </a:spcBef>
            </a:pPr>
            <a:r>
              <a:rPr lang="en-US" altLang="en-US" dirty="0">
                <a:effectLst>
                  <a:outerShdw blurRad="38100" dist="38100" dir="2700000" algn="tl">
                    <a:srgbClr val="000000"/>
                  </a:outerShdw>
                </a:effectLst>
                <a:latin typeface="Arial" charset="0"/>
              </a:rPr>
              <a:t>Seventy people of the family of Israel go to Egypt.</a:t>
            </a:r>
          </a:p>
          <a:p>
            <a:pPr>
              <a:lnSpc>
                <a:spcPct val="90000"/>
              </a:lnSpc>
              <a:spcBef>
                <a:spcPts val="800"/>
              </a:spcBef>
            </a:pPr>
            <a:r>
              <a:rPr lang="en-US" altLang="en-US" dirty="0">
                <a:effectLst>
                  <a:outerShdw blurRad="38100" dist="38100" dir="2700000" algn="tl">
                    <a:srgbClr val="000000"/>
                  </a:outerShdw>
                </a:effectLst>
                <a:latin typeface="Arial" charset="0"/>
              </a:rPr>
              <a:t>Seventy people of Israel will grow into a great nation in the land of Egypt!</a:t>
            </a:r>
          </a:p>
          <a:p>
            <a:pPr>
              <a:lnSpc>
                <a:spcPct val="90000"/>
              </a:lnSpc>
              <a:spcBef>
                <a:spcPts val="800"/>
              </a:spcBef>
            </a:pPr>
            <a:r>
              <a:rPr lang="en-US" altLang="en-US" dirty="0">
                <a:effectLst>
                  <a:outerShdw blurRad="38100" dist="38100" dir="2700000" algn="tl">
                    <a:srgbClr val="000000"/>
                  </a:outerShdw>
                </a:effectLst>
                <a:latin typeface="Arial" charset="0"/>
              </a:rPr>
              <a:t>The story of Joseph is a key part of God’s plan</a:t>
            </a:r>
            <a:r>
              <a:rPr lang="en-US" altLang="en-US" dirty="0" smtClean="0">
                <a:effectLst>
                  <a:outerShdw blurRad="38100" dist="38100" dir="2700000" algn="tl">
                    <a:srgbClr val="000000"/>
                  </a:outerShdw>
                </a:effectLst>
                <a:latin typeface="Arial" charset="0"/>
              </a:rPr>
              <a:t>.</a:t>
            </a:r>
            <a:endParaRPr lang="en-US" altLang="en-US" dirty="0" smtClean="0">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12722433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8483" name="Rectangle 3"/>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148484" name="Text Box 4"/>
          <p:cNvSpPr txBox="1">
            <a:spLocks noChangeArrowheads="1"/>
          </p:cNvSpPr>
          <p:nvPr/>
        </p:nvSpPr>
        <p:spPr bwMode="auto">
          <a:xfrm>
            <a:off x="1219200" y="3429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148485" name="Text Box 5"/>
          <p:cNvSpPr txBox="1">
            <a:spLocks noChangeArrowheads="1"/>
          </p:cNvSpPr>
          <p:nvPr/>
        </p:nvSpPr>
        <p:spPr bwMode="auto">
          <a:xfrm>
            <a:off x="6553200" y="33528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148486" name="Text Box 6"/>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altLang="en-US" sz="3200"/>
              <a:t>  </a:t>
            </a:r>
            <a:r>
              <a:rPr lang="en-US" altLang="en-US" sz="3200">
                <a:effectLst>
                  <a:outerShdw blurRad="38100" dist="38100" dir="2700000" algn="tl">
                    <a:srgbClr val="000000"/>
                  </a:outerShdw>
                </a:effectLst>
              </a:rPr>
              <a:t>What are the consequences of sin?</a:t>
            </a:r>
          </a:p>
          <a:p>
            <a:pPr lvl="1">
              <a:buFontTx/>
              <a:buChar cha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endParaRPr lang="en-US" altLang="en-US">
              <a:effectLst>
                <a:outerShdw blurRad="38100" dist="38100" dir="2700000" algn="tl">
                  <a:srgbClr val="000000"/>
                </a:outerShdw>
              </a:effectLst>
            </a:endParaRPr>
          </a:p>
        </p:txBody>
      </p:sp>
      <p:sp>
        <p:nvSpPr>
          <p:cNvPr id="148488" name="Rectangle 8"/>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0531" name="Rectangle 3"/>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150532" name="Text Box 4"/>
          <p:cNvSpPr txBox="1">
            <a:spLocks noChangeArrowheads="1"/>
          </p:cNvSpPr>
          <p:nvPr/>
        </p:nvSpPr>
        <p:spPr bwMode="auto">
          <a:xfrm>
            <a:off x="1219200" y="3429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150533" name="Text Box 5"/>
          <p:cNvSpPr txBox="1">
            <a:spLocks noChangeArrowheads="1"/>
          </p:cNvSpPr>
          <p:nvPr/>
        </p:nvSpPr>
        <p:spPr bwMode="auto">
          <a:xfrm>
            <a:off x="6553200" y="33528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150534" name="AutoShape 6"/>
          <p:cNvSpPr>
            <a:spLocks noChangeArrowheads="1"/>
          </p:cNvSpPr>
          <p:nvPr/>
        </p:nvSpPr>
        <p:spPr bwMode="auto">
          <a:xfrm>
            <a:off x="2133600" y="3352800"/>
            <a:ext cx="4114800" cy="2209800"/>
          </a:xfrm>
          <a:prstGeom prst="irregularSeal2">
            <a:avLst/>
          </a:prstGeom>
          <a:solidFill>
            <a:schemeClr val="accent1"/>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4400" i="1">
                <a:solidFill>
                  <a:schemeClr val="hlink"/>
                </a:solidFill>
                <a:effectLst>
                  <a:outerShdw blurRad="38100" dist="38100" dir="2700000" algn="tl">
                    <a:srgbClr val="000000"/>
                  </a:outerShdw>
                </a:effectLst>
              </a:rPr>
              <a:t>SIN</a:t>
            </a:r>
            <a:endParaRPr lang="en-US" altLang="en-US"/>
          </a:p>
        </p:txBody>
      </p:sp>
      <p:sp>
        <p:nvSpPr>
          <p:cNvPr id="150535" name="Text Box 7"/>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altLang="en-US" sz="3200"/>
              <a:t>  </a:t>
            </a:r>
            <a:r>
              <a:rPr lang="en-US" altLang="en-US" sz="3200">
                <a:effectLst>
                  <a:outerShdw blurRad="38100" dist="38100" dir="2700000" algn="tl">
                    <a:srgbClr val="000000"/>
                  </a:outerShdw>
                </a:effectLst>
              </a:rPr>
              <a:t>What are the consequences of sin?</a:t>
            </a:r>
          </a:p>
          <a:p>
            <a:pPr lvl="1">
              <a:buFontTx/>
              <a:buChar cha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endParaRPr lang="en-US" altLang="en-US">
              <a:effectLst>
                <a:outerShdw blurRad="38100" dist="38100" dir="2700000" algn="tl">
                  <a:srgbClr val="000000"/>
                </a:outerShdw>
              </a:effectLst>
            </a:endParaRPr>
          </a:p>
        </p:txBody>
      </p:sp>
      <p:sp>
        <p:nvSpPr>
          <p:cNvPr id="150537" name="Rectangle 9"/>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2579" name="Rectangle 3"/>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152580" name="Text Box 4"/>
          <p:cNvSpPr txBox="1">
            <a:spLocks noChangeArrowheads="1"/>
          </p:cNvSpPr>
          <p:nvPr/>
        </p:nvSpPr>
        <p:spPr bwMode="auto">
          <a:xfrm>
            <a:off x="1219200" y="3429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152581" name="Text Box 5"/>
          <p:cNvSpPr txBox="1">
            <a:spLocks noChangeArrowheads="1"/>
          </p:cNvSpPr>
          <p:nvPr/>
        </p:nvSpPr>
        <p:spPr bwMode="auto">
          <a:xfrm>
            <a:off x="6553200" y="33528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152582" name="AutoShape 6"/>
          <p:cNvSpPr>
            <a:spLocks noChangeArrowheads="1"/>
          </p:cNvSpPr>
          <p:nvPr/>
        </p:nvSpPr>
        <p:spPr bwMode="auto">
          <a:xfrm>
            <a:off x="2133600" y="3352800"/>
            <a:ext cx="4114800" cy="2209800"/>
          </a:xfrm>
          <a:prstGeom prst="irregularSeal2">
            <a:avLst/>
          </a:prstGeom>
          <a:solidFill>
            <a:schemeClr val="accent1"/>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4400" i="1">
                <a:solidFill>
                  <a:schemeClr val="hlink"/>
                </a:solidFill>
                <a:effectLst>
                  <a:outerShdw blurRad="38100" dist="38100" dir="2700000" algn="tl">
                    <a:srgbClr val="000000"/>
                  </a:outerShdw>
                </a:effectLst>
              </a:rPr>
              <a:t>SIN</a:t>
            </a:r>
            <a:endParaRPr lang="en-US" altLang="en-US"/>
          </a:p>
        </p:txBody>
      </p:sp>
      <p:sp>
        <p:nvSpPr>
          <p:cNvPr id="152583" name="Text Box 7"/>
          <p:cNvSpPr txBox="1">
            <a:spLocks noChangeArrowheads="1"/>
          </p:cNvSpPr>
          <p:nvPr/>
        </p:nvSpPr>
        <p:spPr bwMode="auto">
          <a:xfrm>
            <a:off x="1676400" y="5638800"/>
            <a:ext cx="5349875"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3200" i="1">
                <a:solidFill>
                  <a:srgbClr val="FFFF00"/>
                </a:solidFill>
                <a:effectLst>
                  <a:outerShdw blurRad="38100" dist="38100" dir="2700000" algn="tl">
                    <a:srgbClr val="000000"/>
                  </a:outerShdw>
                </a:effectLst>
              </a:rPr>
              <a:t>This is spiritual death!</a:t>
            </a:r>
            <a:endParaRPr lang="en-US" altLang="en-US" sz="3200">
              <a:solidFill>
                <a:srgbClr val="FFFF00"/>
              </a:solidFill>
              <a:effectLst>
                <a:outerShdw blurRad="38100" dist="38100" dir="2700000" algn="tl">
                  <a:srgbClr val="000000"/>
                </a:outerShdw>
              </a:effectLst>
            </a:endParaRPr>
          </a:p>
          <a:p>
            <a:pPr algn="ctr"/>
            <a:r>
              <a:rPr lang="en-US" altLang="en-US">
                <a:effectLst>
                  <a:outerShdw blurRad="38100" dist="38100" dir="2700000" algn="tl">
                    <a:srgbClr val="000000"/>
                  </a:outerShdw>
                </a:effectLst>
              </a:rPr>
              <a:t>(Ephesians 2:1)</a:t>
            </a:r>
          </a:p>
        </p:txBody>
      </p:sp>
      <p:sp>
        <p:nvSpPr>
          <p:cNvPr id="152584" name="Text Box 8"/>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altLang="en-US" sz="3200"/>
              <a:t>  </a:t>
            </a:r>
            <a:r>
              <a:rPr lang="en-US" altLang="en-US" sz="3200">
                <a:effectLst>
                  <a:outerShdw blurRad="38100" dist="38100" dir="2700000" algn="tl">
                    <a:srgbClr val="000000"/>
                  </a:outerShdw>
                </a:effectLst>
              </a:rPr>
              <a:t>What are the consequences of sin?</a:t>
            </a:r>
          </a:p>
          <a:p>
            <a:pPr lvl="1">
              <a:buFontTx/>
              <a:buChar cha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endParaRPr lang="en-US" altLang="en-US">
              <a:effectLst>
                <a:outerShdw blurRad="38100" dist="38100" dir="2700000" algn="tl">
                  <a:srgbClr val="000000"/>
                </a:outerShdw>
              </a:effectLst>
            </a:endParaRPr>
          </a:p>
        </p:txBody>
      </p:sp>
      <p:sp>
        <p:nvSpPr>
          <p:cNvPr id="152586" name="Rectangle 10"/>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
        <p:nvSpPr>
          <p:cNvPr id="185347" name="Rectangle 3"/>
          <p:cNvSpPr>
            <a:spLocks noGrp="1" noChangeArrowheads="1"/>
          </p:cNvSpPr>
          <p:nvPr>
            <p:ph type="body" idx="1"/>
          </p:nvPr>
        </p:nvSpPr>
        <p:spPr>
          <a:xfrm>
            <a:off x="685800" y="1524000"/>
            <a:ext cx="8229600" cy="4800600"/>
          </a:xfrm>
        </p:spPr>
        <p:txBody>
          <a:bodyPr/>
          <a:lstStyle/>
          <a:p>
            <a:pPr>
              <a:spcBef>
                <a:spcPct val="45000"/>
              </a:spcBef>
            </a:pPr>
            <a:r>
              <a:rPr lang="en-US" altLang="en-US">
                <a:effectLst>
                  <a:outerShdw blurRad="38100" dist="38100" dir="2700000" algn="tl">
                    <a:srgbClr val="000000"/>
                  </a:outerShdw>
                </a:effectLst>
                <a:latin typeface="Arial" charset="0"/>
              </a:rPr>
              <a:t>Jesus, the Son of God, would come to take away sin.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
        <p:nvSpPr>
          <p:cNvPr id="158723" name="Rectangle 3"/>
          <p:cNvSpPr>
            <a:spLocks noGrp="1" noChangeArrowheads="1"/>
          </p:cNvSpPr>
          <p:nvPr>
            <p:ph type="body" idx="1"/>
          </p:nvPr>
        </p:nvSpPr>
        <p:spPr>
          <a:xfrm>
            <a:off x="685800" y="1524000"/>
            <a:ext cx="8229600" cy="4800600"/>
          </a:xfrm>
        </p:spPr>
        <p:txBody>
          <a:bodyPr/>
          <a:lstStyle/>
          <a:p>
            <a:pPr>
              <a:spcBef>
                <a:spcPct val="45000"/>
              </a:spcBef>
            </a:pPr>
            <a:r>
              <a:rPr lang="en-US" altLang="en-US">
                <a:effectLst>
                  <a:outerShdw blurRad="38100" dist="38100" dir="2700000" algn="tl">
                    <a:srgbClr val="000000"/>
                  </a:outerShdw>
                </a:effectLst>
                <a:latin typeface="Arial" charset="0"/>
              </a:rPr>
              <a:t>Jesus, the Son of God, would come to take away sin.</a:t>
            </a:r>
          </a:p>
          <a:p>
            <a:pPr>
              <a:spcBef>
                <a:spcPct val="45000"/>
              </a:spcBef>
            </a:pPr>
            <a:r>
              <a:rPr lang="en-US" altLang="en-US" i="1">
                <a:effectLst>
                  <a:outerShdw blurRad="38100" dist="38100" dir="2700000" algn="tl">
                    <a:srgbClr val="000000"/>
                  </a:outerShdw>
                </a:effectLst>
                <a:latin typeface="Arial" charset="0"/>
              </a:rPr>
              <a:t>Illustration: Sin is like a debt you cannot pay.</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a:xfrm>
            <a:off x="685800" y="304800"/>
            <a:ext cx="7772400" cy="1143000"/>
          </a:xfrm>
        </p:spPr>
        <p:txBody>
          <a:bodyPr/>
          <a:lstStyle/>
          <a:p>
            <a:r>
              <a:rPr lang="en-US" altLang="en-US">
                <a:effectLst>
                  <a:outerShdw blurRad="38100" dist="38100" dir="2700000" algn="tl">
                    <a:srgbClr val="000000"/>
                  </a:outerShdw>
                </a:effectLst>
                <a:latin typeface="Arial" charset="0"/>
              </a:rPr>
              <a:t>Overview of the Bible</a:t>
            </a:r>
            <a:endParaRPr lang="en-US" altLang="en-US">
              <a:effectLst>
                <a:outerShdw blurRad="38100" dist="38100" dir="2700000" algn="tl">
                  <a:srgbClr val="000000"/>
                </a:outerShdw>
              </a:effectLst>
            </a:endParaRPr>
          </a:p>
        </p:txBody>
      </p:sp>
      <p:sp>
        <p:nvSpPr>
          <p:cNvPr id="137219" name="Rectangle 3"/>
          <p:cNvSpPr>
            <a:spLocks noGrp="1" noChangeArrowheads="1"/>
          </p:cNvSpPr>
          <p:nvPr>
            <p:ph type="body" idx="1"/>
          </p:nvPr>
        </p:nvSpPr>
        <p:spPr>
          <a:xfrm>
            <a:off x="685800" y="1524000"/>
            <a:ext cx="7772400" cy="4953000"/>
          </a:xfrm>
        </p:spPr>
        <p:txBody>
          <a:bodyPr/>
          <a:lstStyle/>
          <a:p>
            <a:r>
              <a:rPr lang="en-US" altLang="en-US">
                <a:effectLst>
                  <a:outerShdw blurRad="38100" dist="38100" dir="2700000" algn="tl">
                    <a:srgbClr val="000000"/>
                  </a:outerShdw>
                </a:effectLst>
                <a:latin typeface="Arial" charset="0"/>
              </a:rPr>
              <a:t>The Bible tells the story of how God created man and of God’s purpose for man.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
        <p:nvSpPr>
          <p:cNvPr id="160771" name="Rectangle 3"/>
          <p:cNvSpPr>
            <a:spLocks noGrp="1" noChangeArrowheads="1"/>
          </p:cNvSpPr>
          <p:nvPr>
            <p:ph type="body" idx="1"/>
          </p:nvPr>
        </p:nvSpPr>
        <p:spPr>
          <a:xfrm>
            <a:off x="685800" y="1524000"/>
            <a:ext cx="8229600" cy="4800600"/>
          </a:xfrm>
        </p:spPr>
        <p:txBody>
          <a:bodyPr/>
          <a:lstStyle/>
          <a:p>
            <a:pPr>
              <a:spcBef>
                <a:spcPct val="45000"/>
              </a:spcBef>
            </a:pPr>
            <a:r>
              <a:rPr lang="en-US" altLang="en-US">
                <a:effectLst>
                  <a:outerShdw blurRad="38100" dist="38100" dir="2700000" algn="tl">
                    <a:srgbClr val="000000"/>
                  </a:outerShdw>
                </a:effectLst>
                <a:latin typeface="Arial" charset="0"/>
              </a:rPr>
              <a:t>Jesus, the Son of God, would come to take away sin.</a:t>
            </a:r>
          </a:p>
          <a:p>
            <a:pPr>
              <a:spcBef>
                <a:spcPct val="45000"/>
              </a:spcBef>
            </a:pPr>
            <a:r>
              <a:rPr lang="en-US" altLang="en-US" i="1">
                <a:effectLst>
                  <a:outerShdw blurRad="38100" dist="38100" dir="2700000" algn="tl">
                    <a:srgbClr val="000000"/>
                  </a:outerShdw>
                </a:effectLst>
                <a:latin typeface="Arial" charset="0"/>
              </a:rPr>
              <a:t>Illustration: Sin is like a debt you cannot pay.</a:t>
            </a:r>
          </a:p>
          <a:p>
            <a:pPr>
              <a:spcBef>
                <a:spcPct val="45000"/>
              </a:spcBef>
            </a:pPr>
            <a:r>
              <a:rPr lang="en-US" altLang="en-US">
                <a:effectLst>
                  <a:outerShdw blurRad="38100" dist="38100" dir="2700000" algn="tl">
                    <a:srgbClr val="000000"/>
                  </a:outerShdw>
                </a:effectLst>
                <a:latin typeface="Arial" charset="0"/>
              </a:rPr>
              <a:t>God’s plan was to send Jesus to take away sin so that man could have a relationship with God again.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God’s Plan &amp; Abraham</a:t>
            </a:r>
            <a:endParaRPr lang="en-US" alt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God’s Plan &amp; Abraham</a:t>
            </a:r>
            <a:endParaRPr lang="en-US" altLang="en-US"/>
          </a:p>
        </p:txBody>
      </p:sp>
      <p:sp>
        <p:nvSpPr>
          <p:cNvPr id="164867" name="Rectangle 3"/>
          <p:cNvSpPr>
            <a:spLocks noGrp="1" noChangeArrowheads="1"/>
          </p:cNvSpPr>
          <p:nvPr>
            <p:ph type="body" idx="1"/>
          </p:nvPr>
        </p:nvSpPr>
        <p:spPr>
          <a:xfrm>
            <a:off x="685800" y="1524000"/>
            <a:ext cx="8077200" cy="3962400"/>
          </a:xfrm>
        </p:spPr>
        <p:txBody>
          <a:bodyPr/>
          <a:lstStyle/>
          <a:p>
            <a:r>
              <a:rPr lang="en-US" altLang="en-US">
                <a:effectLst>
                  <a:outerShdw blurRad="38100" dist="38100" dir="2700000" algn="tl">
                    <a:srgbClr val="000000"/>
                  </a:outerShdw>
                </a:effectLst>
                <a:latin typeface="Arial" charset="0"/>
              </a:rPr>
              <a:t>Abraham (Abram) was a righteous man (Genesis 18:19).</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God’s Plan &amp; Abraham</a:t>
            </a:r>
            <a:endParaRPr lang="en-US" altLang="en-US"/>
          </a:p>
        </p:txBody>
      </p:sp>
      <p:sp>
        <p:nvSpPr>
          <p:cNvPr id="166915" name="Rectangle 3"/>
          <p:cNvSpPr>
            <a:spLocks noGrp="1" noChangeArrowheads="1"/>
          </p:cNvSpPr>
          <p:nvPr>
            <p:ph type="body" idx="1"/>
          </p:nvPr>
        </p:nvSpPr>
        <p:spPr>
          <a:xfrm>
            <a:off x="685800" y="1524000"/>
            <a:ext cx="8077200" cy="3962400"/>
          </a:xfrm>
        </p:spPr>
        <p:txBody>
          <a:bodyPr/>
          <a:lstStyle/>
          <a:p>
            <a:r>
              <a:rPr lang="en-US" altLang="en-US">
                <a:effectLst>
                  <a:outerShdw blurRad="38100" dist="38100" dir="2700000" algn="tl">
                    <a:srgbClr val="000000"/>
                  </a:outerShdw>
                </a:effectLst>
                <a:latin typeface="Arial" charset="0"/>
              </a:rPr>
              <a:t>Abraham (Abram) was a righteous man (Genesis 18:19).</a:t>
            </a:r>
          </a:p>
          <a:p>
            <a:r>
              <a:rPr lang="en-US" altLang="en-US">
                <a:effectLst>
                  <a:outerShdw blurRad="38100" dist="38100" dir="2700000" algn="tl">
                    <a:srgbClr val="000000"/>
                  </a:outerShdw>
                </a:effectLst>
                <a:latin typeface="Arial" charset="0"/>
              </a:rPr>
              <a:t>God would use Abraham to carry out his plan to save mankind from sin.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God’s Plan &amp; Abraham</a:t>
            </a:r>
            <a:endParaRPr lang="en-US" altLang="en-US"/>
          </a:p>
        </p:txBody>
      </p:sp>
      <p:sp>
        <p:nvSpPr>
          <p:cNvPr id="168963" name="Rectangle 3"/>
          <p:cNvSpPr>
            <a:spLocks noGrp="1" noChangeArrowheads="1"/>
          </p:cNvSpPr>
          <p:nvPr>
            <p:ph type="body" idx="1"/>
          </p:nvPr>
        </p:nvSpPr>
        <p:spPr>
          <a:xfrm>
            <a:off x="685800" y="1524000"/>
            <a:ext cx="8077200" cy="3276600"/>
          </a:xfrm>
        </p:spPr>
        <p:txBody>
          <a:bodyPr/>
          <a:lstStyle/>
          <a:p>
            <a:r>
              <a:rPr lang="en-US" altLang="en-US">
                <a:effectLst>
                  <a:outerShdw blurRad="38100" dist="38100" dir="2700000" algn="tl">
                    <a:srgbClr val="000000"/>
                  </a:outerShdw>
                </a:effectLst>
                <a:latin typeface="Arial" charset="0"/>
              </a:rPr>
              <a:t>Abraham (Abram) was a righteous man (Genesis 18:19).</a:t>
            </a:r>
          </a:p>
          <a:p>
            <a:r>
              <a:rPr lang="en-US" altLang="en-US">
                <a:effectLst>
                  <a:outerShdw blurRad="38100" dist="38100" dir="2700000" algn="tl">
                    <a:srgbClr val="000000"/>
                  </a:outerShdw>
                </a:effectLst>
                <a:latin typeface="Arial" charset="0"/>
              </a:rPr>
              <a:t>God would use Abraham to carry out his plan to save mankind from sin.</a:t>
            </a:r>
          </a:p>
          <a:p>
            <a:r>
              <a:rPr lang="en-US" altLang="en-US">
                <a:effectLst>
                  <a:outerShdw blurRad="38100" dist="38100" dir="2700000" algn="tl">
                    <a:srgbClr val="000000"/>
                  </a:outerShdw>
                </a:effectLst>
                <a:latin typeface="Arial" charset="0"/>
              </a:rPr>
              <a:t>God made three promises to Abraham (Genesis 12:1-3).</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God’s Plan &amp; Abraham</a:t>
            </a:r>
            <a:endParaRPr lang="en-US" altLang="en-US"/>
          </a:p>
        </p:txBody>
      </p:sp>
      <p:sp>
        <p:nvSpPr>
          <p:cNvPr id="171011" name="Rectangle 3"/>
          <p:cNvSpPr>
            <a:spLocks noGrp="1" noChangeArrowheads="1"/>
          </p:cNvSpPr>
          <p:nvPr>
            <p:ph type="body" idx="1"/>
          </p:nvPr>
        </p:nvSpPr>
        <p:spPr>
          <a:xfrm>
            <a:off x="685800" y="1524000"/>
            <a:ext cx="8077200" cy="3276600"/>
          </a:xfrm>
        </p:spPr>
        <p:txBody>
          <a:bodyPr/>
          <a:lstStyle/>
          <a:p>
            <a:r>
              <a:rPr lang="en-US" altLang="en-US">
                <a:effectLst>
                  <a:outerShdw blurRad="38100" dist="38100" dir="2700000" algn="tl">
                    <a:srgbClr val="000000"/>
                  </a:outerShdw>
                </a:effectLst>
                <a:latin typeface="Arial" charset="0"/>
              </a:rPr>
              <a:t>Abraham (Abram) was a righteous man (Genesis 18:19).</a:t>
            </a:r>
          </a:p>
          <a:p>
            <a:r>
              <a:rPr lang="en-US" altLang="en-US">
                <a:effectLst>
                  <a:outerShdw blurRad="38100" dist="38100" dir="2700000" algn="tl">
                    <a:srgbClr val="000000"/>
                  </a:outerShdw>
                </a:effectLst>
                <a:latin typeface="Arial" charset="0"/>
              </a:rPr>
              <a:t>God would use Abraham to carry out his plan to save mankind from sin.</a:t>
            </a:r>
          </a:p>
          <a:p>
            <a:r>
              <a:rPr lang="en-US" altLang="en-US">
                <a:effectLst>
                  <a:outerShdw blurRad="38100" dist="38100" dir="2700000" algn="tl">
                    <a:srgbClr val="000000"/>
                  </a:outerShdw>
                </a:effectLst>
                <a:latin typeface="Arial" charset="0"/>
              </a:rPr>
              <a:t>God made three promises to Abraham (Genesis 12:1-3).</a:t>
            </a:r>
          </a:p>
        </p:txBody>
      </p:sp>
      <p:sp>
        <p:nvSpPr>
          <p:cNvPr id="171012" name="Text Box 4"/>
          <p:cNvSpPr txBox="1">
            <a:spLocks noChangeArrowheads="1"/>
          </p:cNvSpPr>
          <p:nvPr/>
        </p:nvSpPr>
        <p:spPr bwMode="auto">
          <a:xfrm>
            <a:off x="685800" y="4724400"/>
            <a:ext cx="84582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1">
              <a:buClr>
                <a:schemeClr val="tx2"/>
              </a:buClr>
              <a:buFontTx/>
              <a:buChar char="–"/>
            </a:pPr>
            <a:r>
              <a:rPr lang="en-US" altLang="en-US" sz="2800">
                <a:solidFill>
                  <a:schemeClr val="accent2"/>
                </a:solidFill>
                <a:effectLst>
                  <a:outerShdw blurRad="38100" dist="38100" dir="2700000" algn="tl">
                    <a:srgbClr val="000000"/>
                  </a:outerShdw>
                </a:effectLst>
              </a:rPr>
              <a:t> </a:t>
            </a:r>
            <a:r>
              <a:rPr lang="en-US" altLang="en-US" sz="2800">
                <a:solidFill>
                  <a:srgbClr val="FFFF00"/>
                </a:solidFill>
                <a:effectLst>
                  <a:outerShdw blurRad="38100" dist="38100" dir="2700000" algn="tl">
                    <a:srgbClr val="000000"/>
                  </a:outerShdw>
                </a:effectLst>
              </a:rPr>
              <a:t>Nation (v. 2).</a:t>
            </a:r>
          </a:p>
          <a:p>
            <a:pPr lvl="1">
              <a:buClr>
                <a:schemeClr val="tx2"/>
              </a:buClr>
            </a:pPr>
            <a:endParaRPr lang="en-US" altLang="en-US" sz="2800">
              <a:solidFill>
                <a:srgbClr val="FFFF00"/>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God’s Plan &amp; Abraham</a:t>
            </a:r>
            <a:endParaRPr lang="en-US" altLang="en-US"/>
          </a:p>
        </p:txBody>
      </p:sp>
      <p:sp>
        <p:nvSpPr>
          <p:cNvPr id="173059" name="Rectangle 3"/>
          <p:cNvSpPr>
            <a:spLocks noGrp="1" noChangeArrowheads="1"/>
          </p:cNvSpPr>
          <p:nvPr>
            <p:ph type="body" idx="1"/>
          </p:nvPr>
        </p:nvSpPr>
        <p:spPr>
          <a:xfrm>
            <a:off x="685800" y="1524000"/>
            <a:ext cx="8077200" cy="3276600"/>
          </a:xfrm>
        </p:spPr>
        <p:txBody>
          <a:bodyPr/>
          <a:lstStyle/>
          <a:p>
            <a:r>
              <a:rPr lang="en-US" altLang="en-US">
                <a:effectLst>
                  <a:outerShdw blurRad="38100" dist="38100" dir="2700000" algn="tl">
                    <a:srgbClr val="000000"/>
                  </a:outerShdw>
                </a:effectLst>
                <a:latin typeface="Arial" charset="0"/>
              </a:rPr>
              <a:t>Abraham (Abram) was a righteous man (Genesis 18:19).</a:t>
            </a:r>
          </a:p>
          <a:p>
            <a:r>
              <a:rPr lang="en-US" altLang="en-US">
                <a:effectLst>
                  <a:outerShdw blurRad="38100" dist="38100" dir="2700000" algn="tl">
                    <a:srgbClr val="000000"/>
                  </a:outerShdw>
                </a:effectLst>
                <a:latin typeface="Arial" charset="0"/>
              </a:rPr>
              <a:t>God would use Abraham to carry out his plan to save mankind from sin.</a:t>
            </a:r>
          </a:p>
          <a:p>
            <a:r>
              <a:rPr lang="en-US" altLang="en-US">
                <a:effectLst>
                  <a:outerShdw blurRad="38100" dist="38100" dir="2700000" algn="tl">
                    <a:srgbClr val="000000"/>
                  </a:outerShdw>
                </a:effectLst>
                <a:latin typeface="Arial" charset="0"/>
              </a:rPr>
              <a:t>God made three promises to Abraham (Genesis 12:1-3).</a:t>
            </a:r>
          </a:p>
        </p:txBody>
      </p:sp>
      <p:sp>
        <p:nvSpPr>
          <p:cNvPr id="173060" name="Text Box 4"/>
          <p:cNvSpPr txBox="1">
            <a:spLocks noChangeArrowheads="1"/>
          </p:cNvSpPr>
          <p:nvPr/>
        </p:nvSpPr>
        <p:spPr bwMode="auto">
          <a:xfrm>
            <a:off x="685800" y="4724400"/>
            <a:ext cx="8458200"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1">
              <a:buClr>
                <a:schemeClr val="tx2"/>
              </a:buClr>
              <a:buFontTx/>
              <a:buChar char="–"/>
            </a:pPr>
            <a:r>
              <a:rPr lang="en-US" altLang="en-US" sz="2800">
                <a:solidFill>
                  <a:schemeClr val="accent2"/>
                </a:solidFill>
                <a:effectLst>
                  <a:outerShdw blurRad="38100" dist="38100" dir="2700000" algn="tl">
                    <a:srgbClr val="000000"/>
                  </a:outerShdw>
                </a:effectLst>
              </a:rPr>
              <a:t> </a:t>
            </a:r>
            <a:r>
              <a:rPr lang="en-US" altLang="en-US" sz="2800">
                <a:solidFill>
                  <a:srgbClr val="FFFF00"/>
                </a:solidFill>
                <a:effectLst>
                  <a:outerShdw blurRad="38100" dist="38100" dir="2700000" algn="tl">
                    <a:srgbClr val="000000"/>
                  </a:outerShdw>
                </a:effectLst>
              </a:rPr>
              <a:t>Nation (v. 2).</a:t>
            </a:r>
          </a:p>
          <a:p>
            <a:pPr lvl="1">
              <a:buClr>
                <a:schemeClr val="tx2"/>
              </a:buClr>
              <a:buFontTx/>
              <a:buChar char="–"/>
            </a:pPr>
            <a:r>
              <a:rPr lang="en-US" altLang="en-US" sz="2800">
                <a:solidFill>
                  <a:srgbClr val="FFFF00"/>
                </a:solidFill>
                <a:effectLst>
                  <a:outerShdw blurRad="38100" dist="38100" dir="2700000" algn="tl">
                    <a:srgbClr val="000000"/>
                  </a:outerShdw>
                </a:effectLst>
              </a:rPr>
              <a:t> Land (v. 1).</a:t>
            </a:r>
          </a:p>
          <a:p>
            <a:pPr lvl="1">
              <a:buClr>
                <a:schemeClr val="tx2"/>
              </a:buClr>
            </a:pPr>
            <a:endParaRPr lang="en-US" altLang="en-US" sz="2800">
              <a:solidFill>
                <a:srgbClr val="FFFF00"/>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God’s Plan &amp; Abraham</a:t>
            </a:r>
            <a:endParaRPr lang="en-US" altLang="en-US"/>
          </a:p>
        </p:txBody>
      </p:sp>
      <p:sp>
        <p:nvSpPr>
          <p:cNvPr id="175107" name="Rectangle 3"/>
          <p:cNvSpPr>
            <a:spLocks noGrp="1" noChangeArrowheads="1"/>
          </p:cNvSpPr>
          <p:nvPr>
            <p:ph type="body" idx="1"/>
          </p:nvPr>
        </p:nvSpPr>
        <p:spPr>
          <a:xfrm>
            <a:off x="685800" y="1524000"/>
            <a:ext cx="8077200" cy="3276600"/>
          </a:xfrm>
        </p:spPr>
        <p:txBody>
          <a:bodyPr/>
          <a:lstStyle/>
          <a:p>
            <a:r>
              <a:rPr lang="en-US" altLang="en-US">
                <a:effectLst>
                  <a:outerShdw blurRad="38100" dist="38100" dir="2700000" algn="tl">
                    <a:srgbClr val="000000"/>
                  </a:outerShdw>
                </a:effectLst>
                <a:latin typeface="Arial" charset="0"/>
              </a:rPr>
              <a:t>Abraham (Abram) was a righteous man (Genesis 18:19).</a:t>
            </a:r>
          </a:p>
          <a:p>
            <a:r>
              <a:rPr lang="en-US" altLang="en-US">
                <a:effectLst>
                  <a:outerShdw blurRad="38100" dist="38100" dir="2700000" algn="tl">
                    <a:srgbClr val="000000"/>
                  </a:outerShdw>
                </a:effectLst>
                <a:latin typeface="Arial" charset="0"/>
              </a:rPr>
              <a:t>God would use Abraham to carry out his plan to save mankind from sin.</a:t>
            </a:r>
          </a:p>
          <a:p>
            <a:r>
              <a:rPr lang="en-US" altLang="en-US">
                <a:effectLst>
                  <a:outerShdw blurRad="38100" dist="38100" dir="2700000" algn="tl">
                    <a:srgbClr val="000000"/>
                  </a:outerShdw>
                </a:effectLst>
                <a:latin typeface="Arial" charset="0"/>
              </a:rPr>
              <a:t>God made three promises to Abraham (Genesis 12:1-3).</a:t>
            </a:r>
          </a:p>
        </p:txBody>
      </p:sp>
      <p:sp>
        <p:nvSpPr>
          <p:cNvPr id="175108" name="Text Box 4"/>
          <p:cNvSpPr txBox="1">
            <a:spLocks noChangeArrowheads="1"/>
          </p:cNvSpPr>
          <p:nvPr/>
        </p:nvSpPr>
        <p:spPr bwMode="auto">
          <a:xfrm>
            <a:off x="685800" y="4724400"/>
            <a:ext cx="8458200"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1">
              <a:buClr>
                <a:schemeClr val="tx2"/>
              </a:buClr>
              <a:buFontTx/>
              <a:buChar char="–"/>
            </a:pPr>
            <a:r>
              <a:rPr lang="en-US" altLang="en-US" sz="2800">
                <a:solidFill>
                  <a:schemeClr val="accent2"/>
                </a:solidFill>
                <a:effectLst>
                  <a:outerShdw blurRad="38100" dist="38100" dir="2700000" algn="tl">
                    <a:srgbClr val="000000"/>
                  </a:outerShdw>
                </a:effectLst>
              </a:rPr>
              <a:t> </a:t>
            </a:r>
            <a:r>
              <a:rPr lang="en-US" altLang="en-US" sz="2800">
                <a:solidFill>
                  <a:srgbClr val="FFFF00"/>
                </a:solidFill>
                <a:effectLst>
                  <a:outerShdw blurRad="38100" dist="38100" dir="2700000" algn="tl">
                    <a:srgbClr val="000000"/>
                  </a:outerShdw>
                </a:effectLst>
              </a:rPr>
              <a:t>Nation (v. 2).</a:t>
            </a:r>
          </a:p>
          <a:p>
            <a:pPr lvl="1">
              <a:buClr>
                <a:schemeClr val="tx2"/>
              </a:buClr>
              <a:buFontTx/>
              <a:buChar char="–"/>
            </a:pPr>
            <a:r>
              <a:rPr lang="en-US" altLang="en-US" sz="2800">
                <a:solidFill>
                  <a:srgbClr val="FFFF00"/>
                </a:solidFill>
                <a:effectLst>
                  <a:outerShdw blurRad="38100" dist="38100" dir="2700000" algn="tl">
                    <a:srgbClr val="000000"/>
                  </a:outerShdw>
                </a:effectLst>
              </a:rPr>
              <a:t> Land (v. 1).</a:t>
            </a:r>
          </a:p>
          <a:p>
            <a:pPr lvl="1">
              <a:buClr>
                <a:schemeClr val="tx2"/>
              </a:buClr>
              <a:buFontTx/>
              <a:buChar char="–"/>
            </a:pPr>
            <a:r>
              <a:rPr lang="en-US" altLang="en-US" sz="2800">
                <a:solidFill>
                  <a:srgbClr val="FFFF00"/>
                </a:solidFill>
                <a:effectLst>
                  <a:outerShdw blurRad="38100" dist="38100" dir="2700000" algn="tl">
                    <a:srgbClr val="000000"/>
                  </a:outerShdw>
                </a:effectLst>
              </a:rPr>
              <a:t> Blessing for everyone through his family (v. 3).</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God’s Plan &amp; Abraham</a:t>
            </a:r>
            <a:endParaRPr lang="en-US" altLang="en-US"/>
          </a:p>
        </p:txBody>
      </p:sp>
      <p:sp>
        <p:nvSpPr>
          <p:cNvPr id="177155" name="Rectangle 3"/>
          <p:cNvSpPr>
            <a:spLocks noGrp="1" noChangeArrowheads="1"/>
          </p:cNvSpPr>
          <p:nvPr>
            <p:ph type="body" idx="1"/>
          </p:nvPr>
        </p:nvSpPr>
        <p:spPr>
          <a:xfrm>
            <a:off x="685800" y="1524000"/>
            <a:ext cx="8077200" cy="3276600"/>
          </a:xfrm>
        </p:spPr>
        <p:txBody>
          <a:bodyPr/>
          <a:lstStyle/>
          <a:p>
            <a:r>
              <a:rPr lang="en-US" altLang="en-US">
                <a:effectLst>
                  <a:outerShdw blurRad="38100" dist="38100" dir="2700000" algn="tl">
                    <a:srgbClr val="000000"/>
                  </a:outerShdw>
                </a:effectLst>
                <a:latin typeface="Arial" charset="0"/>
              </a:rPr>
              <a:t>Abraham (Abram) was a righteous man (Genesis 18:19).</a:t>
            </a:r>
          </a:p>
          <a:p>
            <a:r>
              <a:rPr lang="en-US" altLang="en-US">
                <a:effectLst>
                  <a:outerShdw blurRad="38100" dist="38100" dir="2700000" algn="tl">
                    <a:srgbClr val="000000"/>
                  </a:outerShdw>
                </a:effectLst>
                <a:latin typeface="Arial" charset="0"/>
              </a:rPr>
              <a:t>God would use Abraham to carry out his plan to save mankind from sin.</a:t>
            </a:r>
          </a:p>
          <a:p>
            <a:r>
              <a:rPr lang="en-US" altLang="en-US">
                <a:effectLst>
                  <a:outerShdw blurRad="38100" dist="38100" dir="2700000" algn="tl">
                    <a:srgbClr val="000000"/>
                  </a:outerShdw>
                </a:effectLst>
                <a:latin typeface="Arial" charset="0"/>
              </a:rPr>
              <a:t>God made three promises to Abraham (Genesis 12:1-3).</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God’s Plan &amp; Abraham</a:t>
            </a:r>
            <a:endParaRPr lang="en-US" altLang="en-US"/>
          </a:p>
        </p:txBody>
      </p:sp>
      <p:sp>
        <p:nvSpPr>
          <p:cNvPr id="179203" name="Rectangle 3"/>
          <p:cNvSpPr>
            <a:spLocks noGrp="1" noChangeArrowheads="1"/>
          </p:cNvSpPr>
          <p:nvPr>
            <p:ph type="body" idx="1"/>
          </p:nvPr>
        </p:nvSpPr>
        <p:spPr>
          <a:xfrm>
            <a:off x="685800" y="1524000"/>
            <a:ext cx="8077200" cy="3276600"/>
          </a:xfrm>
        </p:spPr>
        <p:txBody>
          <a:bodyPr/>
          <a:lstStyle/>
          <a:p>
            <a:r>
              <a:rPr lang="en-US" altLang="en-US">
                <a:effectLst>
                  <a:outerShdw blurRad="38100" dist="38100" dir="2700000" algn="tl">
                    <a:srgbClr val="000000"/>
                  </a:outerShdw>
                </a:effectLst>
                <a:latin typeface="Arial" charset="0"/>
              </a:rPr>
              <a:t>Abraham (Abram) was a righteous man (Genesis 18:19).</a:t>
            </a:r>
          </a:p>
          <a:p>
            <a:r>
              <a:rPr lang="en-US" altLang="en-US">
                <a:effectLst>
                  <a:outerShdw blurRad="38100" dist="38100" dir="2700000" algn="tl">
                    <a:srgbClr val="000000"/>
                  </a:outerShdw>
                </a:effectLst>
                <a:latin typeface="Arial" charset="0"/>
              </a:rPr>
              <a:t>God would use Abraham to carry out his plan to save mankind from sin.</a:t>
            </a:r>
          </a:p>
          <a:p>
            <a:r>
              <a:rPr lang="en-US" altLang="en-US">
                <a:effectLst>
                  <a:outerShdw blurRad="38100" dist="38100" dir="2700000" algn="tl">
                    <a:srgbClr val="000000"/>
                  </a:outerShdw>
                </a:effectLst>
                <a:latin typeface="Arial" charset="0"/>
              </a:rPr>
              <a:t>God made three promises to Abraham (Genesis 12:1-3).</a:t>
            </a:r>
          </a:p>
        </p:txBody>
      </p:sp>
      <p:sp>
        <p:nvSpPr>
          <p:cNvPr id="179204" name="Rectangle 4"/>
          <p:cNvSpPr>
            <a:spLocks noChangeArrowheads="1"/>
          </p:cNvSpPr>
          <p:nvPr/>
        </p:nvSpPr>
        <p:spPr bwMode="auto">
          <a:xfrm>
            <a:off x="685800" y="4648200"/>
            <a:ext cx="81534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r>
              <a:rPr lang="en-US" altLang="en-US">
                <a:effectLst>
                  <a:outerShdw blurRad="38100" dist="38100" dir="2700000" algn="tl">
                    <a:srgbClr val="000000"/>
                  </a:outerShdw>
                </a:effectLst>
                <a:latin typeface="Arial" charset="0"/>
              </a:rPr>
              <a:t>The rest of the Old Testament deals with the fulfillment of these three promises!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685800" y="304800"/>
            <a:ext cx="7772400" cy="1143000"/>
          </a:xfrm>
        </p:spPr>
        <p:txBody>
          <a:bodyPr/>
          <a:lstStyle/>
          <a:p>
            <a:r>
              <a:rPr lang="en-US" altLang="en-US">
                <a:effectLst>
                  <a:outerShdw blurRad="38100" dist="38100" dir="2700000" algn="tl">
                    <a:srgbClr val="000000"/>
                  </a:outerShdw>
                </a:effectLst>
                <a:latin typeface="Arial" charset="0"/>
              </a:rPr>
              <a:t>Overview of the Bible</a:t>
            </a:r>
            <a:endParaRPr lang="en-US" altLang="en-US">
              <a:effectLst>
                <a:outerShdw blurRad="38100" dist="38100" dir="2700000" algn="tl">
                  <a:srgbClr val="000000"/>
                </a:outerShdw>
              </a:effectLst>
            </a:endParaRPr>
          </a:p>
        </p:txBody>
      </p:sp>
      <p:sp>
        <p:nvSpPr>
          <p:cNvPr id="138243" name="Rectangle 3"/>
          <p:cNvSpPr>
            <a:spLocks noGrp="1" noChangeArrowheads="1"/>
          </p:cNvSpPr>
          <p:nvPr>
            <p:ph type="body" idx="1"/>
          </p:nvPr>
        </p:nvSpPr>
        <p:spPr>
          <a:xfrm>
            <a:off x="685800" y="1524000"/>
            <a:ext cx="7772400" cy="4953000"/>
          </a:xfrm>
        </p:spPr>
        <p:txBody>
          <a:bodyPr/>
          <a:lstStyle/>
          <a:p>
            <a:r>
              <a:rPr lang="en-US" altLang="en-US">
                <a:effectLst>
                  <a:outerShdw blurRad="38100" dist="38100" dir="2700000" algn="tl">
                    <a:srgbClr val="000000"/>
                  </a:outerShdw>
                </a:effectLst>
                <a:latin typeface="Arial" charset="0"/>
              </a:rPr>
              <a:t>The Bible tells the story of how God created man and of God’s purpose for man.</a:t>
            </a:r>
          </a:p>
          <a:p>
            <a:pPr lvl="1"/>
            <a:r>
              <a:rPr lang="en-US" altLang="en-US">
                <a:solidFill>
                  <a:schemeClr val="tx2"/>
                </a:solidFill>
                <a:effectLst>
                  <a:outerShdw blurRad="38100" dist="38100" dir="2700000" algn="tl">
                    <a:srgbClr val="000000"/>
                  </a:outerShdw>
                </a:effectLst>
                <a:latin typeface="Arial" charset="0"/>
              </a:rPr>
              <a:t>We all have questions in life.</a:t>
            </a: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God’s Plan &amp; Abraham</a:t>
            </a:r>
            <a:endParaRPr lang="en-US" altLang="en-US"/>
          </a:p>
        </p:txBody>
      </p:sp>
      <p:sp>
        <p:nvSpPr>
          <p:cNvPr id="181251" name="Rectangle 3"/>
          <p:cNvSpPr>
            <a:spLocks noGrp="1" noChangeArrowheads="1"/>
          </p:cNvSpPr>
          <p:nvPr>
            <p:ph type="body" idx="1"/>
          </p:nvPr>
        </p:nvSpPr>
        <p:spPr>
          <a:xfrm>
            <a:off x="685800" y="1524000"/>
            <a:ext cx="8077200" cy="3276600"/>
          </a:xfrm>
        </p:spPr>
        <p:txBody>
          <a:bodyPr/>
          <a:lstStyle/>
          <a:p>
            <a:r>
              <a:rPr lang="en-US" altLang="en-US">
                <a:effectLst>
                  <a:outerShdw blurRad="38100" dist="38100" dir="2700000" algn="tl">
                    <a:srgbClr val="000000"/>
                  </a:outerShdw>
                </a:effectLst>
                <a:latin typeface="Arial" charset="0"/>
              </a:rPr>
              <a:t>Abraham (Abram) was a righteous man (Genesis 18:19).</a:t>
            </a:r>
          </a:p>
          <a:p>
            <a:r>
              <a:rPr lang="en-US" altLang="en-US">
                <a:effectLst>
                  <a:outerShdw blurRad="38100" dist="38100" dir="2700000" algn="tl">
                    <a:srgbClr val="000000"/>
                  </a:outerShdw>
                </a:effectLst>
                <a:latin typeface="Arial" charset="0"/>
              </a:rPr>
              <a:t>God would use Abraham to carry out his plan to save mankind from sin.</a:t>
            </a:r>
          </a:p>
          <a:p>
            <a:r>
              <a:rPr lang="en-US" altLang="en-US">
                <a:effectLst>
                  <a:outerShdw blurRad="38100" dist="38100" dir="2700000" algn="tl">
                    <a:srgbClr val="000000"/>
                  </a:outerShdw>
                </a:effectLst>
                <a:latin typeface="Arial" charset="0"/>
              </a:rPr>
              <a:t>God made three promises to Abraham (Genesis 12:1-3).</a:t>
            </a:r>
          </a:p>
        </p:txBody>
      </p:sp>
      <p:sp>
        <p:nvSpPr>
          <p:cNvPr id="181252" name="Rectangle 4"/>
          <p:cNvSpPr>
            <a:spLocks noChangeArrowheads="1"/>
          </p:cNvSpPr>
          <p:nvPr/>
        </p:nvSpPr>
        <p:spPr bwMode="auto">
          <a:xfrm>
            <a:off x="685800" y="4648200"/>
            <a:ext cx="81534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r>
              <a:rPr lang="en-US" altLang="en-US">
                <a:effectLst>
                  <a:outerShdw blurRad="38100" dist="38100" dir="2700000" algn="tl">
                    <a:srgbClr val="000000"/>
                  </a:outerShdw>
                </a:effectLst>
                <a:latin typeface="Arial" charset="0"/>
              </a:rPr>
              <a:t>The rest of the Old Testament deals with the fulfillment of these three promises!</a:t>
            </a:r>
          </a:p>
          <a:p>
            <a:r>
              <a:rPr lang="en-US" altLang="en-US">
                <a:effectLst>
                  <a:outerShdw blurRad="38100" dist="38100" dir="2700000" algn="tl">
                    <a:srgbClr val="000000"/>
                  </a:outerShdw>
                </a:effectLst>
                <a:latin typeface="Arial" charset="0"/>
              </a:rPr>
              <a:t>The third promise refers to the fact that Jesus would be Abraham’s descendant.</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187395" name="Rectangle 3"/>
          <p:cNvSpPr>
            <a:spLocks noGrp="1" noChangeArrowheads="1"/>
          </p:cNvSpPr>
          <p:nvPr>
            <p:ph type="body" idx="1"/>
          </p:nvPr>
        </p:nvSpPr>
        <p:spPr>
          <a:xfrm>
            <a:off x="685800" y="1524000"/>
            <a:ext cx="7772400" cy="1905000"/>
          </a:xfrm>
        </p:spPr>
        <p:txBody>
          <a:bodyPr/>
          <a:lstStyle/>
          <a:p>
            <a:pPr>
              <a:lnSpc>
                <a:spcPct val="80000"/>
              </a:lnSpc>
            </a:pPr>
            <a:r>
              <a:rPr lang="en-US" altLang="en-US" dirty="0">
                <a:effectLst>
                  <a:outerShdw blurRad="38100" dist="38100" dir="2700000" algn="tl">
                    <a:srgbClr val="000000"/>
                  </a:outerShdw>
                </a:effectLst>
                <a:latin typeface="Arial" charset="0"/>
              </a:rPr>
              <a:t>God promised that Abraham’s </a:t>
            </a:r>
            <a:r>
              <a:rPr lang="en-US" altLang="en-US" dirty="0" smtClean="0">
                <a:effectLst>
                  <a:outerShdw blurRad="38100" dist="38100" dir="2700000" algn="tl">
                    <a:srgbClr val="000000"/>
                  </a:outerShdw>
                </a:effectLst>
                <a:latin typeface="Arial" charset="0"/>
              </a:rPr>
              <a:t>descendants </a:t>
            </a:r>
            <a:r>
              <a:rPr lang="en-US" altLang="en-US" dirty="0">
                <a:effectLst>
                  <a:outerShdw blurRad="38100" dist="38100" dir="2700000" algn="tl">
                    <a:srgbClr val="000000"/>
                  </a:outerShdw>
                </a:effectLst>
                <a:latin typeface="Arial" charset="0"/>
              </a:rPr>
              <a:t>would be a great nation</a:t>
            </a:r>
            <a:r>
              <a:rPr lang="en-US" altLang="en-US" dirty="0" smtClean="0">
                <a:effectLst>
                  <a:outerShdw blurRad="38100" dist="38100" dir="2700000" algn="tl">
                    <a:srgbClr val="000000"/>
                  </a:outerShdw>
                </a:effectLst>
                <a:latin typeface="Arial" charset="0"/>
              </a:rPr>
              <a:t>.</a:t>
            </a:r>
            <a:endParaRPr lang="en-US" altLang="en-US" dirty="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187395" name="Rectangle 3"/>
          <p:cNvSpPr>
            <a:spLocks noGrp="1" noChangeArrowheads="1"/>
          </p:cNvSpPr>
          <p:nvPr>
            <p:ph type="body" idx="1"/>
          </p:nvPr>
        </p:nvSpPr>
        <p:spPr>
          <a:xfrm>
            <a:off x="685800" y="1524000"/>
            <a:ext cx="7772400" cy="1905000"/>
          </a:xfrm>
        </p:spPr>
        <p:txBody>
          <a:bodyPr/>
          <a:lstStyle/>
          <a:p>
            <a:pPr>
              <a:lnSpc>
                <a:spcPct val="80000"/>
              </a:lnSpc>
            </a:pPr>
            <a:r>
              <a:rPr lang="en-US" altLang="en-US" dirty="0">
                <a:effectLst>
                  <a:outerShdw blurRad="38100" dist="38100" dir="2700000" algn="tl">
                    <a:srgbClr val="000000"/>
                  </a:outerShdw>
                </a:effectLst>
                <a:latin typeface="Arial" charset="0"/>
              </a:rPr>
              <a:t>God promised that Abraham’s </a:t>
            </a:r>
            <a:r>
              <a:rPr lang="en-US" altLang="en-US" dirty="0" smtClean="0">
                <a:effectLst>
                  <a:outerShdw blurRad="38100" dist="38100" dir="2700000" algn="tl">
                    <a:srgbClr val="000000"/>
                  </a:outerShdw>
                </a:effectLst>
                <a:latin typeface="Arial" charset="0"/>
              </a:rPr>
              <a:t>descendants </a:t>
            </a:r>
            <a:r>
              <a:rPr lang="en-US" altLang="en-US" dirty="0">
                <a:effectLst>
                  <a:outerShdw blurRad="38100" dist="38100" dir="2700000" algn="tl">
                    <a:srgbClr val="000000"/>
                  </a:outerShdw>
                </a:effectLst>
                <a:latin typeface="Arial" charset="0"/>
              </a:rPr>
              <a:t>would be a great nation.</a:t>
            </a:r>
          </a:p>
          <a:p>
            <a:pPr>
              <a:lnSpc>
                <a:spcPct val="80000"/>
              </a:lnSpc>
            </a:pPr>
            <a:r>
              <a:rPr lang="en-US" altLang="en-US" dirty="0">
                <a:effectLst>
                  <a:outerShdw blurRad="38100" dist="38100" dir="2700000" algn="tl">
                    <a:srgbClr val="000000"/>
                  </a:outerShdw>
                </a:effectLst>
                <a:latin typeface="Arial" charset="0"/>
              </a:rPr>
              <a:t>Abraham and Sarah had one son– Isaac.</a:t>
            </a:r>
          </a:p>
        </p:txBody>
      </p:sp>
    </p:spTree>
    <p:extLst>
      <p:ext uri="{BB962C8B-B14F-4D97-AF65-F5344CB8AC3E}">
        <p14:creationId xmlns:p14="http://schemas.microsoft.com/office/powerpoint/2010/main" val="283464526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189443" name="Rectangle 3"/>
          <p:cNvSpPr>
            <a:spLocks noGrp="1" noChangeArrowheads="1"/>
          </p:cNvSpPr>
          <p:nvPr>
            <p:ph type="body" idx="1"/>
          </p:nvPr>
        </p:nvSpPr>
        <p:spPr>
          <a:xfrm>
            <a:off x="685800" y="1524000"/>
            <a:ext cx="7772400" cy="1905000"/>
          </a:xfrm>
        </p:spPr>
        <p:txBody>
          <a:bodyPr/>
          <a:lstStyle/>
          <a:p>
            <a:pPr>
              <a:lnSpc>
                <a:spcPct val="80000"/>
              </a:lnSpc>
            </a:pPr>
            <a:r>
              <a:rPr lang="en-US" altLang="en-US" dirty="0">
                <a:effectLst>
                  <a:outerShdw blurRad="38100" dist="38100" dir="2700000" algn="tl">
                    <a:srgbClr val="000000"/>
                  </a:outerShdw>
                </a:effectLst>
                <a:latin typeface="Arial" charset="0"/>
              </a:rPr>
              <a:t>God promised that Abraham’s </a:t>
            </a:r>
            <a:r>
              <a:rPr lang="en-US" altLang="en-US" dirty="0" smtClean="0">
                <a:effectLst>
                  <a:outerShdw blurRad="38100" dist="38100" dir="2700000" algn="tl">
                    <a:srgbClr val="000000"/>
                  </a:outerShdw>
                </a:effectLst>
                <a:latin typeface="Arial" charset="0"/>
              </a:rPr>
              <a:t>descendants </a:t>
            </a:r>
            <a:r>
              <a:rPr lang="en-US" altLang="en-US" dirty="0">
                <a:effectLst>
                  <a:outerShdw blurRad="38100" dist="38100" dir="2700000" algn="tl">
                    <a:srgbClr val="000000"/>
                  </a:outerShdw>
                </a:effectLst>
                <a:latin typeface="Arial" charset="0"/>
              </a:rPr>
              <a:t>would be a great nation.</a:t>
            </a:r>
          </a:p>
          <a:p>
            <a:pPr>
              <a:lnSpc>
                <a:spcPct val="80000"/>
              </a:lnSpc>
            </a:pPr>
            <a:r>
              <a:rPr lang="en-US" altLang="en-US" dirty="0">
                <a:effectLst>
                  <a:outerShdw blurRad="38100" dist="38100" dir="2700000" algn="tl">
                    <a:srgbClr val="000000"/>
                  </a:outerShdw>
                </a:effectLst>
                <a:latin typeface="Arial" charset="0"/>
              </a:rPr>
              <a:t>Abraham and Sarah had one son– Isaac.</a:t>
            </a:r>
          </a:p>
        </p:txBody>
      </p:sp>
      <p:sp>
        <p:nvSpPr>
          <p:cNvPr id="189444" name="Rectangle 4"/>
          <p:cNvSpPr>
            <a:spLocks noChangeArrowheads="1"/>
          </p:cNvSpPr>
          <p:nvPr/>
        </p:nvSpPr>
        <p:spPr bwMode="auto">
          <a:xfrm>
            <a:off x="1828800" y="2514600"/>
            <a:ext cx="54864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800" i="1">
                <a:solidFill>
                  <a:schemeClr val="bg2"/>
                </a:solidFill>
              </a:rPr>
              <a:t>“For Sarah conceived and bore</a:t>
            </a:r>
          </a:p>
          <a:p>
            <a:pPr algn="ctr"/>
            <a:r>
              <a:rPr lang="en-US" altLang="en-US" sz="2800" i="1">
                <a:solidFill>
                  <a:schemeClr val="bg2"/>
                </a:solidFill>
              </a:rPr>
              <a:t>Abraham a son in his old age,</a:t>
            </a:r>
          </a:p>
          <a:p>
            <a:pPr algn="ctr"/>
            <a:r>
              <a:rPr lang="en-US" altLang="en-US" sz="2800" i="1">
                <a:solidFill>
                  <a:schemeClr val="bg2"/>
                </a:solidFill>
              </a:rPr>
              <a:t>at the set time of which God had</a:t>
            </a:r>
          </a:p>
          <a:p>
            <a:pPr algn="ctr"/>
            <a:r>
              <a:rPr lang="en-US" altLang="en-US" sz="2800" i="1">
                <a:solidFill>
                  <a:schemeClr val="bg2"/>
                </a:solidFill>
              </a:rPr>
              <a:t>spoken to him. And Abraham</a:t>
            </a:r>
          </a:p>
          <a:p>
            <a:pPr algn="ctr"/>
            <a:r>
              <a:rPr lang="en-US" altLang="en-US" sz="2800" i="1">
                <a:solidFill>
                  <a:schemeClr val="bg2"/>
                </a:solidFill>
              </a:rPr>
              <a:t>called the name of his son…</a:t>
            </a:r>
          </a:p>
          <a:p>
            <a:pPr algn="ctr"/>
            <a:r>
              <a:rPr lang="en-US" altLang="en-US" sz="2800" i="1">
                <a:solidFill>
                  <a:schemeClr val="bg2"/>
                </a:solidFill>
              </a:rPr>
              <a:t>Isaac” (Genesis 21:2-3 ).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84995" name="Rectangle 3"/>
          <p:cNvSpPr>
            <a:spLocks noGrp="1" noChangeArrowheads="1"/>
          </p:cNvSpPr>
          <p:nvPr>
            <p:ph type="body" idx="1"/>
          </p:nvPr>
        </p:nvSpPr>
        <p:spPr>
          <a:xfrm>
            <a:off x="685800" y="1524000"/>
            <a:ext cx="7772400" cy="1752600"/>
          </a:xfrm>
        </p:spPr>
        <p:txBody>
          <a:bodyPr/>
          <a:lstStyle/>
          <a:p>
            <a:pPr>
              <a:lnSpc>
                <a:spcPct val="80000"/>
              </a:lnSpc>
            </a:pPr>
            <a:r>
              <a:rPr lang="en-US" altLang="en-US" dirty="0">
                <a:effectLst>
                  <a:outerShdw blurRad="38100" dist="38100" dir="2700000" algn="tl">
                    <a:srgbClr val="000000"/>
                  </a:outerShdw>
                </a:effectLst>
                <a:latin typeface="Arial" charset="0"/>
              </a:rPr>
              <a:t>God promised that Abraham’s </a:t>
            </a:r>
            <a:r>
              <a:rPr lang="en-US" altLang="en-US" dirty="0" smtClean="0">
                <a:effectLst>
                  <a:outerShdw blurRad="38100" dist="38100" dir="2700000" algn="tl">
                    <a:srgbClr val="000000"/>
                  </a:outerShdw>
                </a:effectLst>
                <a:latin typeface="Arial" charset="0"/>
              </a:rPr>
              <a:t>descendants </a:t>
            </a:r>
            <a:r>
              <a:rPr lang="en-US" altLang="en-US" dirty="0">
                <a:effectLst>
                  <a:outerShdw blurRad="38100" dist="38100" dir="2700000" algn="tl">
                    <a:srgbClr val="000000"/>
                  </a:outerShdw>
                </a:effectLst>
                <a:latin typeface="Arial" charset="0"/>
              </a:rPr>
              <a:t>would be a great nation.</a:t>
            </a:r>
          </a:p>
          <a:p>
            <a:pPr>
              <a:lnSpc>
                <a:spcPct val="80000"/>
              </a:lnSpc>
            </a:pPr>
            <a:r>
              <a:rPr lang="en-US" altLang="en-US" dirty="0">
                <a:effectLst>
                  <a:outerShdw blurRad="38100" dist="38100" dir="2700000" algn="tl">
                    <a:srgbClr val="000000"/>
                  </a:outerShdw>
                </a:effectLst>
                <a:latin typeface="Arial" charset="0"/>
              </a:rPr>
              <a:t>Abraham and Sarah had one son– Isaac.</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197635" name="Rectangle 3"/>
          <p:cNvSpPr>
            <a:spLocks noGrp="1" noChangeArrowheads="1"/>
          </p:cNvSpPr>
          <p:nvPr>
            <p:ph type="body" idx="1"/>
          </p:nvPr>
        </p:nvSpPr>
        <p:spPr>
          <a:xfrm>
            <a:off x="685800" y="1524000"/>
            <a:ext cx="7772400" cy="1752600"/>
          </a:xfrm>
        </p:spPr>
        <p:txBody>
          <a:bodyPr/>
          <a:lstStyle/>
          <a:p>
            <a:pPr>
              <a:lnSpc>
                <a:spcPct val="80000"/>
              </a:lnSpc>
            </a:pPr>
            <a:r>
              <a:rPr lang="en-US" altLang="en-US" dirty="0">
                <a:effectLst>
                  <a:outerShdw blurRad="38100" dist="38100" dir="2700000" algn="tl">
                    <a:srgbClr val="000000"/>
                  </a:outerShdw>
                </a:effectLst>
                <a:latin typeface="Arial" charset="0"/>
              </a:rPr>
              <a:t>God promised that Abraham’s </a:t>
            </a:r>
            <a:r>
              <a:rPr lang="en-US" altLang="en-US" dirty="0" smtClean="0">
                <a:effectLst>
                  <a:outerShdw blurRad="38100" dist="38100" dir="2700000" algn="tl">
                    <a:srgbClr val="000000"/>
                  </a:outerShdw>
                </a:effectLst>
                <a:latin typeface="Arial" charset="0"/>
              </a:rPr>
              <a:t>descendants </a:t>
            </a:r>
            <a:r>
              <a:rPr lang="en-US" altLang="en-US" dirty="0">
                <a:effectLst>
                  <a:outerShdw blurRad="38100" dist="38100" dir="2700000" algn="tl">
                    <a:srgbClr val="000000"/>
                  </a:outerShdw>
                </a:effectLst>
                <a:latin typeface="Arial" charset="0"/>
              </a:rPr>
              <a:t>would be a great nation.</a:t>
            </a:r>
          </a:p>
          <a:p>
            <a:pPr>
              <a:lnSpc>
                <a:spcPct val="80000"/>
              </a:lnSpc>
            </a:pPr>
            <a:r>
              <a:rPr lang="en-US" altLang="en-US" dirty="0">
                <a:effectLst>
                  <a:outerShdw blurRad="38100" dist="38100" dir="2700000" algn="tl">
                    <a:srgbClr val="000000"/>
                  </a:outerShdw>
                </a:effectLst>
                <a:latin typeface="Arial" charset="0"/>
              </a:rPr>
              <a:t>Abraham and Sarah had one son– Isaac.</a:t>
            </a:r>
          </a:p>
        </p:txBody>
      </p:sp>
      <p:sp>
        <p:nvSpPr>
          <p:cNvPr id="197636" name="Rectangle 4"/>
          <p:cNvSpPr>
            <a:spLocks noChangeArrowheads="1"/>
          </p:cNvSpPr>
          <p:nvPr/>
        </p:nvSpPr>
        <p:spPr bwMode="auto">
          <a:xfrm>
            <a:off x="685800" y="3276600"/>
            <a:ext cx="77724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The three promises (Nation, Land, and Seed) are passed on to Isaac.</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193539" name="Rectangle 3"/>
          <p:cNvSpPr>
            <a:spLocks noGrp="1" noChangeArrowheads="1"/>
          </p:cNvSpPr>
          <p:nvPr>
            <p:ph type="body" idx="1"/>
          </p:nvPr>
        </p:nvSpPr>
        <p:spPr>
          <a:xfrm>
            <a:off x="685800" y="1524000"/>
            <a:ext cx="7772400" cy="1752600"/>
          </a:xfrm>
        </p:spPr>
        <p:txBody>
          <a:bodyPr/>
          <a:lstStyle/>
          <a:p>
            <a:pPr>
              <a:lnSpc>
                <a:spcPct val="80000"/>
              </a:lnSpc>
            </a:pPr>
            <a:r>
              <a:rPr lang="en-US" altLang="en-US" dirty="0">
                <a:effectLst>
                  <a:outerShdw blurRad="38100" dist="38100" dir="2700000" algn="tl">
                    <a:srgbClr val="000000"/>
                  </a:outerShdw>
                </a:effectLst>
                <a:latin typeface="Arial" charset="0"/>
              </a:rPr>
              <a:t>God promised that Abraham’s </a:t>
            </a:r>
            <a:r>
              <a:rPr lang="en-US" altLang="en-US" dirty="0" smtClean="0">
                <a:effectLst>
                  <a:outerShdw blurRad="38100" dist="38100" dir="2700000" algn="tl">
                    <a:srgbClr val="000000"/>
                  </a:outerShdw>
                </a:effectLst>
                <a:latin typeface="Arial" charset="0"/>
              </a:rPr>
              <a:t>descendants </a:t>
            </a:r>
            <a:r>
              <a:rPr lang="en-US" altLang="en-US" dirty="0">
                <a:effectLst>
                  <a:outerShdw blurRad="38100" dist="38100" dir="2700000" algn="tl">
                    <a:srgbClr val="000000"/>
                  </a:outerShdw>
                </a:effectLst>
                <a:latin typeface="Arial" charset="0"/>
              </a:rPr>
              <a:t>would be a great nation.</a:t>
            </a:r>
          </a:p>
          <a:p>
            <a:pPr>
              <a:lnSpc>
                <a:spcPct val="80000"/>
              </a:lnSpc>
            </a:pPr>
            <a:r>
              <a:rPr lang="en-US" altLang="en-US" dirty="0">
                <a:effectLst>
                  <a:outerShdw blurRad="38100" dist="38100" dir="2700000" algn="tl">
                    <a:srgbClr val="000000"/>
                  </a:outerShdw>
                </a:effectLst>
                <a:latin typeface="Arial" charset="0"/>
              </a:rPr>
              <a:t>Abraham and Sarah had one son– Isaac.</a:t>
            </a:r>
          </a:p>
        </p:txBody>
      </p:sp>
      <p:sp>
        <p:nvSpPr>
          <p:cNvPr id="193540" name="Rectangle 4"/>
          <p:cNvSpPr>
            <a:spLocks noChangeArrowheads="1"/>
          </p:cNvSpPr>
          <p:nvPr/>
        </p:nvSpPr>
        <p:spPr bwMode="auto">
          <a:xfrm>
            <a:off x="685800" y="3276600"/>
            <a:ext cx="77724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The three promises (Nation, Land, and Seed) are passed on to Isaac.</a:t>
            </a:r>
          </a:p>
          <a:p>
            <a:pPr>
              <a:lnSpc>
                <a:spcPct val="80000"/>
              </a:lnSpc>
            </a:pPr>
            <a:r>
              <a:rPr lang="en-US" altLang="en-US">
                <a:effectLst>
                  <a:outerShdw blurRad="38100" dist="38100" dir="2700000" algn="tl">
                    <a:srgbClr val="000000"/>
                  </a:outerShdw>
                </a:effectLst>
                <a:latin typeface="Arial" charset="0"/>
              </a:rPr>
              <a:t>Isaac has two sons (twins), Jacob and Esau.</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195587" name="Rectangle 3"/>
          <p:cNvSpPr>
            <a:spLocks noGrp="1" noChangeArrowheads="1"/>
          </p:cNvSpPr>
          <p:nvPr>
            <p:ph type="body" idx="1"/>
          </p:nvPr>
        </p:nvSpPr>
        <p:spPr>
          <a:xfrm>
            <a:off x="685800" y="1524000"/>
            <a:ext cx="7772400" cy="1752600"/>
          </a:xfrm>
        </p:spPr>
        <p:txBody>
          <a:bodyPr/>
          <a:lstStyle/>
          <a:p>
            <a:pPr>
              <a:lnSpc>
                <a:spcPct val="80000"/>
              </a:lnSpc>
            </a:pPr>
            <a:r>
              <a:rPr lang="en-US" altLang="en-US" dirty="0">
                <a:effectLst>
                  <a:outerShdw blurRad="38100" dist="38100" dir="2700000" algn="tl">
                    <a:srgbClr val="000000"/>
                  </a:outerShdw>
                </a:effectLst>
                <a:latin typeface="Arial" charset="0"/>
              </a:rPr>
              <a:t>God promised that Abraham’s </a:t>
            </a:r>
            <a:r>
              <a:rPr lang="en-US" altLang="en-US" dirty="0" smtClean="0">
                <a:effectLst>
                  <a:outerShdw blurRad="38100" dist="38100" dir="2700000" algn="tl">
                    <a:srgbClr val="000000"/>
                  </a:outerShdw>
                </a:effectLst>
                <a:latin typeface="Arial" charset="0"/>
              </a:rPr>
              <a:t>descendants </a:t>
            </a:r>
            <a:r>
              <a:rPr lang="en-US" altLang="en-US" dirty="0">
                <a:effectLst>
                  <a:outerShdw blurRad="38100" dist="38100" dir="2700000" algn="tl">
                    <a:srgbClr val="000000"/>
                  </a:outerShdw>
                </a:effectLst>
                <a:latin typeface="Arial" charset="0"/>
              </a:rPr>
              <a:t>would be a great nation.</a:t>
            </a:r>
          </a:p>
          <a:p>
            <a:pPr>
              <a:lnSpc>
                <a:spcPct val="80000"/>
              </a:lnSpc>
            </a:pPr>
            <a:r>
              <a:rPr lang="en-US" altLang="en-US" dirty="0">
                <a:effectLst>
                  <a:outerShdw blurRad="38100" dist="38100" dir="2700000" algn="tl">
                    <a:srgbClr val="000000"/>
                  </a:outerShdw>
                </a:effectLst>
                <a:latin typeface="Arial" charset="0"/>
              </a:rPr>
              <a:t>Abraham and Sarah had one son– Isaac.</a:t>
            </a:r>
          </a:p>
        </p:txBody>
      </p:sp>
      <p:sp>
        <p:nvSpPr>
          <p:cNvPr id="195588" name="Rectangle 4"/>
          <p:cNvSpPr>
            <a:spLocks noChangeArrowheads="1"/>
          </p:cNvSpPr>
          <p:nvPr/>
        </p:nvSpPr>
        <p:spPr bwMode="auto">
          <a:xfrm>
            <a:off x="685800" y="3276600"/>
            <a:ext cx="77724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The three promises (Nation, Land, and Seed) are passed on to Isaac.</a:t>
            </a:r>
          </a:p>
          <a:p>
            <a:pPr>
              <a:lnSpc>
                <a:spcPct val="80000"/>
              </a:lnSpc>
            </a:pPr>
            <a:r>
              <a:rPr lang="en-US" altLang="en-US">
                <a:effectLst>
                  <a:outerShdw blurRad="38100" dist="38100" dir="2700000" algn="tl">
                    <a:srgbClr val="000000"/>
                  </a:outerShdw>
                </a:effectLst>
                <a:latin typeface="Arial" charset="0"/>
              </a:rPr>
              <a:t>Isaac has two sons (twins), Jacob and Esau.</a:t>
            </a:r>
          </a:p>
        </p:txBody>
      </p:sp>
      <p:sp>
        <p:nvSpPr>
          <p:cNvPr id="195589" name="Rectangle 5"/>
          <p:cNvSpPr>
            <a:spLocks noChangeArrowheads="1"/>
          </p:cNvSpPr>
          <p:nvPr/>
        </p:nvSpPr>
        <p:spPr bwMode="auto">
          <a:xfrm>
            <a:off x="1828800" y="2514600"/>
            <a:ext cx="54864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800" i="1">
                <a:solidFill>
                  <a:schemeClr val="bg2"/>
                </a:solidFill>
              </a:rPr>
              <a:t>“And the first came out red. He </a:t>
            </a:r>
          </a:p>
          <a:p>
            <a:pPr algn="ctr"/>
            <a:r>
              <a:rPr lang="en-US" altLang="en-US" sz="2800" i="1">
                <a:solidFill>
                  <a:schemeClr val="bg2"/>
                </a:solidFill>
              </a:rPr>
              <a:t>was hairy like a garment all over;</a:t>
            </a:r>
          </a:p>
          <a:p>
            <a:pPr algn="ctr"/>
            <a:r>
              <a:rPr lang="en-US" altLang="en-US" sz="2800" i="1">
                <a:solidFill>
                  <a:schemeClr val="bg2"/>
                </a:solidFill>
              </a:rPr>
              <a:t>so they called his name Esau. </a:t>
            </a:r>
          </a:p>
          <a:p>
            <a:pPr algn="ctr"/>
            <a:r>
              <a:rPr lang="en-US" altLang="en-US" sz="2800" i="1">
                <a:solidFill>
                  <a:schemeClr val="bg2"/>
                </a:solidFill>
              </a:rPr>
              <a:t>Afterward his brother came out…</a:t>
            </a:r>
          </a:p>
          <a:p>
            <a:pPr algn="ctr"/>
            <a:r>
              <a:rPr lang="en-US" altLang="en-US" sz="2800" i="1">
                <a:solidFill>
                  <a:schemeClr val="bg2"/>
                </a:solidFill>
              </a:rPr>
              <a:t>his name was called Jacob”</a:t>
            </a:r>
          </a:p>
          <a:p>
            <a:pPr algn="ctr"/>
            <a:r>
              <a:rPr lang="en-US" altLang="en-US" sz="2800" i="1">
                <a:solidFill>
                  <a:schemeClr val="bg2"/>
                </a:solidFill>
              </a:rPr>
              <a:t> (Genesis 25:25-26).</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87043" name="Rectangle 3"/>
          <p:cNvSpPr>
            <a:spLocks noGrp="1" noChangeArrowheads="1"/>
          </p:cNvSpPr>
          <p:nvPr>
            <p:ph type="body" idx="1"/>
          </p:nvPr>
        </p:nvSpPr>
        <p:spPr>
          <a:xfrm>
            <a:off x="685800" y="1524000"/>
            <a:ext cx="7772400" cy="1752600"/>
          </a:xfrm>
        </p:spPr>
        <p:txBody>
          <a:bodyPr/>
          <a:lstStyle/>
          <a:p>
            <a:pPr>
              <a:lnSpc>
                <a:spcPct val="80000"/>
              </a:lnSpc>
            </a:pPr>
            <a:r>
              <a:rPr lang="en-US" altLang="en-US" dirty="0">
                <a:effectLst>
                  <a:outerShdw blurRad="38100" dist="38100" dir="2700000" algn="tl">
                    <a:srgbClr val="000000"/>
                  </a:outerShdw>
                </a:effectLst>
                <a:latin typeface="Arial" charset="0"/>
              </a:rPr>
              <a:t>God promised that Abraham’s </a:t>
            </a:r>
            <a:r>
              <a:rPr lang="en-US" altLang="en-US" dirty="0" smtClean="0">
                <a:effectLst>
                  <a:outerShdw blurRad="38100" dist="38100" dir="2700000" algn="tl">
                    <a:srgbClr val="000000"/>
                  </a:outerShdw>
                </a:effectLst>
                <a:latin typeface="Arial" charset="0"/>
              </a:rPr>
              <a:t>descendants </a:t>
            </a:r>
            <a:r>
              <a:rPr lang="en-US" altLang="en-US" dirty="0">
                <a:effectLst>
                  <a:outerShdw blurRad="38100" dist="38100" dir="2700000" algn="tl">
                    <a:srgbClr val="000000"/>
                  </a:outerShdw>
                </a:effectLst>
                <a:latin typeface="Arial" charset="0"/>
              </a:rPr>
              <a:t>would be a great nation.</a:t>
            </a:r>
          </a:p>
          <a:p>
            <a:pPr>
              <a:lnSpc>
                <a:spcPct val="80000"/>
              </a:lnSpc>
            </a:pPr>
            <a:r>
              <a:rPr lang="en-US" altLang="en-US" dirty="0">
                <a:effectLst>
                  <a:outerShdw blurRad="38100" dist="38100" dir="2700000" algn="tl">
                    <a:srgbClr val="000000"/>
                  </a:outerShdw>
                </a:effectLst>
                <a:latin typeface="Arial" charset="0"/>
              </a:rPr>
              <a:t>Abraham and Sarah had one son– Isaac.</a:t>
            </a:r>
          </a:p>
        </p:txBody>
      </p:sp>
      <p:sp>
        <p:nvSpPr>
          <p:cNvPr id="87044" name="Rectangle 4"/>
          <p:cNvSpPr>
            <a:spLocks noChangeArrowheads="1"/>
          </p:cNvSpPr>
          <p:nvPr/>
        </p:nvSpPr>
        <p:spPr bwMode="auto">
          <a:xfrm>
            <a:off x="685800" y="3276600"/>
            <a:ext cx="77724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The three promises (Nation, Land, and Seed) are passed on to Isaac.</a:t>
            </a:r>
          </a:p>
          <a:p>
            <a:pPr>
              <a:lnSpc>
                <a:spcPct val="80000"/>
              </a:lnSpc>
            </a:pPr>
            <a:r>
              <a:rPr lang="en-US" altLang="en-US">
                <a:effectLst>
                  <a:outerShdw blurRad="38100" dist="38100" dir="2700000" algn="tl">
                    <a:srgbClr val="000000"/>
                  </a:outerShdw>
                </a:effectLst>
                <a:latin typeface="Arial" charset="0"/>
              </a:rPr>
              <a:t>Isaac has two sons (twins), Jacob and Esau.</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a:xfrm>
            <a:off x="685800" y="304800"/>
            <a:ext cx="7772400" cy="1143000"/>
          </a:xfrm>
        </p:spPr>
        <p:txBody>
          <a:bodyPr/>
          <a:lstStyle/>
          <a:p>
            <a:r>
              <a:rPr lang="en-US" altLang="en-US">
                <a:effectLst>
                  <a:outerShdw blurRad="38100" dist="38100" dir="2700000" algn="tl">
                    <a:srgbClr val="000000"/>
                  </a:outerShdw>
                </a:effectLst>
                <a:latin typeface="Arial" charset="0"/>
              </a:rPr>
              <a:t>Overview of the Bible</a:t>
            </a:r>
            <a:endParaRPr lang="en-US" altLang="en-US">
              <a:effectLst>
                <a:outerShdw blurRad="38100" dist="38100" dir="2700000" algn="tl">
                  <a:srgbClr val="000000"/>
                </a:outerShdw>
              </a:effectLst>
            </a:endParaRPr>
          </a:p>
        </p:txBody>
      </p:sp>
      <p:sp>
        <p:nvSpPr>
          <p:cNvPr id="139267" name="Rectangle 3"/>
          <p:cNvSpPr>
            <a:spLocks noGrp="1" noChangeArrowheads="1"/>
          </p:cNvSpPr>
          <p:nvPr>
            <p:ph type="body" idx="1"/>
          </p:nvPr>
        </p:nvSpPr>
        <p:spPr>
          <a:xfrm>
            <a:off x="685800" y="1524000"/>
            <a:ext cx="7772400" cy="4953000"/>
          </a:xfrm>
        </p:spPr>
        <p:txBody>
          <a:bodyPr/>
          <a:lstStyle/>
          <a:p>
            <a:r>
              <a:rPr lang="en-US" altLang="en-US">
                <a:effectLst>
                  <a:outerShdw blurRad="38100" dist="38100" dir="2700000" algn="tl">
                    <a:srgbClr val="000000"/>
                  </a:outerShdw>
                </a:effectLst>
                <a:latin typeface="Arial" charset="0"/>
              </a:rPr>
              <a:t>The Bible tells the story of how God created man and of God’s purpose for man.</a:t>
            </a:r>
          </a:p>
          <a:p>
            <a:pPr lvl="1"/>
            <a:r>
              <a:rPr lang="en-US" altLang="en-US">
                <a:solidFill>
                  <a:schemeClr val="tx2"/>
                </a:solidFill>
                <a:effectLst>
                  <a:outerShdw blurRad="38100" dist="38100" dir="2700000" algn="tl">
                    <a:srgbClr val="000000"/>
                  </a:outerShdw>
                </a:effectLst>
                <a:latin typeface="Arial" charset="0"/>
              </a:rPr>
              <a:t>We all have questions in life.</a:t>
            </a:r>
            <a:endParaRPr lang="en-US" altLang="en-US">
              <a:effectLst>
                <a:outerShdw blurRad="38100" dist="38100" dir="2700000" algn="tl">
                  <a:srgbClr val="000000"/>
                </a:outerShdw>
              </a:effectLst>
              <a:latin typeface="Arial" charset="0"/>
            </a:endParaRPr>
          </a:p>
          <a:p>
            <a:pPr lvl="2"/>
            <a:r>
              <a:rPr lang="en-US" altLang="en-US">
                <a:effectLst>
                  <a:outerShdw blurRad="38100" dist="38100" dir="2700000" algn="tl">
                    <a:srgbClr val="000000"/>
                  </a:outerShdw>
                </a:effectLst>
                <a:latin typeface="Arial" charset="0"/>
              </a:rPr>
              <a:t>Why are we here?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07875" name="Rectangle 3"/>
          <p:cNvSpPr>
            <a:spLocks noGrp="1" noChangeArrowheads="1"/>
          </p:cNvSpPr>
          <p:nvPr>
            <p:ph type="body" idx="1"/>
          </p:nvPr>
        </p:nvSpPr>
        <p:spPr>
          <a:xfrm>
            <a:off x="685800" y="1524000"/>
            <a:ext cx="7772400" cy="1752600"/>
          </a:xfrm>
        </p:spPr>
        <p:txBody>
          <a:bodyPr/>
          <a:lstStyle/>
          <a:p>
            <a:pPr>
              <a:lnSpc>
                <a:spcPct val="80000"/>
              </a:lnSpc>
            </a:pPr>
            <a:r>
              <a:rPr lang="en-US" altLang="en-US" dirty="0">
                <a:effectLst>
                  <a:outerShdw blurRad="38100" dist="38100" dir="2700000" algn="tl">
                    <a:srgbClr val="000000"/>
                  </a:outerShdw>
                </a:effectLst>
                <a:latin typeface="Arial" charset="0"/>
              </a:rPr>
              <a:t>God promised that Abraham’s </a:t>
            </a:r>
            <a:r>
              <a:rPr lang="en-US" altLang="en-US" dirty="0" smtClean="0">
                <a:effectLst>
                  <a:outerShdw blurRad="38100" dist="38100" dir="2700000" algn="tl">
                    <a:srgbClr val="000000"/>
                  </a:outerShdw>
                </a:effectLst>
                <a:latin typeface="Arial" charset="0"/>
              </a:rPr>
              <a:t>descendants </a:t>
            </a:r>
            <a:r>
              <a:rPr lang="en-US" altLang="en-US" dirty="0">
                <a:effectLst>
                  <a:outerShdw blurRad="38100" dist="38100" dir="2700000" algn="tl">
                    <a:srgbClr val="000000"/>
                  </a:outerShdw>
                </a:effectLst>
                <a:latin typeface="Arial" charset="0"/>
              </a:rPr>
              <a:t>would be a great nation.</a:t>
            </a:r>
          </a:p>
          <a:p>
            <a:pPr>
              <a:lnSpc>
                <a:spcPct val="80000"/>
              </a:lnSpc>
            </a:pPr>
            <a:r>
              <a:rPr lang="en-US" altLang="en-US" dirty="0">
                <a:effectLst>
                  <a:outerShdw blurRad="38100" dist="38100" dir="2700000" algn="tl">
                    <a:srgbClr val="000000"/>
                  </a:outerShdw>
                </a:effectLst>
                <a:latin typeface="Arial" charset="0"/>
              </a:rPr>
              <a:t>Abraham and Sarah had one son– Isaac.</a:t>
            </a:r>
          </a:p>
        </p:txBody>
      </p:sp>
      <p:sp>
        <p:nvSpPr>
          <p:cNvPr id="207876" name="Rectangle 4"/>
          <p:cNvSpPr>
            <a:spLocks noChangeArrowheads="1"/>
          </p:cNvSpPr>
          <p:nvPr/>
        </p:nvSpPr>
        <p:spPr bwMode="auto">
          <a:xfrm>
            <a:off x="685800" y="3276600"/>
            <a:ext cx="77724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The three promises (Nation, Land, and Seed) are passed on to Isaac.</a:t>
            </a:r>
          </a:p>
          <a:p>
            <a:pPr>
              <a:lnSpc>
                <a:spcPct val="80000"/>
              </a:lnSpc>
            </a:pPr>
            <a:r>
              <a:rPr lang="en-US" altLang="en-US">
                <a:effectLst>
                  <a:outerShdw blurRad="38100" dist="38100" dir="2700000" algn="tl">
                    <a:srgbClr val="000000"/>
                  </a:outerShdw>
                </a:effectLst>
                <a:latin typeface="Arial" charset="0"/>
              </a:rPr>
              <a:t>Isaac has two sons (twins), Jacob and Esau.</a:t>
            </a:r>
          </a:p>
        </p:txBody>
      </p:sp>
      <p:sp>
        <p:nvSpPr>
          <p:cNvPr id="207877" name="Rectangle 5"/>
          <p:cNvSpPr>
            <a:spLocks noChangeArrowheads="1"/>
          </p:cNvSpPr>
          <p:nvPr/>
        </p:nvSpPr>
        <p:spPr bwMode="auto">
          <a:xfrm>
            <a:off x="685800" y="50292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The three promises are passed on to Jacob.</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37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03779" name="Rectangle 3"/>
          <p:cNvSpPr>
            <a:spLocks noGrp="1" noChangeArrowheads="1"/>
          </p:cNvSpPr>
          <p:nvPr>
            <p:ph type="body" idx="1"/>
          </p:nvPr>
        </p:nvSpPr>
        <p:spPr>
          <a:xfrm>
            <a:off x="685800" y="1524000"/>
            <a:ext cx="7772400" cy="1752600"/>
          </a:xfrm>
        </p:spPr>
        <p:txBody>
          <a:bodyPr/>
          <a:lstStyle/>
          <a:p>
            <a:pPr>
              <a:lnSpc>
                <a:spcPct val="80000"/>
              </a:lnSpc>
            </a:pPr>
            <a:r>
              <a:rPr lang="en-US" altLang="en-US" dirty="0">
                <a:effectLst>
                  <a:outerShdw blurRad="38100" dist="38100" dir="2700000" algn="tl">
                    <a:srgbClr val="000000"/>
                  </a:outerShdw>
                </a:effectLst>
                <a:latin typeface="Arial" charset="0"/>
              </a:rPr>
              <a:t>God promised that Abraham’s </a:t>
            </a:r>
            <a:r>
              <a:rPr lang="en-US" altLang="en-US" dirty="0" smtClean="0">
                <a:effectLst>
                  <a:outerShdw blurRad="38100" dist="38100" dir="2700000" algn="tl">
                    <a:srgbClr val="000000"/>
                  </a:outerShdw>
                </a:effectLst>
                <a:latin typeface="Arial" charset="0"/>
              </a:rPr>
              <a:t>descendants </a:t>
            </a:r>
            <a:r>
              <a:rPr lang="en-US" altLang="en-US" dirty="0">
                <a:effectLst>
                  <a:outerShdw blurRad="38100" dist="38100" dir="2700000" algn="tl">
                    <a:srgbClr val="000000"/>
                  </a:outerShdw>
                </a:effectLst>
                <a:latin typeface="Arial" charset="0"/>
              </a:rPr>
              <a:t>would be a great nation.</a:t>
            </a:r>
          </a:p>
          <a:p>
            <a:pPr>
              <a:lnSpc>
                <a:spcPct val="80000"/>
              </a:lnSpc>
            </a:pPr>
            <a:r>
              <a:rPr lang="en-US" altLang="en-US" dirty="0">
                <a:effectLst>
                  <a:outerShdw blurRad="38100" dist="38100" dir="2700000" algn="tl">
                    <a:srgbClr val="000000"/>
                  </a:outerShdw>
                </a:effectLst>
                <a:latin typeface="Arial" charset="0"/>
              </a:rPr>
              <a:t>Abraham and Sarah had one son– Isaac.</a:t>
            </a:r>
          </a:p>
        </p:txBody>
      </p:sp>
      <p:sp>
        <p:nvSpPr>
          <p:cNvPr id="203780" name="Rectangle 4"/>
          <p:cNvSpPr>
            <a:spLocks noChangeArrowheads="1"/>
          </p:cNvSpPr>
          <p:nvPr/>
        </p:nvSpPr>
        <p:spPr bwMode="auto">
          <a:xfrm>
            <a:off x="685800" y="3276600"/>
            <a:ext cx="77724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The three promises (Nation, Land, and Seed) are passed on to Isaac.</a:t>
            </a:r>
          </a:p>
          <a:p>
            <a:pPr>
              <a:lnSpc>
                <a:spcPct val="80000"/>
              </a:lnSpc>
            </a:pPr>
            <a:r>
              <a:rPr lang="en-US" altLang="en-US">
                <a:effectLst>
                  <a:outerShdw blurRad="38100" dist="38100" dir="2700000" algn="tl">
                    <a:srgbClr val="000000"/>
                  </a:outerShdw>
                </a:effectLst>
                <a:latin typeface="Arial" charset="0"/>
              </a:rPr>
              <a:t>Isaac has two sons (twins), Jacob and Esau.</a:t>
            </a:r>
          </a:p>
        </p:txBody>
      </p:sp>
      <p:sp>
        <p:nvSpPr>
          <p:cNvPr id="203781" name="Rectangle 5"/>
          <p:cNvSpPr>
            <a:spLocks noChangeArrowheads="1"/>
          </p:cNvSpPr>
          <p:nvPr/>
        </p:nvSpPr>
        <p:spPr bwMode="auto">
          <a:xfrm>
            <a:off x="685800" y="50292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The three promises are passed on to Jacob.</a:t>
            </a:r>
          </a:p>
        </p:txBody>
      </p:sp>
      <p:sp>
        <p:nvSpPr>
          <p:cNvPr id="203782" name="Rectangle 6"/>
          <p:cNvSpPr>
            <a:spLocks noChangeArrowheads="1"/>
          </p:cNvSpPr>
          <p:nvPr/>
        </p:nvSpPr>
        <p:spPr bwMode="auto">
          <a:xfrm>
            <a:off x="1752600" y="25146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800" i="1">
                <a:solidFill>
                  <a:schemeClr val="bg2"/>
                </a:solidFill>
              </a:rPr>
              <a:t>“…The land on which you lie I will</a:t>
            </a:r>
          </a:p>
          <a:p>
            <a:pPr algn="ctr"/>
            <a:r>
              <a:rPr lang="en-US" altLang="en-US" sz="2800" i="1">
                <a:solidFill>
                  <a:schemeClr val="bg2"/>
                </a:solidFill>
              </a:rPr>
              <a:t>give to you and your descendants.</a:t>
            </a:r>
          </a:p>
          <a:p>
            <a:pPr algn="ctr"/>
            <a:r>
              <a:rPr lang="en-US" altLang="en-US" sz="2800" i="1">
                <a:solidFill>
                  <a:schemeClr val="bg2"/>
                </a:solidFill>
              </a:rPr>
              <a:t>Also your descendants shall be as</a:t>
            </a:r>
          </a:p>
          <a:p>
            <a:pPr algn="ctr"/>
            <a:r>
              <a:rPr lang="en-US" altLang="en-US" sz="2800" i="1">
                <a:solidFill>
                  <a:schemeClr val="bg2"/>
                </a:solidFill>
              </a:rPr>
              <a:t>the dust of the earth…and in </a:t>
            </a:r>
          </a:p>
          <a:p>
            <a:pPr algn="ctr"/>
            <a:r>
              <a:rPr lang="en-US" altLang="en-US" sz="2800" i="1">
                <a:solidFill>
                  <a:schemeClr val="bg2"/>
                </a:solidFill>
              </a:rPr>
              <a:t>your seed all the families of the</a:t>
            </a:r>
          </a:p>
          <a:p>
            <a:pPr algn="ctr"/>
            <a:r>
              <a:rPr lang="en-US" altLang="en-US" sz="2800" i="1">
                <a:solidFill>
                  <a:schemeClr val="bg2"/>
                </a:solidFill>
              </a:rPr>
              <a:t>earth shall be blessed”</a:t>
            </a:r>
          </a:p>
          <a:p>
            <a:pPr algn="ctr"/>
            <a:r>
              <a:rPr lang="en-US" altLang="en-US" sz="2800" i="1">
                <a:solidFill>
                  <a:schemeClr val="bg2"/>
                </a:solidFill>
              </a:rPr>
              <a:t> (Genesis 28:13-14).</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199683" name="Rectangle 3"/>
          <p:cNvSpPr>
            <a:spLocks noGrp="1" noChangeArrowheads="1"/>
          </p:cNvSpPr>
          <p:nvPr>
            <p:ph type="body" idx="1"/>
          </p:nvPr>
        </p:nvSpPr>
        <p:spPr>
          <a:xfrm>
            <a:off x="685800" y="1524000"/>
            <a:ext cx="7772400" cy="1752600"/>
          </a:xfrm>
        </p:spPr>
        <p:txBody>
          <a:bodyPr/>
          <a:lstStyle/>
          <a:p>
            <a:pPr>
              <a:lnSpc>
                <a:spcPct val="80000"/>
              </a:lnSpc>
            </a:pPr>
            <a:r>
              <a:rPr lang="en-US" altLang="en-US" dirty="0">
                <a:effectLst>
                  <a:outerShdw blurRad="38100" dist="38100" dir="2700000" algn="tl">
                    <a:srgbClr val="000000"/>
                  </a:outerShdw>
                </a:effectLst>
                <a:latin typeface="Arial" charset="0"/>
              </a:rPr>
              <a:t>God promised that Abraham’s </a:t>
            </a:r>
            <a:r>
              <a:rPr lang="en-US" altLang="en-US" dirty="0" smtClean="0">
                <a:effectLst>
                  <a:outerShdw blurRad="38100" dist="38100" dir="2700000" algn="tl">
                    <a:srgbClr val="000000"/>
                  </a:outerShdw>
                </a:effectLst>
                <a:latin typeface="Arial" charset="0"/>
              </a:rPr>
              <a:t>descendants </a:t>
            </a:r>
            <a:r>
              <a:rPr lang="en-US" altLang="en-US" dirty="0">
                <a:effectLst>
                  <a:outerShdw blurRad="38100" dist="38100" dir="2700000" algn="tl">
                    <a:srgbClr val="000000"/>
                  </a:outerShdw>
                </a:effectLst>
                <a:latin typeface="Arial" charset="0"/>
              </a:rPr>
              <a:t>would be a great nation.</a:t>
            </a:r>
          </a:p>
          <a:p>
            <a:pPr>
              <a:lnSpc>
                <a:spcPct val="80000"/>
              </a:lnSpc>
            </a:pPr>
            <a:r>
              <a:rPr lang="en-US" altLang="en-US" dirty="0">
                <a:effectLst>
                  <a:outerShdw blurRad="38100" dist="38100" dir="2700000" algn="tl">
                    <a:srgbClr val="000000"/>
                  </a:outerShdw>
                </a:effectLst>
                <a:latin typeface="Arial" charset="0"/>
              </a:rPr>
              <a:t>Abraham and Sarah had one son– Isaac.</a:t>
            </a:r>
          </a:p>
        </p:txBody>
      </p:sp>
      <p:sp>
        <p:nvSpPr>
          <p:cNvPr id="199684" name="Rectangle 4"/>
          <p:cNvSpPr>
            <a:spLocks noChangeArrowheads="1"/>
          </p:cNvSpPr>
          <p:nvPr/>
        </p:nvSpPr>
        <p:spPr bwMode="auto">
          <a:xfrm>
            <a:off x="685800" y="3276600"/>
            <a:ext cx="77724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The three promises (Nation, Land, and Seed) are passed on to Isaac.</a:t>
            </a:r>
          </a:p>
          <a:p>
            <a:pPr>
              <a:lnSpc>
                <a:spcPct val="80000"/>
              </a:lnSpc>
            </a:pPr>
            <a:r>
              <a:rPr lang="en-US" altLang="en-US">
                <a:effectLst>
                  <a:outerShdw blurRad="38100" dist="38100" dir="2700000" algn="tl">
                    <a:srgbClr val="000000"/>
                  </a:outerShdw>
                </a:effectLst>
                <a:latin typeface="Arial" charset="0"/>
              </a:rPr>
              <a:t>Isaac has two sons (twins), Jacob and Esau.</a:t>
            </a:r>
          </a:p>
        </p:txBody>
      </p:sp>
      <p:sp>
        <p:nvSpPr>
          <p:cNvPr id="199685" name="Rectangle 5"/>
          <p:cNvSpPr>
            <a:spLocks noChangeArrowheads="1"/>
          </p:cNvSpPr>
          <p:nvPr/>
        </p:nvSpPr>
        <p:spPr bwMode="auto">
          <a:xfrm>
            <a:off x="685800" y="50292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The three promises are passed on to Jacob.</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89091" name="Rectangle 3"/>
          <p:cNvSpPr>
            <a:spLocks noGrp="1" noChangeArrowheads="1"/>
          </p:cNvSpPr>
          <p:nvPr>
            <p:ph type="body" idx="1"/>
          </p:nvPr>
        </p:nvSpPr>
        <p:spPr>
          <a:xfrm>
            <a:off x="685800" y="15240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20163" name="Rectangle 3"/>
          <p:cNvSpPr>
            <a:spLocks noGrp="1" noChangeArrowheads="1"/>
          </p:cNvSpPr>
          <p:nvPr>
            <p:ph type="body" idx="1"/>
          </p:nvPr>
        </p:nvSpPr>
        <p:spPr>
          <a:xfrm>
            <a:off x="685800" y="15240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220164"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Abraham</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22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22211" name="Rectangle 3"/>
          <p:cNvSpPr>
            <a:spLocks noGrp="1" noChangeArrowheads="1"/>
          </p:cNvSpPr>
          <p:nvPr>
            <p:ph type="body" idx="1"/>
          </p:nvPr>
        </p:nvSpPr>
        <p:spPr>
          <a:xfrm>
            <a:off x="685800" y="15240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222212"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Abraham</a:t>
            </a:r>
          </a:p>
        </p:txBody>
      </p:sp>
      <p:sp>
        <p:nvSpPr>
          <p:cNvPr id="222213" name="AutoShape 5"/>
          <p:cNvSpPr>
            <a:spLocks noChangeArrowheads="1"/>
          </p:cNvSpPr>
          <p:nvPr/>
        </p:nvSpPr>
        <p:spPr bwMode="auto">
          <a:xfrm>
            <a:off x="4191000" y="2667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24259" name="Rectangle 3"/>
          <p:cNvSpPr>
            <a:spLocks noGrp="1" noChangeArrowheads="1"/>
          </p:cNvSpPr>
          <p:nvPr>
            <p:ph type="body" idx="1"/>
          </p:nvPr>
        </p:nvSpPr>
        <p:spPr>
          <a:xfrm>
            <a:off x="685800" y="15240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224260"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Abraham</a:t>
            </a:r>
          </a:p>
        </p:txBody>
      </p:sp>
      <p:sp>
        <p:nvSpPr>
          <p:cNvPr id="224261" name="AutoShape 5"/>
          <p:cNvSpPr>
            <a:spLocks noChangeArrowheads="1"/>
          </p:cNvSpPr>
          <p:nvPr/>
        </p:nvSpPr>
        <p:spPr bwMode="auto">
          <a:xfrm>
            <a:off x="4191000" y="2667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4262" name="Text Box 6"/>
          <p:cNvSpPr txBox="1">
            <a:spLocks noChangeArrowheads="1"/>
          </p:cNvSpPr>
          <p:nvPr/>
        </p:nvSpPr>
        <p:spPr bwMode="auto">
          <a:xfrm>
            <a:off x="4038600" y="32766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Isaac</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26307" name="Rectangle 3"/>
          <p:cNvSpPr>
            <a:spLocks noGrp="1" noChangeArrowheads="1"/>
          </p:cNvSpPr>
          <p:nvPr>
            <p:ph type="body" idx="1"/>
          </p:nvPr>
        </p:nvSpPr>
        <p:spPr>
          <a:xfrm>
            <a:off x="685800" y="15240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226308"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Abraham</a:t>
            </a:r>
          </a:p>
        </p:txBody>
      </p:sp>
      <p:sp>
        <p:nvSpPr>
          <p:cNvPr id="226309" name="AutoShape 5"/>
          <p:cNvSpPr>
            <a:spLocks noChangeArrowheads="1"/>
          </p:cNvSpPr>
          <p:nvPr/>
        </p:nvSpPr>
        <p:spPr bwMode="auto">
          <a:xfrm>
            <a:off x="4191000" y="2667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6310" name="Text Box 6"/>
          <p:cNvSpPr txBox="1">
            <a:spLocks noChangeArrowheads="1"/>
          </p:cNvSpPr>
          <p:nvPr/>
        </p:nvSpPr>
        <p:spPr bwMode="auto">
          <a:xfrm>
            <a:off x="4038600" y="32766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Isaac</a:t>
            </a:r>
          </a:p>
        </p:txBody>
      </p:sp>
      <p:sp>
        <p:nvSpPr>
          <p:cNvPr id="226311" name="AutoShape 7"/>
          <p:cNvSpPr>
            <a:spLocks noChangeArrowheads="1"/>
          </p:cNvSpPr>
          <p:nvPr/>
        </p:nvSpPr>
        <p:spPr bwMode="auto">
          <a:xfrm rot="1200000">
            <a:off x="38100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28355" name="Rectangle 3"/>
          <p:cNvSpPr>
            <a:spLocks noGrp="1" noChangeArrowheads="1"/>
          </p:cNvSpPr>
          <p:nvPr>
            <p:ph type="body" idx="1"/>
          </p:nvPr>
        </p:nvSpPr>
        <p:spPr>
          <a:xfrm>
            <a:off x="685800" y="15240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228356"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Abraham</a:t>
            </a:r>
          </a:p>
        </p:txBody>
      </p:sp>
      <p:sp>
        <p:nvSpPr>
          <p:cNvPr id="228357" name="AutoShape 5"/>
          <p:cNvSpPr>
            <a:spLocks noChangeArrowheads="1"/>
          </p:cNvSpPr>
          <p:nvPr/>
        </p:nvSpPr>
        <p:spPr bwMode="auto">
          <a:xfrm>
            <a:off x="4191000" y="2667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8358" name="Text Box 6"/>
          <p:cNvSpPr txBox="1">
            <a:spLocks noChangeArrowheads="1"/>
          </p:cNvSpPr>
          <p:nvPr/>
        </p:nvSpPr>
        <p:spPr bwMode="auto">
          <a:xfrm>
            <a:off x="4038600" y="32766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Isaac</a:t>
            </a:r>
          </a:p>
        </p:txBody>
      </p:sp>
      <p:sp>
        <p:nvSpPr>
          <p:cNvPr id="228359" name="AutoShape 7"/>
          <p:cNvSpPr>
            <a:spLocks noChangeArrowheads="1"/>
          </p:cNvSpPr>
          <p:nvPr/>
        </p:nvSpPr>
        <p:spPr bwMode="auto">
          <a:xfrm rot="1200000">
            <a:off x="38100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8361" name="Text Box 9"/>
          <p:cNvSpPr txBox="1">
            <a:spLocks noChangeArrowheads="1"/>
          </p:cNvSpPr>
          <p:nvPr/>
        </p:nvSpPr>
        <p:spPr bwMode="auto">
          <a:xfrm>
            <a:off x="3276600" y="4419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Jacob</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04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30403" name="Rectangle 3"/>
          <p:cNvSpPr>
            <a:spLocks noGrp="1" noChangeArrowheads="1"/>
          </p:cNvSpPr>
          <p:nvPr>
            <p:ph type="body" idx="1"/>
          </p:nvPr>
        </p:nvSpPr>
        <p:spPr>
          <a:xfrm>
            <a:off x="685800" y="15240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230404"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Abraham</a:t>
            </a:r>
          </a:p>
        </p:txBody>
      </p:sp>
      <p:sp>
        <p:nvSpPr>
          <p:cNvPr id="230405" name="AutoShape 5"/>
          <p:cNvSpPr>
            <a:spLocks noChangeArrowheads="1"/>
          </p:cNvSpPr>
          <p:nvPr/>
        </p:nvSpPr>
        <p:spPr bwMode="auto">
          <a:xfrm>
            <a:off x="4191000" y="2667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0406" name="Text Box 6"/>
          <p:cNvSpPr txBox="1">
            <a:spLocks noChangeArrowheads="1"/>
          </p:cNvSpPr>
          <p:nvPr/>
        </p:nvSpPr>
        <p:spPr bwMode="auto">
          <a:xfrm>
            <a:off x="4038600" y="32766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Isaac</a:t>
            </a:r>
          </a:p>
        </p:txBody>
      </p:sp>
      <p:sp>
        <p:nvSpPr>
          <p:cNvPr id="230407" name="AutoShape 7"/>
          <p:cNvSpPr>
            <a:spLocks noChangeArrowheads="1"/>
          </p:cNvSpPr>
          <p:nvPr/>
        </p:nvSpPr>
        <p:spPr bwMode="auto">
          <a:xfrm rot="1200000">
            <a:off x="38100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0408" name="AutoShape 8"/>
          <p:cNvSpPr>
            <a:spLocks noChangeArrowheads="1"/>
          </p:cNvSpPr>
          <p:nvPr/>
        </p:nvSpPr>
        <p:spPr bwMode="auto">
          <a:xfrm rot="20400000">
            <a:off x="47244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0409" name="Text Box 9"/>
          <p:cNvSpPr txBox="1">
            <a:spLocks noChangeArrowheads="1"/>
          </p:cNvSpPr>
          <p:nvPr/>
        </p:nvSpPr>
        <p:spPr bwMode="auto">
          <a:xfrm>
            <a:off x="3276600" y="4419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Jacob</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a:xfrm>
            <a:off x="685800" y="304800"/>
            <a:ext cx="7772400" cy="1143000"/>
          </a:xfrm>
        </p:spPr>
        <p:txBody>
          <a:bodyPr/>
          <a:lstStyle/>
          <a:p>
            <a:r>
              <a:rPr lang="en-US" altLang="en-US">
                <a:effectLst>
                  <a:outerShdw blurRad="38100" dist="38100" dir="2700000" algn="tl">
                    <a:srgbClr val="000000"/>
                  </a:outerShdw>
                </a:effectLst>
                <a:latin typeface="Arial" charset="0"/>
              </a:rPr>
              <a:t>Overview of the Bible</a:t>
            </a:r>
            <a:endParaRPr lang="en-US" altLang="en-US">
              <a:effectLst>
                <a:outerShdw blurRad="38100" dist="38100" dir="2700000" algn="tl">
                  <a:srgbClr val="000000"/>
                </a:outerShdw>
              </a:effectLst>
            </a:endParaRPr>
          </a:p>
        </p:txBody>
      </p:sp>
      <p:sp>
        <p:nvSpPr>
          <p:cNvPr id="140291" name="Rectangle 3"/>
          <p:cNvSpPr>
            <a:spLocks noGrp="1" noChangeArrowheads="1"/>
          </p:cNvSpPr>
          <p:nvPr>
            <p:ph type="body" idx="1"/>
          </p:nvPr>
        </p:nvSpPr>
        <p:spPr>
          <a:xfrm>
            <a:off x="685800" y="1524000"/>
            <a:ext cx="7772400" cy="4953000"/>
          </a:xfrm>
        </p:spPr>
        <p:txBody>
          <a:bodyPr/>
          <a:lstStyle/>
          <a:p>
            <a:r>
              <a:rPr lang="en-US" altLang="en-US">
                <a:effectLst>
                  <a:outerShdw blurRad="38100" dist="38100" dir="2700000" algn="tl">
                    <a:srgbClr val="000000"/>
                  </a:outerShdw>
                </a:effectLst>
                <a:latin typeface="Arial" charset="0"/>
              </a:rPr>
              <a:t>The Bible tells the story of how God created man and of God’s purpose for man.</a:t>
            </a:r>
          </a:p>
          <a:p>
            <a:pPr lvl="1"/>
            <a:r>
              <a:rPr lang="en-US" altLang="en-US">
                <a:solidFill>
                  <a:schemeClr val="tx2"/>
                </a:solidFill>
                <a:effectLst>
                  <a:outerShdw blurRad="38100" dist="38100" dir="2700000" algn="tl">
                    <a:srgbClr val="000000"/>
                  </a:outerShdw>
                </a:effectLst>
                <a:latin typeface="Arial" charset="0"/>
              </a:rPr>
              <a:t>We all have questions in life.</a:t>
            </a:r>
            <a:endParaRPr lang="en-US" altLang="en-US">
              <a:effectLst>
                <a:outerShdw blurRad="38100" dist="38100" dir="2700000" algn="tl">
                  <a:srgbClr val="000000"/>
                </a:outerShdw>
              </a:effectLst>
              <a:latin typeface="Arial" charset="0"/>
            </a:endParaRPr>
          </a:p>
          <a:p>
            <a:pPr lvl="2"/>
            <a:r>
              <a:rPr lang="en-US" altLang="en-US">
                <a:effectLst>
                  <a:outerShdw blurRad="38100" dist="38100" dir="2700000" algn="tl">
                    <a:srgbClr val="000000"/>
                  </a:outerShdw>
                </a:effectLst>
                <a:latin typeface="Arial" charset="0"/>
              </a:rPr>
              <a:t>Why are we here?</a:t>
            </a:r>
          </a:p>
          <a:p>
            <a:pPr lvl="2"/>
            <a:r>
              <a:rPr lang="en-US" altLang="en-US">
                <a:effectLst>
                  <a:outerShdw blurRad="38100" dist="38100" dir="2700000" algn="tl">
                    <a:srgbClr val="000000"/>
                  </a:outerShdw>
                </a:effectLst>
                <a:latin typeface="Arial" charset="0"/>
              </a:rPr>
              <a:t>How did we get here?</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24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32451" name="Rectangle 3"/>
          <p:cNvSpPr>
            <a:spLocks noGrp="1" noChangeArrowheads="1"/>
          </p:cNvSpPr>
          <p:nvPr>
            <p:ph type="body" idx="1"/>
          </p:nvPr>
        </p:nvSpPr>
        <p:spPr>
          <a:xfrm>
            <a:off x="685800" y="15240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232452"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Abraham</a:t>
            </a:r>
          </a:p>
        </p:txBody>
      </p:sp>
      <p:sp>
        <p:nvSpPr>
          <p:cNvPr id="232453" name="AutoShape 5"/>
          <p:cNvSpPr>
            <a:spLocks noChangeArrowheads="1"/>
          </p:cNvSpPr>
          <p:nvPr/>
        </p:nvSpPr>
        <p:spPr bwMode="auto">
          <a:xfrm>
            <a:off x="4191000" y="2667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2454" name="Text Box 6"/>
          <p:cNvSpPr txBox="1">
            <a:spLocks noChangeArrowheads="1"/>
          </p:cNvSpPr>
          <p:nvPr/>
        </p:nvSpPr>
        <p:spPr bwMode="auto">
          <a:xfrm>
            <a:off x="4038600" y="32766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Isaac</a:t>
            </a:r>
          </a:p>
        </p:txBody>
      </p:sp>
      <p:sp>
        <p:nvSpPr>
          <p:cNvPr id="232455" name="AutoShape 7"/>
          <p:cNvSpPr>
            <a:spLocks noChangeArrowheads="1"/>
          </p:cNvSpPr>
          <p:nvPr/>
        </p:nvSpPr>
        <p:spPr bwMode="auto">
          <a:xfrm rot="1200000">
            <a:off x="38100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2456" name="AutoShape 8"/>
          <p:cNvSpPr>
            <a:spLocks noChangeArrowheads="1"/>
          </p:cNvSpPr>
          <p:nvPr/>
        </p:nvSpPr>
        <p:spPr bwMode="auto">
          <a:xfrm rot="20400000">
            <a:off x="47244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2457" name="Text Box 9"/>
          <p:cNvSpPr txBox="1">
            <a:spLocks noChangeArrowheads="1"/>
          </p:cNvSpPr>
          <p:nvPr/>
        </p:nvSpPr>
        <p:spPr bwMode="auto">
          <a:xfrm>
            <a:off x="3276600" y="4419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Jacob</a:t>
            </a:r>
          </a:p>
        </p:txBody>
      </p:sp>
      <p:sp>
        <p:nvSpPr>
          <p:cNvPr id="232458" name="Text Box 10"/>
          <p:cNvSpPr txBox="1">
            <a:spLocks noChangeArrowheads="1"/>
          </p:cNvSpPr>
          <p:nvPr/>
        </p:nvSpPr>
        <p:spPr bwMode="auto">
          <a:xfrm>
            <a:off x="4800600" y="4419600"/>
            <a:ext cx="879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Esau</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36547" name="Rectangle 3"/>
          <p:cNvSpPr>
            <a:spLocks noGrp="1" noChangeArrowheads="1"/>
          </p:cNvSpPr>
          <p:nvPr>
            <p:ph type="body" idx="1"/>
          </p:nvPr>
        </p:nvSpPr>
        <p:spPr>
          <a:xfrm>
            <a:off x="685800" y="15240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236548"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1"/>
                </a:solidFill>
                <a:effectLst>
                  <a:outerShdw blurRad="38100" dist="38100" dir="2700000" algn="tl">
                    <a:srgbClr val="000000"/>
                  </a:outerShdw>
                </a:effectLst>
              </a:rPr>
              <a:t>Abraham</a:t>
            </a:r>
          </a:p>
        </p:txBody>
      </p:sp>
      <p:sp>
        <p:nvSpPr>
          <p:cNvPr id="236549" name="AutoShape 5"/>
          <p:cNvSpPr>
            <a:spLocks noChangeArrowheads="1"/>
          </p:cNvSpPr>
          <p:nvPr/>
        </p:nvSpPr>
        <p:spPr bwMode="auto">
          <a:xfrm>
            <a:off x="4191000" y="2667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550" name="Text Box 6"/>
          <p:cNvSpPr txBox="1">
            <a:spLocks noChangeArrowheads="1"/>
          </p:cNvSpPr>
          <p:nvPr/>
        </p:nvSpPr>
        <p:spPr bwMode="auto">
          <a:xfrm>
            <a:off x="4038600" y="32766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Isaac</a:t>
            </a:r>
          </a:p>
        </p:txBody>
      </p:sp>
      <p:sp>
        <p:nvSpPr>
          <p:cNvPr id="236551" name="AutoShape 7"/>
          <p:cNvSpPr>
            <a:spLocks noChangeArrowheads="1"/>
          </p:cNvSpPr>
          <p:nvPr/>
        </p:nvSpPr>
        <p:spPr bwMode="auto">
          <a:xfrm rot="1200000">
            <a:off x="38100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552" name="AutoShape 8"/>
          <p:cNvSpPr>
            <a:spLocks noChangeArrowheads="1"/>
          </p:cNvSpPr>
          <p:nvPr/>
        </p:nvSpPr>
        <p:spPr bwMode="auto">
          <a:xfrm rot="20400000">
            <a:off x="47244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553" name="Text Box 9"/>
          <p:cNvSpPr txBox="1">
            <a:spLocks noChangeArrowheads="1"/>
          </p:cNvSpPr>
          <p:nvPr/>
        </p:nvSpPr>
        <p:spPr bwMode="auto">
          <a:xfrm>
            <a:off x="3276600" y="4419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Jacob</a:t>
            </a:r>
          </a:p>
        </p:txBody>
      </p:sp>
      <p:sp>
        <p:nvSpPr>
          <p:cNvPr id="236554" name="Text Box 10"/>
          <p:cNvSpPr txBox="1">
            <a:spLocks noChangeArrowheads="1"/>
          </p:cNvSpPr>
          <p:nvPr/>
        </p:nvSpPr>
        <p:spPr bwMode="auto">
          <a:xfrm>
            <a:off x="4800600" y="4419600"/>
            <a:ext cx="879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Esau</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85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38595" name="Rectangle 3"/>
          <p:cNvSpPr>
            <a:spLocks noGrp="1" noChangeArrowheads="1"/>
          </p:cNvSpPr>
          <p:nvPr>
            <p:ph type="body" idx="1"/>
          </p:nvPr>
        </p:nvSpPr>
        <p:spPr>
          <a:xfrm>
            <a:off x="685800" y="15240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238596"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1"/>
                </a:solidFill>
                <a:effectLst>
                  <a:outerShdw blurRad="38100" dist="38100" dir="2700000" algn="tl">
                    <a:srgbClr val="000000"/>
                  </a:outerShdw>
                </a:effectLst>
              </a:rPr>
              <a:t>Abraham</a:t>
            </a:r>
          </a:p>
        </p:txBody>
      </p:sp>
      <p:sp>
        <p:nvSpPr>
          <p:cNvPr id="238597" name="AutoShape 5"/>
          <p:cNvSpPr>
            <a:spLocks noChangeArrowheads="1"/>
          </p:cNvSpPr>
          <p:nvPr/>
        </p:nvSpPr>
        <p:spPr bwMode="auto">
          <a:xfrm>
            <a:off x="4191000" y="2667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598" name="Text Box 6"/>
          <p:cNvSpPr txBox="1">
            <a:spLocks noChangeArrowheads="1"/>
          </p:cNvSpPr>
          <p:nvPr/>
        </p:nvSpPr>
        <p:spPr bwMode="auto">
          <a:xfrm>
            <a:off x="4038600" y="32766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1"/>
                </a:solidFill>
                <a:effectLst>
                  <a:outerShdw blurRad="38100" dist="38100" dir="2700000" algn="tl">
                    <a:srgbClr val="000000"/>
                  </a:outerShdw>
                </a:effectLst>
              </a:rPr>
              <a:t>Isaac</a:t>
            </a:r>
          </a:p>
        </p:txBody>
      </p:sp>
      <p:sp>
        <p:nvSpPr>
          <p:cNvPr id="238599" name="AutoShape 7"/>
          <p:cNvSpPr>
            <a:spLocks noChangeArrowheads="1"/>
          </p:cNvSpPr>
          <p:nvPr/>
        </p:nvSpPr>
        <p:spPr bwMode="auto">
          <a:xfrm rot="1200000">
            <a:off x="38100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600" name="AutoShape 8"/>
          <p:cNvSpPr>
            <a:spLocks noChangeArrowheads="1"/>
          </p:cNvSpPr>
          <p:nvPr/>
        </p:nvSpPr>
        <p:spPr bwMode="auto">
          <a:xfrm rot="20400000">
            <a:off x="47244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601" name="Text Box 9"/>
          <p:cNvSpPr txBox="1">
            <a:spLocks noChangeArrowheads="1"/>
          </p:cNvSpPr>
          <p:nvPr/>
        </p:nvSpPr>
        <p:spPr bwMode="auto">
          <a:xfrm>
            <a:off x="3276600" y="4419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Jacob</a:t>
            </a:r>
          </a:p>
        </p:txBody>
      </p:sp>
      <p:sp>
        <p:nvSpPr>
          <p:cNvPr id="238602" name="Text Box 10"/>
          <p:cNvSpPr txBox="1">
            <a:spLocks noChangeArrowheads="1"/>
          </p:cNvSpPr>
          <p:nvPr/>
        </p:nvSpPr>
        <p:spPr bwMode="auto">
          <a:xfrm>
            <a:off x="4800600" y="4419600"/>
            <a:ext cx="879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Esau</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06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40643" name="Rectangle 3"/>
          <p:cNvSpPr>
            <a:spLocks noGrp="1" noChangeArrowheads="1"/>
          </p:cNvSpPr>
          <p:nvPr>
            <p:ph type="body" idx="1"/>
          </p:nvPr>
        </p:nvSpPr>
        <p:spPr>
          <a:xfrm>
            <a:off x="685800" y="15240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240644"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1"/>
                </a:solidFill>
                <a:effectLst>
                  <a:outerShdw blurRad="38100" dist="38100" dir="2700000" algn="tl">
                    <a:srgbClr val="000000"/>
                  </a:outerShdw>
                </a:effectLst>
              </a:rPr>
              <a:t>Abraham</a:t>
            </a:r>
          </a:p>
        </p:txBody>
      </p:sp>
      <p:sp>
        <p:nvSpPr>
          <p:cNvPr id="240645" name="AutoShape 5"/>
          <p:cNvSpPr>
            <a:spLocks noChangeArrowheads="1"/>
          </p:cNvSpPr>
          <p:nvPr/>
        </p:nvSpPr>
        <p:spPr bwMode="auto">
          <a:xfrm>
            <a:off x="4191000" y="2667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646" name="Text Box 6"/>
          <p:cNvSpPr txBox="1">
            <a:spLocks noChangeArrowheads="1"/>
          </p:cNvSpPr>
          <p:nvPr/>
        </p:nvSpPr>
        <p:spPr bwMode="auto">
          <a:xfrm>
            <a:off x="4038600" y="32766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1"/>
                </a:solidFill>
                <a:effectLst>
                  <a:outerShdw blurRad="38100" dist="38100" dir="2700000" algn="tl">
                    <a:srgbClr val="000000"/>
                  </a:outerShdw>
                </a:effectLst>
              </a:rPr>
              <a:t>Isaac</a:t>
            </a:r>
          </a:p>
        </p:txBody>
      </p:sp>
      <p:sp>
        <p:nvSpPr>
          <p:cNvPr id="240647" name="AutoShape 7"/>
          <p:cNvSpPr>
            <a:spLocks noChangeArrowheads="1"/>
          </p:cNvSpPr>
          <p:nvPr/>
        </p:nvSpPr>
        <p:spPr bwMode="auto">
          <a:xfrm rot="1200000">
            <a:off x="38100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648" name="AutoShape 8"/>
          <p:cNvSpPr>
            <a:spLocks noChangeArrowheads="1"/>
          </p:cNvSpPr>
          <p:nvPr/>
        </p:nvSpPr>
        <p:spPr bwMode="auto">
          <a:xfrm rot="20400000">
            <a:off x="47244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649" name="Text Box 9"/>
          <p:cNvSpPr txBox="1">
            <a:spLocks noChangeArrowheads="1"/>
          </p:cNvSpPr>
          <p:nvPr/>
        </p:nvSpPr>
        <p:spPr bwMode="auto">
          <a:xfrm>
            <a:off x="3276600" y="4419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1"/>
                </a:solidFill>
                <a:effectLst>
                  <a:outerShdw blurRad="38100" dist="38100" dir="2700000" algn="tl">
                    <a:srgbClr val="000000"/>
                  </a:outerShdw>
                </a:effectLst>
              </a:rPr>
              <a:t>Jacob</a:t>
            </a:r>
          </a:p>
        </p:txBody>
      </p:sp>
      <p:sp>
        <p:nvSpPr>
          <p:cNvPr id="240650" name="Text Box 10"/>
          <p:cNvSpPr txBox="1">
            <a:spLocks noChangeArrowheads="1"/>
          </p:cNvSpPr>
          <p:nvPr/>
        </p:nvSpPr>
        <p:spPr bwMode="auto">
          <a:xfrm>
            <a:off x="4800600" y="4419600"/>
            <a:ext cx="879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Esau</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42691" name="Rectangle 3"/>
          <p:cNvSpPr>
            <a:spLocks noGrp="1" noChangeArrowheads="1"/>
          </p:cNvSpPr>
          <p:nvPr>
            <p:ph type="body" idx="1"/>
          </p:nvPr>
        </p:nvSpPr>
        <p:spPr>
          <a:xfrm>
            <a:off x="685800" y="1524000"/>
            <a:ext cx="7772400" cy="533400"/>
          </a:xfrm>
        </p:spPr>
        <p:txBody>
          <a:bodyPr/>
          <a:lstStyle/>
          <a:p>
            <a:pPr>
              <a:lnSpc>
                <a:spcPct val="80000"/>
              </a:lnSpc>
              <a:buFontTx/>
              <a:buNone/>
            </a:pPr>
            <a:r>
              <a:rPr lang="en-US" altLang="en-US" i="1">
                <a:effectLst>
                  <a:outerShdw blurRad="38100" dist="38100" dir="2700000" algn="tl">
                    <a:srgbClr val="000000"/>
                  </a:outerShdw>
                </a:effectLst>
                <a:latin typeface="Arial" charset="0"/>
              </a:rPr>
              <a:t>Abraham’s family and the promises:</a:t>
            </a:r>
          </a:p>
        </p:txBody>
      </p:sp>
      <p:sp>
        <p:nvSpPr>
          <p:cNvPr id="242692" name="Text Box 4"/>
          <p:cNvSpPr txBox="1">
            <a:spLocks noChangeArrowheads="1"/>
          </p:cNvSpPr>
          <p:nvPr/>
        </p:nvSpPr>
        <p:spPr bwMode="auto">
          <a:xfrm>
            <a:off x="3733800" y="21336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1"/>
                </a:solidFill>
                <a:effectLst>
                  <a:outerShdw blurRad="38100" dist="38100" dir="2700000" algn="tl">
                    <a:srgbClr val="000000"/>
                  </a:outerShdw>
                </a:effectLst>
              </a:rPr>
              <a:t>Abraham</a:t>
            </a:r>
          </a:p>
        </p:txBody>
      </p:sp>
      <p:sp>
        <p:nvSpPr>
          <p:cNvPr id="242693" name="AutoShape 5"/>
          <p:cNvSpPr>
            <a:spLocks noChangeArrowheads="1"/>
          </p:cNvSpPr>
          <p:nvPr/>
        </p:nvSpPr>
        <p:spPr bwMode="auto">
          <a:xfrm>
            <a:off x="4191000" y="2667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694" name="Text Box 6"/>
          <p:cNvSpPr txBox="1">
            <a:spLocks noChangeArrowheads="1"/>
          </p:cNvSpPr>
          <p:nvPr/>
        </p:nvSpPr>
        <p:spPr bwMode="auto">
          <a:xfrm>
            <a:off x="4038600" y="3276600"/>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1"/>
                </a:solidFill>
                <a:effectLst>
                  <a:outerShdw blurRad="38100" dist="38100" dir="2700000" algn="tl">
                    <a:srgbClr val="000000"/>
                  </a:outerShdw>
                </a:effectLst>
              </a:rPr>
              <a:t>Isaac</a:t>
            </a:r>
          </a:p>
        </p:txBody>
      </p:sp>
      <p:sp>
        <p:nvSpPr>
          <p:cNvPr id="242695" name="AutoShape 7"/>
          <p:cNvSpPr>
            <a:spLocks noChangeArrowheads="1"/>
          </p:cNvSpPr>
          <p:nvPr/>
        </p:nvSpPr>
        <p:spPr bwMode="auto">
          <a:xfrm rot="1200000">
            <a:off x="38100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696" name="AutoShape 8"/>
          <p:cNvSpPr>
            <a:spLocks noChangeArrowheads="1"/>
          </p:cNvSpPr>
          <p:nvPr/>
        </p:nvSpPr>
        <p:spPr bwMode="auto">
          <a:xfrm rot="20400000">
            <a:off x="4724400" y="3810000"/>
            <a:ext cx="485775" cy="533400"/>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697" name="Text Box 9"/>
          <p:cNvSpPr txBox="1">
            <a:spLocks noChangeArrowheads="1"/>
          </p:cNvSpPr>
          <p:nvPr/>
        </p:nvSpPr>
        <p:spPr bwMode="auto">
          <a:xfrm>
            <a:off x="3276600" y="4419600"/>
            <a:ext cx="998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1"/>
                </a:solidFill>
                <a:effectLst>
                  <a:outerShdw blurRad="38100" dist="38100" dir="2700000" algn="tl">
                    <a:srgbClr val="000000"/>
                  </a:outerShdw>
                </a:effectLst>
              </a:rPr>
              <a:t>Jacob</a:t>
            </a:r>
          </a:p>
        </p:txBody>
      </p:sp>
      <p:sp>
        <p:nvSpPr>
          <p:cNvPr id="242698" name="Text Box 10"/>
          <p:cNvSpPr txBox="1">
            <a:spLocks noChangeArrowheads="1"/>
          </p:cNvSpPr>
          <p:nvPr/>
        </p:nvSpPr>
        <p:spPr bwMode="auto">
          <a:xfrm>
            <a:off x="4800600" y="4419600"/>
            <a:ext cx="879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Esau</a:t>
            </a:r>
          </a:p>
        </p:txBody>
      </p:sp>
      <p:sp>
        <p:nvSpPr>
          <p:cNvPr id="242699" name="Rectangle 11"/>
          <p:cNvSpPr>
            <a:spLocks noChangeArrowheads="1"/>
          </p:cNvSpPr>
          <p:nvPr/>
        </p:nvSpPr>
        <p:spPr bwMode="auto">
          <a:xfrm>
            <a:off x="838200" y="5410200"/>
            <a:ext cx="78486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buFontTx/>
              <a:buNone/>
            </a:pPr>
            <a:r>
              <a:rPr lang="en-US" altLang="en-US" i="1">
                <a:effectLst>
                  <a:outerShdw blurRad="38100" dist="38100" dir="2700000" algn="tl">
                    <a:srgbClr val="000000"/>
                  </a:outerShdw>
                </a:effectLst>
                <a:latin typeface="Arial" charset="0"/>
              </a:rPr>
              <a:t>The three promises pass from Abraham to Isaac, and from Isaac to Jacob.</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67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46787" name="Rectangle 3"/>
          <p:cNvSpPr>
            <a:spLocks noGrp="1" noChangeArrowheads="1"/>
          </p:cNvSpPr>
          <p:nvPr>
            <p:ph type="body" idx="1"/>
          </p:nvPr>
        </p:nvSpPr>
        <p:spPr>
          <a:xfrm>
            <a:off x="685800" y="1524000"/>
            <a:ext cx="7772400" cy="609600"/>
          </a:xfrm>
        </p:spPr>
        <p:txBody>
          <a:bodyPr/>
          <a:lstStyle/>
          <a:p>
            <a:pPr>
              <a:lnSpc>
                <a:spcPct val="80000"/>
              </a:lnSpc>
            </a:pPr>
            <a:r>
              <a:rPr lang="en-US" altLang="en-US">
                <a:effectLst>
                  <a:outerShdw blurRad="38100" dist="38100" dir="2700000" algn="tl">
                    <a:srgbClr val="000000"/>
                  </a:outerShdw>
                </a:effectLst>
                <a:latin typeface="Arial" charset="0"/>
              </a:rPr>
              <a:t>God changes Jacob’s name to “</a:t>
            </a:r>
            <a:r>
              <a:rPr lang="en-US" altLang="en-US" i="1">
                <a:effectLst>
                  <a:outerShdw blurRad="38100" dist="38100" dir="2700000" algn="tl">
                    <a:srgbClr val="000000"/>
                  </a:outerShdw>
                </a:effectLst>
                <a:latin typeface="Arial" charset="0"/>
              </a:rPr>
              <a:t>Israel</a:t>
            </a:r>
            <a:r>
              <a:rPr lang="en-US" altLang="en-US">
                <a:effectLst>
                  <a:outerShdw blurRad="38100" dist="38100" dir="2700000" algn="tl">
                    <a:srgbClr val="000000"/>
                  </a:outerShdw>
                </a:effectLst>
                <a:latin typeface="Arial" charset="0"/>
              </a:rPr>
              <a:t>.”</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47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44739" name="Rectangle 3"/>
          <p:cNvSpPr>
            <a:spLocks noGrp="1" noChangeArrowheads="1"/>
          </p:cNvSpPr>
          <p:nvPr>
            <p:ph type="body" idx="1"/>
          </p:nvPr>
        </p:nvSpPr>
        <p:spPr>
          <a:xfrm>
            <a:off x="685800" y="1524000"/>
            <a:ext cx="7772400" cy="609600"/>
          </a:xfrm>
        </p:spPr>
        <p:txBody>
          <a:bodyPr/>
          <a:lstStyle/>
          <a:p>
            <a:pPr>
              <a:lnSpc>
                <a:spcPct val="80000"/>
              </a:lnSpc>
            </a:pPr>
            <a:r>
              <a:rPr lang="en-US" altLang="en-US">
                <a:effectLst>
                  <a:outerShdw blurRad="38100" dist="38100" dir="2700000" algn="tl">
                    <a:srgbClr val="000000"/>
                  </a:outerShdw>
                </a:effectLst>
                <a:latin typeface="Arial" charset="0"/>
              </a:rPr>
              <a:t>God changes Jacob’s name to “</a:t>
            </a:r>
            <a:r>
              <a:rPr lang="en-US" altLang="en-US" i="1">
                <a:effectLst>
                  <a:outerShdw blurRad="38100" dist="38100" dir="2700000" algn="tl">
                    <a:srgbClr val="000000"/>
                  </a:outerShdw>
                </a:effectLst>
                <a:latin typeface="Arial" charset="0"/>
              </a:rPr>
              <a:t>Israel</a:t>
            </a:r>
            <a:r>
              <a:rPr lang="en-US" altLang="en-US">
                <a:effectLst>
                  <a:outerShdw blurRad="38100" dist="38100" dir="2700000" algn="tl">
                    <a:srgbClr val="000000"/>
                  </a:outerShdw>
                </a:effectLst>
                <a:latin typeface="Arial" charset="0"/>
              </a:rPr>
              <a:t>.”</a:t>
            </a:r>
          </a:p>
        </p:txBody>
      </p:sp>
      <p:sp>
        <p:nvSpPr>
          <p:cNvPr id="244740" name="Rectangle 4"/>
          <p:cNvSpPr>
            <a:spLocks noChangeArrowheads="1"/>
          </p:cNvSpPr>
          <p:nvPr/>
        </p:nvSpPr>
        <p:spPr bwMode="auto">
          <a:xfrm>
            <a:off x="1752600" y="25146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800" i="1">
                <a:solidFill>
                  <a:schemeClr val="bg2"/>
                </a:solidFill>
              </a:rPr>
              <a:t>“And He said, ‘Your name shall</a:t>
            </a:r>
          </a:p>
          <a:p>
            <a:pPr algn="ctr"/>
            <a:r>
              <a:rPr lang="en-US" altLang="en-US" sz="2800" i="1">
                <a:solidFill>
                  <a:schemeClr val="bg2"/>
                </a:solidFill>
              </a:rPr>
              <a:t>no longer be called Jacob, but</a:t>
            </a:r>
          </a:p>
          <a:p>
            <a:pPr algn="ctr"/>
            <a:r>
              <a:rPr lang="en-US" altLang="en-US" sz="2800" i="1">
                <a:solidFill>
                  <a:schemeClr val="bg2"/>
                </a:solidFill>
              </a:rPr>
              <a:t>Israel; for you have struggled</a:t>
            </a:r>
          </a:p>
          <a:p>
            <a:pPr algn="ctr"/>
            <a:r>
              <a:rPr lang="en-US" altLang="en-US" sz="2800" i="1">
                <a:solidFill>
                  <a:schemeClr val="bg2"/>
                </a:solidFill>
              </a:rPr>
              <a:t>with God and with men, and </a:t>
            </a:r>
          </a:p>
          <a:p>
            <a:pPr algn="ctr"/>
            <a:r>
              <a:rPr lang="en-US" altLang="en-US" sz="2800" i="1">
                <a:solidFill>
                  <a:schemeClr val="bg2"/>
                </a:solidFill>
              </a:rPr>
              <a:t>have prevailed’” </a:t>
            </a:r>
          </a:p>
          <a:p>
            <a:pPr algn="ctr"/>
            <a:r>
              <a:rPr lang="en-US" altLang="en-US" sz="2800" i="1">
                <a:solidFill>
                  <a:schemeClr val="bg2"/>
                </a:solidFill>
              </a:rPr>
              <a:t>(Genesis 32:28).</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93187" name="Rectangle 3"/>
          <p:cNvSpPr>
            <a:spLocks noGrp="1" noChangeArrowheads="1"/>
          </p:cNvSpPr>
          <p:nvPr>
            <p:ph type="body" idx="1"/>
          </p:nvPr>
        </p:nvSpPr>
        <p:spPr>
          <a:xfrm>
            <a:off x="685800" y="1524000"/>
            <a:ext cx="7772400" cy="609600"/>
          </a:xfrm>
        </p:spPr>
        <p:txBody>
          <a:bodyPr/>
          <a:lstStyle/>
          <a:p>
            <a:pPr>
              <a:lnSpc>
                <a:spcPct val="80000"/>
              </a:lnSpc>
            </a:pPr>
            <a:r>
              <a:rPr lang="en-US" altLang="en-US">
                <a:effectLst>
                  <a:outerShdw blurRad="38100" dist="38100" dir="2700000" algn="tl">
                    <a:srgbClr val="000000"/>
                  </a:outerShdw>
                </a:effectLst>
                <a:latin typeface="Arial" charset="0"/>
              </a:rPr>
              <a:t>God changes Jacob’s name to “</a:t>
            </a:r>
            <a:r>
              <a:rPr lang="en-US" altLang="en-US" i="1">
                <a:effectLst>
                  <a:outerShdw blurRad="38100" dist="38100" dir="2700000" algn="tl">
                    <a:srgbClr val="000000"/>
                  </a:outerShdw>
                </a:effectLst>
                <a:latin typeface="Arial" charset="0"/>
              </a:rPr>
              <a:t>Israel</a:t>
            </a:r>
            <a:r>
              <a:rPr lang="en-US" altLang="en-US">
                <a:effectLst>
                  <a:outerShdw blurRad="38100" dist="38100" dir="2700000" algn="tl">
                    <a:srgbClr val="000000"/>
                  </a:outerShdw>
                </a:effectLst>
                <a:latin typeface="Arial" charset="0"/>
              </a:rPr>
              <a:t>.”</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54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75459" name="Rectangle 3"/>
          <p:cNvSpPr>
            <a:spLocks noGrp="1" noChangeArrowheads="1"/>
          </p:cNvSpPr>
          <p:nvPr>
            <p:ph type="body" idx="1"/>
          </p:nvPr>
        </p:nvSpPr>
        <p:spPr>
          <a:xfrm>
            <a:off x="685800" y="1524000"/>
            <a:ext cx="7772400" cy="609600"/>
          </a:xfrm>
        </p:spPr>
        <p:txBody>
          <a:bodyPr/>
          <a:lstStyle/>
          <a:p>
            <a:pPr>
              <a:lnSpc>
                <a:spcPct val="80000"/>
              </a:lnSpc>
            </a:pPr>
            <a:r>
              <a:rPr lang="en-US" altLang="en-US">
                <a:effectLst>
                  <a:outerShdw blurRad="38100" dist="38100" dir="2700000" algn="tl">
                    <a:srgbClr val="000000"/>
                  </a:outerShdw>
                </a:effectLst>
                <a:latin typeface="Arial" charset="0"/>
              </a:rPr>
              <a:t>God changes Jacob’s name to “</a:t>
            </a:r>
            <a:r>
              <a:rPr lang="en-US" altLang="en-US" i="1">
                <a:effectLst>
                  <a:outerShdw blurRad="38100" dist="38100" dir="2700000" algn="tl">
                    <a:srgbClr val="000000"/>
                  </a:outerShdw>
                </a:effectLst>
                <a:latin typeface="Arial" charset="0"/>
              </a:rPr>
              <a:t>Israel</a:t>
            </a:r>
            <a:r>
              <a:rPr lang="en-US" altLang="en-US">
                <a:effectLst>
                  <a:outerShdw blurRad="38100" dist="38100" dir="2700000" algn="tl">
                    <a:srgbClr val="000000"/>
                  </a:outerShdw>
                </a:effectLst>
                <a:latin typeface="Arial" charset="0"/>
              </a:rPr>
              <a:t>.”</a:t>
            </a:r>
          </a:p>
        </p:txBody>
      </p:sp>
      <p:sp>
        <p:nvSpPr>
          <p:cNvPr id="275460" name="Rectangle 4"/>
          <p:cNvSpPr>
            <a:spLocks noChangeArrowheads="1"/>
          </p:cNvSpPr>
          <p:nvPr/>
        </p:nvSpPr>
        <p:spPr bwMode="auto">
          <a:xfrm>
            <a:off x="685800" y="20574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Jacob has 12 sons (Genesis 35:23-26).</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a:xfrm>
            <a:off x="685800" y="304800"/>
            <a:ext cx="7772400" cy="1143000"/>
          </a:xfrm>
        </p:spPr>
        <p:txBody>
          <a:bodyPr/>
          <a:lstStyle/>
          <a:p>
            <a:r>
              <a:rPr lang="en-US" altLang="en-US">
                <a:effectLst>
                  <a:outerShdw blurRad="38100" dist="38100" dir="2700000" algn="tl">
                    <a:srgbClr val="000000"/>
                  </a:outerShdw>
                </a:effectLst>
                <a:latin typeface="Arial" charset="0"/>
              </a:rPr>
              <a:t>Overview of the Bible</a:t>
            </a:r>
            <a:endParaRPr lang="en-US" altLang="en-US">
              <a:effectLst>
                <a:outerShdw blurRad="38100" dist="38100" dir="2700000" algn="tl">
                  <a:srgbClr val="000000"/>
                </a:outerShdw>
              </a:effectLst>
            </a:endParaRPr>
          </a:p>
        </p:txBody>
      </p:sp>
      <p:sp>
        <p:nvSpPr>
          <p:cNvPr id="141315" name="Rectangle 3"/>
          <p:cNvSpPr>
            <a:spLocks noGrp="1" noChangeArrowheads="1"/>
          </p:cNvSpPr>
          <p:nvPr>
            <p:ph type="body" idx="1"/>
          </p:nvPr>
        </p:nvSpPr>
        <p:spPr>
          <a:xfrm>
            <a:off x="685800" y="1524000"/>
            <a:ext cx="7772400" cy="4953000"/>
          </a:xfrm>
        </p:spPr>
        <p:txBody>
          <a:bodyPr/>
          <a:lstStyle/>
          <a:p>
            <a:r>
              <a:rPr lang="en-US" altLang="en-US">
                <a:effectLst>
                  <a:outerShdw blurRad="38100" dist="38100" dir="2700000" algn="tl">
                    <a:srgbClr val="000000"/>
                  </a:outerShdw>
                </a:effectLst>
                <a:latin typeface="Arial" charset="0"/>
              </a:rPr>
              <a:t>The Bible tells the story of how God created man and of God’s purpose for man.</a:t>
            </a:r>
          </a:p>
          <a:p>
            <a:pPr lvl="1"/>
            <a:r>
              <a:rPr lang="en-US" altLang="en-US">
                <a:solidFill>
                  <a:schemeClr val="tx2"/>
                </a:solidFill>
                <a:effectLst>
                  <a:outerShdw blurRad="38100" dist="38100" dir="2700000" algn="tl">
                    <a:srgbClr val="000000"/>
                  </a:outerShdw>
                </a:effectLst>
                <a:latin typeface="Arial" charset="0"/>
              </a:rPr>
              <a:t>We all have questions in life.</a:t>
            </a:r>
            <a:endParaRPr lang="en-US" altLang="en-US">
              <a:effectLst>
                <a:outerShdw blurRad="38100" dist="38100" dir="2700000" algn="tl">
                  <a:srgbClr val="000000"/>
                </a:outerShdw>
              </a:effectLst>
              <a:latin typeface="Arial" charset="0"/>
            </a:endParaRPr>
          </a:p>
          <a:p>
            <a:pPr lvl="2"/>
            <a:r>
              <a:rPr lang="en-US" altLang="en-US">
                <a:effectLst>
                  <a:outerShdw blurRad="38100" dist="38100" dir="2700000" algn="tl">
                    <a:srgbClr val="000000"/>
                  </a:outerShdw>
                </a:effectLst>
                <a:latin typeface="Arial" charset="0"/>
              </a:rPr>
              <a:t>Why are we here?</a:t>
            </a:r>
          </a:p>
          <a:p>
            <a:pPr lvl="2"/>
            <a:r>
              <a:rPr lang="en-US" altLang="en-US">
                <a:effectLst>
                  <a:outerShdw blurRad="38100" dist="38100" dir="2700000" algn="tl">
                    <a:srgbClr val="000000"/>
                  </a:outerShdw>
                </a:effectLst>
                <a:latin typeface="Arial" charset="0"/>
              </a:rPr>
              <a:t>How did we get here?</a:t>
            </a:r>
          </a:p>
          <a:p>
            <a:pPr lvl="2"/>
            <a:r>
              <a:rPr lang="en-US" altLang="en-US">
                <a:effectLst>
                  <a:outerShdw blurRad="38100" dist="38100" dir="2700000" algn="tl">
                    <a:srgbClr val="000000"/>
                  </a:outerShdw>
                </a:effectLst>
                <a:latin typeface="Arial" charset="0"/>
              </a:rPr>
              <a:t>What is our purpose on earth?</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88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48835" name="Rectangle 3"/>
          <p:cNvSpPr>
            <a:spLocks noGrp="1" noChangeArrowheads="1"/>
          </p:cNvSpPr>
          <p:nvPr>
            <p:ph type="body" idx="1"/>
          </p:nvPr>
        </p:nvSpPr>
        <p:spPr>
          <a:xfrm>
            <a:off x="685800" y="1524000"/>
            <a:ext cx="7772400" cy="609600"/>
          </a:xfrm>
        </p:spPr>
        <p:txBody>
          <a:bodyPr/>
          <a:lstStyle/>
          <a:p>
            <a:pPr>
              <a:lnSpc>
                <a:spcPct val="80000"/>
              </a:lnSpc>
            </a:pPr>
            <a:r>
              <a:rPr lang="en-US" altLang="en-US">
                <a:effectLst>
                  <a:outerShdw blurRad="38100" dist="38100" dir="2700000" algn="tl">
                    <a:srgbClr val="000000"/>
                  </a:outerShdw>
                </a:effectLst>
                <a:latin typeface="Arial" charset="0"/>
              </a:rPr>
              <a:t>God changes Jacob’s name to “</a:t>
            </a:r>
            <a:r>
              <a:rPr lang="en-US" altLang="en-US" i="1">
                <a:effectLst>
                  <a:outerShdw blurRad="38100" dist="38100" dir="2700000" algn="tl">
                    <a:srgbClr val="000000"/>
                  </a:outerShdw>
                </a:effectLst>
                <a:latin typeface="Arial" charset="0"/>
              </a:rPr>
              <a:t>Israel</a:t>
            </a:r>
            <a:r>
              <a:rPr lang="en-US" altLang="en-US">
                <a:effectLst>
                  <a:outerShdw blurRad="38100" dist="38100" dir="2700000" algn="tl">
                    <a:srgbClr val="000000"/>
                  </a:outerShdw>
                </a:effectLst>
                <a:latin typeface="Arial" charset="0"/>
              </a:rPr>
              <a:t>.”</a:t>
            </a:r>
          </a:p>
        </p:txBody>
      </p:sp>
      <p:sp>
        <p:nvSpPr>
          <p:cNvPr id="248836" name="Rectangle 4"/>
          <p:cNvSpPr>
            <a:spLocks noChangeArrowheads="1"/>
          </p:cNvSpPr>
          <p:nvPr/>
        </p:nvSpPr>
        <p:spPr bwMode="auto">
          <a:xfrm>
            <a:off x="685800" y="20574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Jacob has 12 sons (Genesis 35:23-26).</a:t>
            </a:r>
          </a:p>
        </p:txBody>
      </p:sp>
      <p:sp>
        <p:nvSpPr>
          <p:cNvPr id="248837" name="Text Box 5"/>
          <p:cNvSpPr txBox="1">
            <a:spLocks noChangeArrowheads="1"/>
          </p:cNvSpPr>
          <p:nvPr/>
        </p:nvSpPr>
        <p:spPr bwMode="auto">
          <a:xfrm>
            <a:off x="2041525" y="2655888"/>
            <a:ext cx="2085975" cy="884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pPr>
            <a:r>
              <a:rPr lang="en-US" altLang="en-US" sz="2800">
                <a:solidFill>
                  <a:schemeClr val="tx2"/>
                </a:solidFill>
                <a:effectLst>
                  <a:outerShdw blurRad="38100" dist="38100" dir="2700000" algn="tl">
                    <a:srgbClr val="000000"/>
                  </a:outerShdw>
                </a:effectLst>
                <a:latin typeface="Arial" charset="0"/>
              </a:rPr>
              <a:t> Reuben</a:t>
            </a:r>
          </a:p>
          <a:p>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08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50883" name="Rectangle 3"/>
          <p:cNvSpPr>
            <a:spLocks noGrp="1" noChangeArrowheads="1"/>
          </p:cNvSpPr>
          <p:nvPr>
            <p:ph type="body" idx="1"/>
          </p:nvPr>
        </p:nvSpPr>
        <p:spPr>
          <a:xfrm>
            <a:off x="685800" y="1524000"/>
            <a:ext cx="7772400" cy="609600"/>
          </a:xfrm>
        </p:spPr>
        <p:txBody>
          <a:bodyPr/>
          <a:lstStyle/>
          <a:p>
            <a:pPr>
              <a:lnSpc>
                <a:spcPct val="80000"/>
              </a:lnSpc>
            </a:pPr>
            <a:r>
              <a:rPr lang="en-US" altLang="en-US">
                <a:effectLst>
                  <a:outerShdw blurRad="38100" dist="38100" dir="2700000" algn="tl">
                    <a:srgbClr val="000000"/>
                  </a:outerShdw>
                </a:effectLst>
                <a:latin typeface="Arial" charset="0"/>
              </a:rPr>
              <a:t>God changes Jacob’s name to “</a:t>
            </a:r>
            <a:r>
              <a:rPr lang="en-US" altLang="en-US" i="1">
                <a:effectLst>
                  <a:outerShdw blurRad="38100" dist="38100" dir="2700000" algn="tl">
                    <a:srgbClr val="000000"/>
                  </a:outerShdw>
                </a:effectLst>
                <a:latin typeface="Arial" charset="0"/>
              </a:rPr>
              <a:t>Israel</a:t>
            </a:r>
            <a:r>
              <a:rPr lang="en-US" altLang="en-US">
                <a:effectLst>
                  <a:outerShdw blurRad="38100" dist="38100" dir="2700000" algn="tl">
                    <a:srgbClr val="000000"/>
                  </a:outerShdw>
                </a:effectLst>
                <a:latin typeface="Arial" charset="0"/>
              </a:rPr>
              <a:t>.”</a:t>
            </a:r>
          </a:p>
        </p:txBody>
      </p:sp>
      <p:sp>
        <p:nvSpPr>
          <p:cNvPr id="250884" name="Rectangle 4"/>
          <p:cNvSpPr>
            <a:spLocks noChangeArrowheads="1"/>
          </p:cNvSpPr>
          <p:nvPr/>
        </p:nvSpPr>
        <p:spPr bwMode="auto">
          <a:xfrm>
            <a:off x="685800" y="20574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Jacob has 12 sons (Genesis 35:23-26).</a:t>
            </a:r>
          </a:p>
        </p:txBody>
      </p:sp>
      <p:sp>
        <p:nvSpPr>
          <p:cNvPr id="250885" name="Text Box 5"/>
          <p:cNvSpPr txBox="1">
            <a:spLocks noChangeArrowheads="1"/>
          </p:cNvSpPr>
          <p:nvPr/>
        </p:nvSpPr>
        <p:spPr bwMode="auto">
          <a:xfrm>
            <a:off x="2041525" y="2655888"/>
            <a:ext cx="2085975"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pPr>
            <a:r>
              <a:rPr lang="en-US" altLang="en-US" sz="2800">
                <a:solidFill>
                  <a:schemeClr val="tx2"/>
                </a:solidFill>
                <a:effectLst>
                  <a:outerShdw blurRad="38100" dist="38100" dir="2700000" algn="tl">
                    <a:srgbClr val="000000"/>
                  </a:outerShdw>
                </a:effectLst>
                <a:latin typeface="Arial" charset="0"/>
              </a:rPr>
              <a:t> Reuben</a:t>
            </a:r>
          </a:p>
          <a:p>
            <a:pPr>
              <a:buFontTx/>
              <a:buAutoNum type="arabicPeriod"/>
            </a:pPr>
            <a:r>
              <a:rPr lang="en-US" altLang="en-US" sz="2800">
                <a:solidFill>
                  <a:schemeClr val="tx2"/>
                </a:solidFill>
                <a:effectLst>
                  <a:outerShdw blurRad="38100" dist="38100" dir="2700000" algn="tl">
                    <a:srgbClr val="000000"/>
                  </a:outerShdw>
                </a:effectLst>
                <a:latin typeface="Arial" charset="0"/>
              </a:rPr>
              <a:t> Simeon</a:t>
            </a:r>
          </a:p>
          <a:p>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29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52931" name="Rectangle 3"/>
          <p:cNvSpPr>
            <a:spLocks noGrp="1" noChangeArrowheads="1"/>
          </p:cNvSpPr>
          <p:nvPr>
            <p:ph type="body" idx="1"/>
          </p:nvPr>
        </p:nvSpPr>
        <p:spPr>
          <a:xfrm>
            <a:off x="685800" y="1524000"/>
            <a:ext cx="7772400" cy="609600"/>
          </a:xfrm>
        </p:spPr>
        <p:txBody>
          <a:bodyPr/>
          <a:lstStyle/>
          <a:p>
            <a:pPr>
              <a:lnSpc>
                <a:spcPct val="80000"/>
              </a:lnSpc>
            </a:pPr>
            <a:r>
              <a:rPr lang="en-US" altLang="en-US">
                <a:effectLst>
                  <a:outerShdw blurRad="38100" dist="38100" dir="2700000" algn="tl">
                    <a:srgbClr val="000000"/>
                  </a:outerShdw>
                </a:effectLst>
                <a:latin typeface="Arial" charset="0"/>
              </a:rPr>
              <a:t>God changes Jacob’s name to “</a:t>
            </a:r>
            <a:r>
              <a:rPr lang="en-US" altLang="en-US" i="1">
                <a:effectLst>
                  <a:outerShdw blurRad="38100" dist="38100" dir="2700000" algn="tl">
                    <a:srgbClr val="000000"/>
                  </a:outerShdw>
                </a:effectLst>
                <a:latin typeface="Arial" charset="0"/>
              </a:rPr>
              <a:t>Israel</a:t>
            </a:r>
            <a:r>
              <a:rPr lang="en-US" altLang="en-US">
                <a:effectLst>
                  <a:outerShdw blurRad="38100" dist="38100" dir="2700000" algn="tl">
                    <a:srgbClr val="000000"/>
                  </a:outerShdw>
                </a:effectLst>
                <a:latin typeface="Arial" charset="0"/>
              </a:rPr>
              <a:t>.”</a:t>
            </a:r>
          </a:p>
        </p:txBody>
      </p:sp>
      <p:sp>
        <p:nvSpPr>
          <p:cNvPr id="252932" name="Rectangle 4"/>
          <p:cNvSpPr>
            <a:spLocks noChangeArrowheads="1"/>
          </p:cNvSpPr>
          <p:nvPr/>
        </p:nvSpPr>
        <p:spPr bwMode="auto">
          <a:xfrm>
            <a:off x="685800" y="20574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Jacob has 12 sons (Genesis 35:23-26).</a:t>
            </a:r>
          </a:p>
        </p:txBody>
      </p:sp>
      <p:sp>
        <p:nvSpPr>
          <p:cNvPr id="252933" name="Text Box 5"/>
          <p:cNvSpPr txBox="1">
            <a:spLocks noChangeArrowheads="1"/>
          </p:cNvSpPr>
          <p:nvPr/>
        </p:nvSpPr>
        <p:spPr bwMode="auto">
          <a:xfrm>
            <a:off x="2041525" y="2655888"/>
            <a:ext cx="2085975" cy="173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pPr>
            <a:r>
              <a:rPr lang="en-US" altLang="en-US" sz="2800">
                <a:solidFill>
                  <a:schemeClr val="tx2"/>
                </a:solidFill>
                <a:effectLst>
                  <a:outerShdw blurRad="38100" dist="38100" dir="2700000" algn="tl">
                    <a:srgbClr val="000000"/>
                  </a:outerShdw>
                </a:effectLst>
                <a:latin typeface="Arial" charset="0"/>
              </a:rPr>
              <a:t> Reuben</a:t>
            </a:r>
          </a:p>
          <a:p>
            <a:pPr>
              <a:buFontTx/>
              <a:buAutoNum type="arabicPeriod"/>
            </a:pPr>
            <a:r>
              <a:rPr lang="en-US" altLang="en-US" sz="2800">
                <a:solidFill>
                  <a:schemeClr val="tx2"/>
                </a:solidFill>
                <a:effectLst>
                  <a:outerShdw blurRad="38100" dist="38100" dir="2700000" algn="tl">
                    <a:srgbClr val="000000"/>
                  </a:outerShdw>
                </a:effectLst>
                <a:latin typeface="Arial" charset="0"/>
              </a:rPr>
              <a:t> Simeon</a:t>
            </a:r>
          </a:p>
          <a:p>
            <a:pPr>
              <a:buFontTx/>
              <a:buAutoNum type="arabicPeriod"/>
            </a:pPr>
            <a:r>
              <a:rPr lang="en-US" altLang="en-US" sz="2800">
                <a:solidFill>
                  <a:schemeClr val="tx2"/>
                </a:solidFill>
                <a:effectLst>
                  <a:outerShdw blurRad="38100" dist="38100" dir="2700000" algn="tl">
                    <a:srgbClr val="000000"/>
                  </a:outerShdw>
                </a:effectLst>
                <a:latin typeface="Arial" charset="0"/>
              </a:rPr>
              <a:t> Levi</a:t>
            </a:r>
          </a:p>
          <a:p>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49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54979" name="Rectangle 3"/>
          <p:cNvSpPr>
            <a:spLocks noGrp="1" noChangeArrowheads="1"/>
          </p:cNvSpPr>
          <p:nvPr>
            <p:ph type="body" idx="1"/>
          </p:nvPr>
        </p:nvSpPr>
        <p:spPr>
          <a:xfrm>
            <a:off x="685800" y="1524000"/>
            <a:ext cx="7772400" cy="609600"/>
          </a:xfrm>
        </p:spPr>
        <p:txBody>
          <a:bodyPr/>
          <a:lstStyle/>
          <a:p>
            <a:pPr>
              <a:lnSpc>
                <a:spcPct val="80000"/>
              </a:lnSpc>
            </a:pPr>
            <a:r>
              <a:rPr lang="en-US" altLang="en-US">
                <a:effectLst>
                  <a:outerShdw blurRad="38100" dist="38100" dir="2700000" algn="tl">
                    <a:srgbClr val="000000"/>
                  </a:outerShdw>
                </a:effectLst>
                <a:latin typeface="Arial" charset="0"/>
              </a:rPr>
              <a:t>God changes Jacob’s name to “</a:t>
            </a:r>
            <a:r>
              <a:rPr lang="en-US" altLang="en-US" i="1">
                <a:effectLst>
                  <a:outerShdw blurRad="38100" dist="38100" dir="2700000" algn="tl">
                    <a:srgbClr val="000000"/>
                  </a:outerShdw>
                </a:effectLst>
                <a:latin typeface="Arial" charset="0"/>
              </a:rPr>
              <a:t>Israel</a:t>
            </a:r>
            <a:r>
              <a:rPr lang="en-US" altLang="en-US">
                <a:effectLst>
                  <a:outerShdw blurRad="38100" dist="38100" dir="2700000" algn="tl">
                    <a:srgbClr val="000000"/>
                  </a:outerShdw>
                </a:effectLst>
                <a:latin typeface="Arial" charset="0"/>
              </a:rPr>
              <a:t>.”</a:t>
            </a:r>
          </a:p>
        </p:txBody>
      </p:sp>
      <p:sp>
        <p:nvSpPr>
          <p:cNvPr id="254980" name="Rectangle 4"/>
          <p:cNvSpPr>
            <a:spLocks noChangeArrowheads="1"/>
          </p:cNvSpPr>
          <p:nvPr/>
        </p:nvSpPr>
        <p:spPr bwMode="auto">
          <a:xfrm>
            <a:off x="685800" y="20574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Jacob has 12 sons (Genesis 35:23-26).</a:t>
            </a:r>
          </a:p>
        </p:txBody>
      </p:sp>
      <p:sp>
        <p:nvSpPr>
          <p:cNvPr id="254981" name="Text Box 5"/>
          <p:cNvSpPr txBox="1">
            <a:spLocks noChangeArrowheads="1"/>
          </p:cNvSpPr>
          <p:nvPr/>
        </p:nvSpPr>
        <p:spPr bwMode="auto">
          <a:xfrm>
            <a:off x="2041525" y="2655888"/>
            <a:ext cx="2085975" cy="216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pPr>
            <a:r>
              <a:rPr lang="en-US" altLang="en-US" sz="2800">
                <a:solidFill>
                  <a:schemeClr val="tx2"/>
                </a:solidFill>
                <a:effectLst>
                  <a:outerShdw blurRad="38100" dist="38100" dir="2700000" algn="tl">
                    <a:srgbClr val="000000"/>
                  </a:outerShdw>
                </a:effectLst>
                <a:latin typeface="Arial" charset="0"/>
              </a:rPr>
              <a:t> Reuben</a:t>
            </a:r>
          </a:p>
          <a:p>
            <a:pPr>
              <a:buFontTx/>
              <a:buAutoNum type="arabicPeriod"/>
            </a:pPr>
            <a:r>
              <a:rPr lang="en-US" altLang="en-US" sz="2800">
                <a:solidFill>
                  <a:schemeClr val="tx2"/>
                </a:solidFill>
                <a:effectLst>
                  <a:outerShdw blurRad="38100" dist="38100" dir="2700000" algn="tl">
                    <a:srgbClr val="000000"/>
                  </a:outerShdw>
                </a:effectLst>
                <a:latin typeface="Arial" charset="0"/>
              </a:rPr>
              <a:t> Simeon</a:t>
            </a:r>
          </a:p>
          <a:p>
            <a:pPr>
              <a:buFontTx/>
              <a:buAutoNum type="arabicPeriod"/>
            </a:pPr>
            <a:r>
              <a:rPr lang="en-US" altLang="en-US" sz="2800">
                <a:solidFill>
                  <a:schemeClr val="tx2"/>
                </a:solidFill>
                <a:effectLst>
                  <a:outerShdw blurRad="38100" dist="38100" dir="2700000" algn="tl">
                    <a:srgbClr val="000000"/>
                  </a:outerShdw>
                </a:effectLst>
                <a:latin typeface="Arial" charset="0"/>
              </a:rPr>
              <a:t> Levi</a:t>
            </a:r>
          </a:p>
          <a:p>
            <a:pPr>
              <a:buFontTx/>
              <a:buAutoNum type="arabicPeriod"/>
            </a:pPr>
            <a:r>
              <a:rPr lang="en-US" altLang="en-US" sz="2800">
                <a:solidFill>
                  <a:schemeClr val="tx2"/>
                </a:solidFill>
                <a:effectLst>
                  <a:outerShdw blurRad="38100" dist="38100" dir="2700000" algn="tl">
                    <a:srgbClr val="000000"/>
                  </a:outerShdw>
                </a:effectLst>
                <a:latin typeface="Arial" charset="0"/>
              </a:rPr>
              <a:t> Judah</a:t>
            </a:r>
          </a:p>
          <a:p>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70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57027" name="Rectangle 3"/>
          <p:cNvSpPr>
            <a:spLocks noGrp="1" noChangeArrowheads="1"/>
          </p:cNvSpPr>
          <p:nvPr>
            <p:ph type="body" idx="1"/>
          </p:nvPr>
        </p:nvSpPr>
        <p:spPr>
          <a:xfrm>
            <a:off x="685800" y="1524000"/>
            <a:ext cx="7772400" cy="609600"/>
          </a:xfrm>
        </p:spPr>
        <p:txBody>
          <a:bodyPr/>
          <a:lstStyle/>
          <a:p>
            <a:pPr>
              <a:lnSpc>
                <a:spcPct val="80000"/>
              </a:lnSpc>
            </a:pPr>
            <a:r>
              <a:rPr lang="en-US" altLang="en-US">
                <a:effectLst>
                  <a:outerShdw blurRad="38100" dist="38100" dir="2700000" algn="tl">
                    <a:srgbClr val="000000"/>
                  </a:outerShdw>
                </a:effectLst>
                <a:latin typeface="Arial" charset="0"/>
              </a:rPr>
              <a:t>God changes Jacob’s name to “</a:t>
            </a:r>
            <a:r>
              <a:rPr lang="en-US" altLang="en-US" i="1">
                <a:effectLst>
                  <a:outerShdw blurRad="38100" dist="38100" dir="2700000" algn="tl">
                    <a:srgbClr val="000000"/>
                  </a:outerShdw>
                </a:effectLst>
                <a:latin typeface="Arial" charset="0"/>
              </a:rPr>
              <a:t>Israel</a:t>
            </a:r>
            <a:r>
              <a:rPr lang="en-US" altLang="en-US">
                <a:effectLst>
                  <a:outerShdw blurRad="38100" dist="38100" dir="2700000" algn="tl">
                    <a:srgbClr val="000000"/>
                  </a:outerShdw>
                </a:effectLst>
                <a:latin typeface="Arial" charset="0"/>
              </a:rPr>
              <a:t>.”</a:t>
            </a:r>
          </a:p>
        </p:txBody>
      </p:sp>
      <p:sp>
        <p:nvSpPr>
          <p:cNvPr id="257028" name="Rectangle 4"/>
          <p:cNvSpPr>
            <a:spLocks noChangeArrowheads="1"/>
          </p:cNvSpPr>
          <p:nvPr/>
        </p:nvSpPr>
        <p:spPr bwMode="auto">
          <a:xfrm>
            <a:off x="685800" y="20574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Jacob has 12 sons (Genesis 35:23-26).</a:t>
            </a:r>
          </a:p>
        </p:txBody>
      </p:sp>
      <p:sp>
        <p:nvSpPr>
          <p:cNvPr id="257029" name="Text Box 5"/>
          <p:cNvSpPr txBox="1">
            <a:spLocks noChangeArrowheads="1"/>
          </p:cNvSpPr>
          <p:nvPr/>
        </p:nvSpPr>
        <p:spPr bwMode="auto">
          <a:xfrm>
            <a:off x="2041525" y="2655888"/>
            <a:ext cx="2085975" cy="2592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pPr>
            <a:r>
              <a:rPr lang="en-US" altLang="en-US" sz="2800">
                <a:solidFill>
                  <a:schemeClr val="tx2"/>
                </a:solidFill>
                <a:effectLst>
                  <a:outerShdw blurRad="38100" dist="38100" dir="2700000" algn="tl">
                    <a:srgbClr val="000000"/>
                  </a:outerShdw>
                </a:effectLst>
                <a:latin typeface="Arial" charset="0"/>
              </a:rPr>
              <a:t> Reuben</a:t>
            </a:r>
          </a:p>
          <a:p>
            <a:pPr>
              <a:buFontTx/>
              <a:buAutoNum type="arabicPeriod"/>
            </a:pPr>
            <a:r>
              <a:rPr lang="en-US" altLang="en-US" sz="2800">
                <a:solidFill>
                  <a:schemeClr val="tx2"/>
                </a:solidFill>
                <a:effectLst>
                  <a:outerShdw blurRad="38100" dist="38100" dir="2700000" algn="tl">
                    <a:srgbClr val="000000"/>
                  </a:outerShdw>
                </a:effectLst>
                <a:latin typeface="Arial" charset="0"/>
              </a:rPr>
              <a:t> Simeon</a:t>
            </a:r>
          </a:p>
          <a:p>
            <a:pPr>
              <a:buFontTx/>
              <a:buAutoNum type="arabicPeriod"/>
            </a:pPr>
            <a:r>
              <a:rPr lang="en-US" altLang="en-US" sz="2800">
                <a:solidFill>
                  <a:schemeClr val="tx2"/>
                </a:solidFill>
                <a:effectLst>
                  <a:outerShdw blurRad="38100" dist="38100" dir="2700000" algn="tl">
                    <a:srgbClr val="000000"/>
                  </a:outerShdw>
                </a:effectLst>
                <a:latin typeface="Arial" charset="0"/>
              </a:rPr>
              <a:t> Levi</a:t>
            </a:r>
          </a:p>
          <a:p>
            <a:pPr>
              <a:buFontTx/>
              <a:buAutoNum type="arabicPeriod"/>
            </a:pPr>
            <a:r>
              <a:rPr lang="en-US" altLang="en-US" sz="2800">
                <a:solidFill>
                  <a:schemeClr val="tx2"/>
                </a:solidFill>
                <a:effectLst>
                  <a:outerShdw blurRad="38100" dist="38100" dir="2700000" algn="tl">
                    <a:srgbClr val="000000"/>
                  </a:outerShdw>
                </a:effectLst>
                <a:latin typeface="Arial" charset="0"/>
              </a:rPr>
              <a:t> Judah</a:t>
            </a:r>
          </a:p>
          <a:p>
            <a:pPr>
              <a:buFontTx/>
              <a:buAutoNum type="arabicPeriod"/>
            </a:pPr>
            <a:r>
              <a:rPr lang="en-US" altLang="en-US" sz="2800">
                <a:solidFill>
                  <a:schemeClr val="tx2"/>
                </a:solidFill>
                <a:effectLst>
                  <a:outerShdw blurRad="38100" dist="38100" dir="2700000" algn="tl">
                    <a:srgbClr val="000000"/>
                  </a:outerShdw>
                </a:effectLst>
                <a:latin typeface="Arial" charset="0"/>
              </a:rPr>
              <a:t> Issachar</a:t>
            </a:r>
          </a:p>
          <a:p>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59075" name="Rectangle 3"/>
          <p:cNvSpPr>
            <a:spLocks noGrp="1" noChangeArrowheads="1"/>
          </p:cNvSpPr>
          <p:nvPr>
            <p:ph type="body" idx="1"/>
          </p:nvPr>
        </p:nvSpPr>
        <p:spPr>
          <a:xfrm>
            <a:off x="685800" y="1524000"/>
            <a:ext cx="7772400" cy="609600"/>
          </a:xfrm>
        </p:spPr>
        <p:txBody>
          <a:bodyPr/>
          <a:lstStyle/>
          <a:p>
            <a:pPr>
              <a:lnSpc>
                <a:spcPct val="80000"/>
              </a:lnSpc>
            </a:pPr>
            <a:r>
              <a:rPr lang="en-US" altLang="en-US">
                <a:effectLst>
                  <a:outerShdw blurRad="38100" dist="38100" dir="2700000" algn="tl">
                    <a:srgbClr val="000000"/>
                  </a:outerShdw>
                </a:effectLst>
                <a:latin typeface="Arial" charset="0"/>
              </a:rPr>
              <a:t>God changes Jacob’s name to “</a:t>
            </a:r>
            <a:r>
              <a:rPr lang="en-US" altLang="en-US" i="1">
                <a:effectLst>
                  <a:outerShdw blurRad="38100" dist="38100" dir="2700000" algn="tl">
                    <a:srgbClr val="000000"/>
                  </a:outerShdw>
                </a:effectLst>
                <a:latin typeface="Arial" charset="0"/>
              </a:rPr>
              <a:t>Israel</a:t>
            </a:r>
            <a:r>
              <a:rPr lang="en-US" altLang="en-US">
                <a:effectLst>
                  <a:outerShdw blurRad="38100" dist="38100" dir="2700000" algn="tl">
                    <a:srgbClr val="000000"/>
                  </a:outerShdw>
                </a:effectLst>
                <a:latin typeface="Arial" charset="0"/>
              </a:rPr>
              <a:t>.”</a:t>
            </a:r>
          </a:p>
        </p:txBody>
      </p:sp>
      <p:sp>
        <p:nvSpPr>
          <p:cNvPr id="259076" name="Rectangle 4"/>
          <p:cNvSpPr>
            <a:spLocks noChangeArrowheads="1"/>
          </p:cNvSpPr>
          <p:nvPr/>
        </p:nvSpPr>
        <p:spPr bwMode="auto">
          <a:xfrm>
            <a:off x="685800" y="20574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Jacob has 12 sons (Genesis 35:23-26).</a:t>
            </a:r>
          </a:p>
        </p:txBody>
      </p:sp>
      <p:sp>
        <p:nvSpPr>
          <p:cNvPr id="259077" name="Text Box 5"/>
          <p:cNvSpPr txBox="1">
            <a:spLocks noChangeArrowheads="1"/>
          </p:cNvSpPr>
          <p:nvPr/>
        </p:nvSpPr>
        <p:spPr bwMode="auto">
          <a:xfrm>
            <a:off x="2041525" y="2655888"/>
            <a:ext cx="2085975" cy="265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pPr>
            <a:r>
              <a:rPr lang="en-US" altLang="en-US" sz="2800">
                <a:solidFill>
                  <a:schemeClr val="tx2"/>
                </a:solidFill>
                <a:effectLst>
                  <a:outerShdw blurRad="38100" dist="38100" dir="2700000" algn="tl">
                    <a:srgbClr val="000000"/>
                  </a:outerShdw>
                </a:effectLst>
                <a:latin typeface="Arial" charset="0"/>
              </a:rPr>
              <a:t> Reuben</a:t>
            </a:r>
          </a:p>
          <a:p>
            <a:pPr>
              <a:buFontTx/>
              <a:buAutoNum type="arabicPeriod"/>
            </a:pPr>
            <a:r>
              <a:rPr lang="en-US" altLang="en-US" sz="2800">
                <a:solidFill>
                  <a:schemeClr val="tx2"/>
                </a:solidFill>
                <a:effectLst>
                  <a:outerShdw blurRad="38100" dist="38100" dir="2700000" algn="tl">
                    <a:srgbClr val="000000"/>
                  </a:outerShdw>
                </a:effectLst>
                <a:latin typeface="Arial" charset="0"/>
              </a:rPr>
              <a:t> Simeon</a:t>
            </a:r>
          </a:p>
          <a:p>
            <a:pPr>
              <a:buFontTx/>
              <a:buAutoNum type="arabicPeriod"/>
            </a:pPr>
            <a:r>
              <a:rPr lang="en-US" altLang="en-US" sz="2800">
                <a:solidFill>
                  <a:schemeClr val="tx2"/>
                </a:solidFill>
                <a:effectLst>
                  <a:outerShdw blurRad="38100" dist="38100" dir="2700000" algn="tl">
                    <a:srgbClr val="000000"/>
                  </a:outerShdw>
                </a:effectLst>
                <a:latin typeface="Arial" charset="0"/>
              </a:rPr>
              <a:t> Levi</a:t>
            </a:r>
          </a:p>
          <a:p>
            <a:pPr>
              <a:buFontTx/>
              <a:buAutoNum type="arabicPeriod"/>
            </a:pPr>
            <a:r>
              <a:rPr lang="en-US" altLang="en-US" sz="2800">
                <a:solidFill>
                  <a:schemeClr val="tx2"/>
                </a:solidFill>
                <a:effectLst>
                  <a:outerShdw blurRad="38100" dist="38100" dir="2700000" algn="tl">
                    <a:srgbClr val="000000"/>
                  </a:outerShdw>
                </a:effectLst>
                <a:latin typeface="Arial" charset="0"/>
              </a:rPr>
              <a:t> Judah</a:t>
            </a:r>
          </a:p>
          <a:p>
            <a:pPr>
              <a:buFontTx/>
              <a:buAutoNum type="arabicPeriod"/>
            </a:pPr>
            <a:r>
              <a:rPr lang="en-US" altLang="en-US" sz="2800">
                <a:solidFill>
                  <a:schemeClr val="tx2"/>
                </a:solidFill>
                <a:effectLst>
                  <a:outerShdw blurRad="38100" dist="38100" dir="2700000" algn="tl">
                    <a:srgbClr val="000000"/>
                  </a:outerShdw>
                </a:effectLst>
                <a:latin typeface="Arial" charset="0"/>
              </a:rPr>
              <a:t> Issachar</a:t>
            </a:r>
          </a:p>
          <a:p>
            <a:pPr>
              <a:buFontTx/>
              <a:buAutoNum type="arabicPeriod"/>
            </a:pPr>
            <a:r>
              <a:rPr lang="en-US" altLang="en-US" sz="2800">
                <a:solidFill>
                  <a:schemeClr val="tx2"/>
                </a:solidFill>
                <a:effectLst>
                  <a:outerShdw blurRad="38100" dist="38100" dir="2700000" algn="tl">
                    <a:srgbClr val="000000"/>
                  </a:outerShdw>
                </a:effectLst>
                <a:latin typeface="Arial" charset="0"/>
              </a:rPr>
              <a:t> Zebulun</a:t>
            </a: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11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61123" name="Rectangle 3"/>
          <p:cNvSpPr>
            <a:spLocks noGrp="1" noChangeArrowheads="1"/>
          </p:cNvSpPr>
          <p:nvPr>
            <p:ph type="body" idx="1"/>
          </p:nvPr>
        </p:nvSpPr>
        <p:spPr>
          <a:xfrm>
            <a:off x="685800" y="1524000"/>
            <a:ext cx="7772400" cy="609600"/>
          </a:xfrm>
        </p:spPr>
        <p:txBody>
          <a:bodyPr/>
          <a:lstStyle/>
          <a:p>
            <a:pPr>
              <a:lnSpc>
                <a:spcPct val="80000"/>
              </a:lnSpc>
            </a:pPr>
            <a:r>
              <a:rPr lang="en-US" altLang="en-US">
                <a:effectLst>
                  <a:outerShdw blurRad="38100" dist="38100" dir="2700000" algn="tl">
                    <a:srgbClr val="000000"/>
                  </a:outerShdw>
                </a:effectLst>
                <a:latin typeface="Arial" charset="0"/>
              </a:rPr>
              <a:t>God changes Jacob’s name to “</a:t>
            </a:r>
            <a:r>
              <a:rPr lang="en-US" altLang="en-US" i="1">
                <a:effectLst>
                  <a:outerShdw blurRad="38100" dist="38100" dir="2700000" algn="tl">
                    <a:srgbClr val="000000"/>
                  </a:outerShdw>
                </a:effectLst>
                <a:latin typeface="Arial" charset="0"/>
              </a:rPr>
              <a:t>Israel</a:t>
            </a:r>
            <a:r>
              <a:rPr lang="en-US" altLang="en-US">
                <a:effectLst>
                  <a:outerShdw blurRad="38100" dist="38100" dir="2700000" algn="tl">
                    <a:srgbClr val="000000"/>
                  </a:outerShdw>
                </a:effectLst>
                <a:latin typeface="Arial" charset="0"/>
              </a:rPr>
              <a:t>.”</a:t>
            </a:r>
          </a:p>
        </p:txBody>
      </p:sp>
      <p:sp>
        <p:nvSpPr>
          <p:cNvPr id="261124" name="Rectangle 4"/>
          <p:cNvSpPr>
            <a:spLocks noChangeArrowheads="1"/>
          </p:cNvSpPr>
          <p:nvPr/>
        </p:nvSpPr>
        <p:spPr bwMode="auto">
          <a:xfrm>
            <a:off x="685800" y="20574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Jacob has 12 sons (Genesis 35:23-26).</a:t>
            </a:r>
          </a:p>
        </p:txBody>
      </p:sp>
      <p:sp>
        <p:nvSpPr>
          <p:cNvPr id="261125" name="Text Box 5"/>
          <p:cNvSpPr txBox="1">
            <a:spLocks noChangeArrowheads="1"/>
          </p:cNvSpPr>
          <p:nvPr/>
        </p:nvSpPr>
        <p:spPr bwMode="auto">
          <a:xfrm>
            <a:off x="2041525" y="2655888"/>
            <a:ext cx="2085975" cy="265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pPr>
            <a:r>
              <a:rPr lang="en-US" altLang="en-US" sz="2800">
                <a:solidFill>
                  <a:schemeClr val="tx2"/>
                </a:solidFill>
                <a:effectLst>
                  <a:outerShdw blurRad="38100" dist="38100" dir="2700000" algn="tl">
                    <a:srgbClr val="000000"/>
                  </a:outerShdw>
                </a:effectLst>
                <a:latin typeface="Arial" charset="0"/>
              </a:rPr>
              <a:t> Reuben</a:t>
            </a:r>
          </a:p>
          <a:p>
            <a:pPr>
              <a:buFontTx/>
              <a:buAutoNum type="arabicPeriod"/>
            </a:pPr>
            <a:r>
              <a:rPr lang="en-US" altLang="en-US" sz="2800">
                <a:solidFill>
                  <a:schemeClr val="tx2"/>
                </a:solidFill>
                <a:effectLst>
                  <a:outerShdw blurRad="38100" dist="38100" dir="2700000" algn="tl">
                    <a:srgbClr val="000000"/>
                  </a:outerShdw>
                </a:effectLst>
                <a:latin typeface="Arial" charset="0"/>
              </a:rPr>
              <a:t> Simeon</a:t>
            </a:r>
          </a:p>
          <a:p>
            <a:pPr>
              <a:buFontTx/>
              <a:buAutoNum type="arabicPeriod"/>
            </a:pPr>
            <a:r>
              <a:rPr lang="en-US" altLang="en-US" sz="2800">
                <a:solidFill>
                  <a:schemeClr val="tx2"/>
                </a:solidFill>
                <a:effectLst>
                  <a:outerShdw blurRad="38100" dist="38100" dir="2700000" algn="tl">
                    <a:srgbClr val="000000"/>
                  </a:outerShdw>
                </a:effectLst>
                <a:latin typeface="Arial" charset="0"/>
              </a:rPr>
              <a:t> Levi</a:t>
            </a:r>
          </a:p>
          <a:p>
            <a:pPr>
              <a:buFontTx/>
              <a:buAutoNum type="arabicPeriod"/>
            </a:pPr>
            <a:r>
              <a:rPr lang="en-US" altLang="en-US" sz="2800">
                <a:solidFill>
                  <a:schemeClr val="tx2"/>
                </a:solidFill>
                <a:effectLst>
                  <a:outerShdw blurRad="38100" dist="38100" dir="2700000" algn="tl">
                    <a:srgbClr val="000000"/>
                  </a:outerShdw>
                </a:effectLst>
                <a:latin typeface="Arial" charset="0"/>
              </a:rPr>
              <a:t> Judah</a:t>
            </a:r>
          </a:p>
          <a:p>
            <a:pPr>
              <a:buFontTx/>
              <a:buAutoNum type="arabicPeriod"/>
            </a:pPr>
            <a:r>
              <a:rPr lang="en-US" altLang="en-US" sz="2800">
                <a:solidFill>
                  <a:schemeClr val="tx2"/>
                </a:solidFill>
                <a:effectLst>
                  <a:outerShdw blurRad="38100" dist="38100" dir="2700000" algn="tl">
                    <a:srgbClr val="000000"/>
                  </a:outerShdw>
                </a:effectLst>
                <a:latin typeface="Arial" charset="0"/>
              </a:rPr>
              <a:t> Issachar</a:t>
            </a:r>
          </a:p>
          <a:p>
            <a:pPr>
              <a:buFontTx/>
              <a:buAutoNum type="arabicPeriod"/>
            </a:pPr>
            <a:r>
              <a:rPr lang="en-US" altLang="en-US" sz="2800">
                <a:solidFill>
                  <a:schemeClr val="tx2"/>
                </a:solidFill>
                <a:effectLst>
                  <a:outerShdw blurRad="38100" dist="38100" dir="2700000" algn="tl">
                    <a:srgbClr val="000000"/>
                  </a:outerShdw>
                </a:effectLst>
                <a:latin typeface="Arial" charset="0"/>
              </a:rPr>
              <a:t> Zebulun</a:t>
            </a:r>
            <a:endParaRPr lang="en-US" altLang="en-US">
              <a:effectLst>
                <a:outerShdw blurRad="38100" dist="38100" dir="2700000" algn="tl">
                  <a:srgbClr val="000000"/>
                </a:outerShdw>
              </a:effectLst>
              <a:latin typeface="Arial" charset="0"/>
            </a:endParaRPr>
          </a:p>
        </p:txBody>
      </p:sp>
      <p:sp>
        <p:nvSpPr>
          <p:cNvPr id="261126" name="Text Box 6"/>
          <p:cNvSpPr txBox="1">
            <a:spLocks noChangeArrowheads="1"/>
          </p:cNvSpPr>
          <p:nvPr/>
        </p:nvSpPr>
        <p:spPr bwMode="auto">
          <a:xfrm>
            <a:off x="5105400" y="2692400"/>
            <a:ext cx="1889125"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startAt="7"/>
            </a:pPr>
            <a:r>
              <a:rPr lang="en-US" altLang="en-US" sz="2800">
                <a:solidFill>
                  <a:schemeClr val="tx2"/>
                </a:solidFill>
                <a:effectLst>
                  <a:outerShdw blurRad="38100" dist="38100" dir="2700000" algn="tl">
                    <a:srgbClr val="000000"/>
                  </a:outerShdw>
                </a:effectLst>
                <a:latin typeface="Arial" charset="0"/>
              </a:rPr>
              <a:t> Joseph</a:t>
            </a:r>
          </a:p>
          <a:p>
            <a:endParaRPr lang="en-US" altLang="en-US" sz="2800">
              <a:solidFill>
                <a:schemeClr val="tx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31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63171" name="Rectangle 3"/>
          <p:cNvSpPr>
            <a:spLocks noGrp="1" noChangeArrowheads="1"/>
          </p:cNvSpPr>
          <p:nvPr>
            <p:ph type="body" idx="1"/>
          </p:nvPr>
        </p:nvSpPr>
        <p:spPr>
          <a:xfrm>
            <a:off x="685800" y="1524000"/>
            <a:ext cx="7772400" cy="609600"/>
          </a:xfrm>
        </p:spPr>
        <p:txBody>
          <a:bodyPr/>
          <a:lstStyle/>
          <a:p>
            <a:pPr>
              <a:lnSpc>
                <a:spcPct val="80000"/>
              </a:lnSpc>
            </a:pPr>
            <a:r>
              <a:rPr lang="en-US" altLang="en-US">
                <a:effectLst>
                  <a:outerShdw blurRad="38100" dist="38100" dir="2700000" algn="tl">
                    <a:srgbClr val="000000"/>
                  </a:outerShdw>
                </a:effectLst>
                <a:latin typeface="Arial" charset="0"/>
              </a:rPr>
              <a:t>God changes Jacob’s name to “</a:t>
            </a:r>
            <a:r>
              <a:rPr lang="en-US" altLang="en-US" i="1">
                <a:effectLst>
                  <a:outerShdw blurRad="38100" dist="38100" dir="2700000" algn="tl">
                    <a:srgbClr val="000000"/>
                  </a:outerShdw>
                </a:effectLst>
                <a:latin typeface="Arial" charset="0"/>
              </a:rPr>
              <a:t>Israel</a:t>
            </a:r>
            <a:r>
              <a:rPr lang="en-US" altLang="en-US">
                <a:effectLst>
                  <a:outerShdw blurRad="38100" dist="38100" dir="2700000" algn="tl">
                    <a:srgbClr val="000000"/>
                  </a:outerShdw>
                </a:effectLst>
                <a:latin typeface="Arial" charset="0"/>
              </a:rPr>
              <a:t>.”</a:t>
            </a:r>
          </a:p>
        </p:txBody>
      </p:sp>
      <p:sp>
        <p:nvSpPr>
          <p:cNvPr id="263172" name="Rectangle 4"/>
          <p:cNvSpPr>
            <a:spLocks noChangeArrowheads="1"/>
          </p:cNvSpPr>
          <p:nvPr/>
        </p:nvSpPr>
        <p:spPr bwMode="auto">
          <a:xfrm>
            <a:off x="685800" y="20574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Jacob has 12 sons (Genesis 35:23-26).</a:t>
            </a:r>
          </a:p>
        </p:txBody>
      </p:sp>
      <p:sp>
        <p:nvSpPr>
          <p:cNvPr id="263173" name="Text Box 5"/>
          <p:cNvSpPr txBox="1">
            <a:spLocks noChangeArrowheads="1"/>
          </p:cNvSpPr>
          <p:nvPr/>
        </p:nvSpPr>
        <p:spPr bwMode="auto">
          <a:xfrm>
            <a:off x="2041525" y="2655888"/>
            <a:ext cx="2085975" cy="265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pPr>
            <a:r>
              <a:rPr lang="en-US" altLang="en-US" sz="2800">
                <a:solidFill>
                  <a:schemeClr val="tx2"/>
                </a:solidFill>
                <a:effectLst>
                  <a:outerShdw blurRad="38100" dist="38100" dir="2700000" algn="tl">
                    <a:srgbClr val="000000"/>
                  </a:outerShdw>
                </a:effectLst>
                <a:latin typeface="Arial" charset="0"/>
              </a:rPr>
              <a:t> Reuben</a:t>
            </a:r>
          </a:p>
          <a:p>
            <a:pPr>
              <a:buFontTx/>
              <a:buAutoNum type="arabicPeriod"/>
            </a:pPr>
            <a:r>
              <a:rPr lang="en-US" altLang="en-US" sz="2800">
                <a:solidFill>
                  <a:schemeClr val="tx2"/>
                </a:solidFill>
                <a:effectLst>
                  <a:outerShdw blurRad="38100" dist="38100" dir="2700000" algn="tl">
                    <a:srgbClr val="000000"/>
                  </a:outerShdw>
                </a:effectLst>
                <a:latin typeface="Arial" charset="0"/>
              </a:rPr>
              <a:t> Simeon</a:t>
            </a:r>
          </a:p>
          <a:p>
            <a:pPr>
              <a:buFontTx/>
              <a:buAutoNum type="arabicPeriod"/>
            </a:pPr>
            <a:r>
              <a:rPr lang="en-US" altLang="en-US" sz="2800">
                <a:solidFill>
                  <a:schemeClr val="tx2"/>
                </a:solidFill>
                <a:effectLst>
                  <a:outerShdw blurRad="38100" dist="38100" dir="2700000" algn="tl">
                    <a:srgbClr val="000000"/>
                  </a:outerShdw>
                </a:effectLst>
                <a:latin typeface="Arial" charset="0"/>
              </a:rPr>
              <a:t> Levi</a:t>
            </a:r>
          </a:p>
          <a:p>
            <a:pPr>
              <a:buFontTx/>
              <a:buAutoNum type="arabicPeriod"/>
            </a:pPr>
            <a:r>
              <a:rPr lang="en-US" altLang="en-US" sz="2800">
                <a:solidFill>
                  <a:schemeClr val="tx2"/>
                </a:solidFill>
                <a:effectLst>
                  <a:outerShdw blurRad="38100" dist="38100" dir="2700000" algn="tl">
                    <a:srgbClr val="000000"/>
                  </a:outerShdw>
                </a:effectLst>
                <a:latin typeface="Arial" charset="0"/>
              </a:rPr>
              <a:t> Judah</a:t>
            </a:r>
          </a:p>
          <a:p>
            <a:pPr>
              <a:buFontTx/>
              <a:buAutoNum type="arabicPeriod"/>
            </a:pPr>
            <a:r>
              <a:rPr lang="en-US" altLang="en-US" sz="2800">
                <a:solidFill>
                  <a:schemeClr val="tx2"/>
                </a:solidFill>
                <a:effectLst>
                  <a:outerShdw blurRad="38100" dist="38100" dir="2700000" algn="tl">
                    <a:srgbClr val="000000"/>
                  </a:outerShdw>
                </a:effectLst>
                <a:latin typeface="Arial" charset="0"/>
              </a:rPr>
              <a:t> Issachar</a:t>
            </a:r>
          </a:p>
          <a:p>
            <a:pPr>
              <a:buFontTx/>
              <a:buAutoNum type="arabicPeriod"/>
            </a:pPr>
            <a:r>
              <a:rPr lang="en-US" altLang="en-US" sz="2800">
                <a:solidFill>
                  <a:schemeClr val="tx2"/>
                </a:solidFill>
                <a:effectLst>
                  <a:outerShdw blurRad="38100" dist="38100" dir="2700000" algn="tl">
                    <a:srgbClr val="000000"/>
                  </a:outerShdw>
                </a:effectLst>
                <a:latin typeface="Arial" charset="0"/>
              </a:rPr>
              <a:t> Zebulun</a:t>
            </a:r>
            <a:endParaRPr lang="en-US" altLang="en-US">
              <a:effectLst>
                <a:outerShdw blurRad="38100" dist="38100" dir="2700000" algn="tl">
                  <a:srgbClr val="000000"/>
                </a:outerShdw>
              </a:effectLst>
              <a:latin typeface="Arial" charset="0"/>
            </a:endParaRPr>
          </a:p>
        </p:txBody>
      </p:sp>
      <p:sp>
        <p:nvSpPr>
          <p:cNvPr id="263174" name="Text Box 6"/>
          <p:cNvSpPr txBox="1">
            <a:spLocks noChangeArrowheads="1"/>
          </p:cNvSpPr>
          <p:nvPr/>
        </p:nvSpPr>
        <p:spPr bwMode="auto">
          <a:xfrm>
            <a:off x="5105400" y="2692400"/>
            <a:ext cx="2225675"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startAt="7"/>
            </a:pPr>
            <a:r>
              <a:rPr lang="en-US" altLang="en-US" sz="2800">
                <a:solidFill>
                  <a:schemeClr val="tx2"/>
                </a:solidFill>
                <a:effectLst>
                  <a:outerShdw blurRad="38100" dist="38100" dir="2700000" algn="tl">
                    <a:srgbClr val="000000"/>
                  </a:outerShdw>
                </a:effectLst>
                <a:latin typeface="Arial" charset="0"/>
              </a:rPr>
              <a:t> Joseph</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Benjamin</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52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65219" name="Rectangle 3"/>
          <p:cNvSpPr>
            <a:spLocks noGrp="1" noChangeArrowheads="1"/>
          </p:cNvSpPr>
          <p:nvPr>
            <p:ph type="body" idx="1"/>
          </p:nvPr>
        </p:nvSpPr>
        <p:spPr>
          <a:xfrm>
            <a:off x="685800" y="1524000"/>
            <a:ext cx="7772400" cy="609600"/>
          </a:xfrm>
        </p:spPr>
        <p:txBody>
          <a:bodyPr/>
          <a:lstStyle/>
          <a:p>
            <a:pPr>
              <a:lnSpc>
                <a:spcPct val="80000"/>
              </a:lnSpc>
            </a:pPr>
            <a:r>
              <a:rPr lang="en-US" altLang="en-US">
                <a:effectLst>
                  <a:outerShdw blurRad="38100" dist="38100" dir="2700000" algn="tl">
                    <a:srgbClr val="000000"/>
                  </a:outerShdw>
                </a:effectLst>
                <a:latin typeface="Arial" charset="0"/>
              </a:rPr>
              <a:t>God changes Jacob’s name to “</a:t>
            </a:r>
            <a:r>
              <a:rPr lang="en-US" altLang="en-US" i="1">
                <a:effectLst>
                  <a:outerShdw blurRad="38100" dist="38100" dir="2700000" algn="tl">
                    <a:srgbClr val="000000"/>
                  </a:outerShdw>
                </a:effectLst>
                <a:latin typeface="Arial" charset="0"/>
              </a:rPr>
              <a:t>Israel</a:t>
            </a:r>
            <a:r>
              <a:rPr lang="en-US" altLang="en-US">
                <a:effectLst>
                  <a:outerShdw blurRad="38100" dist="38100" dir="2700000" algn="tl">
                    <a:srgbClr val="000000"/>
                  </a:outerShdw>
                </a:effectLst>
                <a:latin typeface="Arial" charset="0"/>
              </a:rPr>
              <a:t>.”</a:t>
            </a:r>
          </a:p>
        </p:txBody>
      </p:sp>
      <p:sp>
        <p:nvSpPr>
          <p:cNvPr id="265220" name="Rectangle 4"/>
          <p:cNvSpPr>
            <a:spLocks noChangeArrowheads="1"/>
          </p:cNvSpPr>
          <p:nvPr/>
        </p:nvSpPr>
        <p:spPr bwMode="auto">
          <a:xfrm>
            <a:off x="685800" y="20574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Jacob has 12 sons (Genesis 35:23-26).</a:t>
            </a:r>
          </a:p>
        </p:txBody>
      </p:sp>
      <p:sp>
        <p:nvSpPr>
          <p:cNvPr id="265221" name="Text Box 5"/>
          <p:cNvSpPr txBox="1">
            <a:spLocks noChangeArrowheads="1"/>
          </p:cNvSpPr>
          <p:nvPr/>
        </p:nvSpPr>
        <p:spPr bwMode="auto">
          <a:xfrm>
            <a:off x="2041525" y="2655888"/>
            <a:ext cx="2085975" cy="265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pPr>
            <a:r>
              <a:rPr lang="en-US" altLang="en-US" sz="2800">
                <a:solidFill>
                  <a:schemeClr val="tx2"/>
                </a:solidFill>
                <a:effectLst>
                  <a:outerShdw blurRad="38100" dist="38100" dir="2700000" algn="tl">
                    <a:srgbClr val="000000"/>
                  </a:outerShdw>
                </a:effectLst>
                <a:latin typeface="Arial" charset="0"/>
              </a:rPr>
              <a:t> Reuben</a:t>
            </a:r>
          </a:p>
          <a:p>
            <a:pPr>
              <a:buFontTx/>
              <a:buAutoNum type="arabicPeriod"/>
            </a:pPr>
            <a:r>
              <a:rPr lang="en-US" altLang="en-US" sz="2800">
                <a:solidFill>
                  <a:schemeClr val="tx2"/>
                </a:solidFill>
                <a:effectLst>
                  <a:outerShdw blurRad="38100" dist="38100" dir="2700000" algn="tl">
                    <a:srgbClr val="000000"/>
                  </a:outerShdw>
                </a:effectLst>
                <a:latin typeface="Arial" charset="0"/>
              </a:rPr>
              <a:t> Simeon</a:t>
            </a:r>
          </a:p>
          <a:p>
            <a:pPr>
              <a:buFontTx/>
              <a:buAutoNum type="arabicPeriod"/>
            </a:pPr>
            <a:r>
              <a:rPr lang="en-US" altLang="en-US" sz="2800">
                <a:solidFill>
                  <a:schemeClr val="tx2"/>
                </a:solidFill>
                <a:effectLst>
                  <a:outerShdw blurRad="38100" dist="38100" dir="2700000" algn="tl">
                    <a:srgbClr val="000000"/>
                  </a:outerShdw>
                </a:effectLst>
                <a:latin typeface="Arial" charset="0"/>
              </a:rPr>
              <a:t> Levi</a:t>
            </a:r>
          </a:p>
          <a:p>
            <a:pPr>
              <a:buFontTx/>
              <a:buAutoNum type="arabicPeriod"/>
            </a:pPr>
            <a:r>
              <a:rPr lang="en-US" altLang="en-US" sz="2800">
                <a:solidFill>
                  <a:schemeClr val="tx2"/>
                </a:solidFill>
                <a:effectLst>
                  <a:outerShdw blurRad="38100" dist="38100" dir="2700000" algn="tl">
                    <a:srgbClr val="000000"/>
                  </a:outerShdw>
                </a:effectLst>
                <a:latin typeface="Arial" charset="0"/>
              </a:rPr>
              <a:t> Judah</a:t>
            </a:r>
          </a:p>
          <a:p>
            <a:pPr>
              <a:buFontTx/>
              <a:buAutoNum type="arabicPeriod"/>
            </a:pPr>
            <a:r>
              <a:rPr lang="en-US" altLang="en-US" sz="2800">
                <a:solidFill>
                  <a:schemeClr val="tx2"/>
                </a:solidFill>
                <a:effectLst>
                  <a:outerShdw blurRad="38100" dist="38100" dir="2700000" algn="tl">
                    <a:srgbClr val="000000"/>
                  </a:outerShdw>
                </a:effectLst>
                <a:latin typeface="Arial" charset="0"/>
              </a:rPr>
              <a:t> Issachar</a:t>
            </a:r>
          </a:p>
          <a:p>
            <a:pPr>
              <a:buFontTx/>
              <a:buAutoNum type="arabicPeriod"/>
            </a:pPr>
            <a:r>
              <a:rPr lang="en-US" altLang="en-US" sz="2800">
                <a:solidFill>
                  <a:schemeClr val="tx2"/>
                </a:solidFill>
                <a:effectLst>
                  <a:outerShdw blurRad="38100" dist="38100" dir="2700000" algn="tl">
                    <a:srgbClr val="000000"/>
                  </a:outerShdw>
                </a:effectLst>
                <a:latin typeface="Arial" charset="0"/>
              </a:rPr>
              <a:t> Zebulun</a:t>
            </a:r>
            <a:endParaRPr lang="en-US" altLang="en-US">
              <a:effectLst>
                <a:outerShdw blurRad="38100" dist="38100" dir="2700000" algn="tl">
                  <a:srgbClr val="000000"/>
                </a:outerShdw>
              </a:effectLst>
              <a:latin typeface="Arial" charset="0"/>
            </a:endParaRPr>
          </a:p>
        </p:txBody>
      </p:sp>
      <p:sp>
        <p:nvSpPr>
          <p:cNvPr id="265222" name="Text Box 6"/>
          <p:cNvSpPr txBox="1">
            <a:spLocks noChangeArrowheads="1"/>
          </p:cNvSpPr>
          <p:nvPr/>
        </p:nvSpPr>
        <p:spPr bwMode="auto">
          <a:xfrm>
            <a:off x="5105400" y="2692400"/>
            <a:ext cx="2225675"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startAt="7"/>
            </a:pPr>
            <a:r>
              <a:rPr lang="en-US" altLang="en-US" sz="2800">
                <a:solidFill>
                  <a:schemeClr val="tx2"/>
                </a:solidFill>
                <a:effectLst>
                  <a:outerShdw blurRad="38100" dist="38100" dir="2700000" algn="tl">
                    <a:srgbClr val="000000"/>
                  </a:outerShdw>
                </a:effectLst>
                <a:latin typeface="Arial" charset="0"/>
              </a:rPr>
              <a:t> Joseph</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Benjamin</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Dan</a:t>
            </a:r>
          </a:p>
          <a:p>
            <a:endParaRPr lang="en-US" altLang="en-US" sz="2800">
              <a:solidFill>
                <a:schemeClr val="tx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72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67267" name="Rectangle 3"/>
          <p:cNvSpPr>
            <a:spLocks noGrp="1" noChangeArrowheads="1"/>
          </p:cNvSpPr>
          <p:nvPr>
            <p:ph type="body" idx="1"/>
          </p:nvPr>
        </p:nvSpPr>
        <p:spPr>
          <a:xfrm>
            <a:off x="685800" y="1524000"/>
            <a:ext cx="7772400" cy="609600"/>
          </a:xfrm>
        </p:spPr>
        <p:txBody>
          <a:bodyPr/>
          <a:lstStyle/>
          <a:p>
            <a:pPr>
              <a:lnSpc>
                <a:spcPct val="80000"/>
              </a:lnSpc>
            </a:pPr>
            <a:r>
              <a:rPr lang="en-US" altLang="en-US">
                <a:effectLst>
                  <a:outerShdw blurRad="38100" dist="38100" dir="2700000" algn="tl">
                    <a:srgbClr val="000000"/>
                  </a:outerShdw>
                </a:effectLst>
                <a:latin typeface="Arial" charset="0"/>
              </a:rPr>
              <a:t>God changes Jacob’s name to “</a:t>
            </a:r>
            <a:r>
              <a:rPr lang="en-US" altLang="en-US" i="1">
                <a:effectLst>
                  <a:outerShdw blurRad="38100" dist="38100" dir="2700000" algn="tl">
                    <a:srgbClr val="000000"/>
                  </a:outerShdw>
                </a:effectLst>
                <a:latin typeface="Arial" charset="0"/>
              </a:rPr>
              <a:t>Israel</a:t>
            </a:r>
            <a:r>
              <a:rPr lang="en-US" altLang="en-US">
                <a:effectLst>
                  <a:outerShdw blurRad="38100" dist="38100" dir="2700000" algn="tl">
                    <a:srgbClr val="000000"/>
                  </a:outerShdw>
                </a:effectLst>
                <a:latin typeface="Arial" charset="0"/>
              </a:rPr>
              <a:t>.”</a:t>
            </a:r>
          </a:p>
        </p:txBody>
      </p:sp>
      <p:sp>
        <p:nvSpPr>
          <p:cNvPr id="267268" name="Rectangle 4"/>
          <p:cNvSpPr>
            <a:spLocks noChangeArrowheads="1"/>
          </p:cNvSpPr>
          <p:nvPr/>
        </p:nvSpPr>
        <p:spPr bwMode="auto">
          <a:xfrm>
            <a:off x="685800" y="20574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Jacob has 12 sons (Genesis 35:23-26).</a:t>
            </a:r>
          </a:p>
        </p:txBody>
      </p:sp>
      <p:sp>
        <p:nvSpPr>
          <p:cNvPr id="267269" name="Text Box 5"/>
          <p:cNvSpPr txBox="1">
            <a:spLocks noChangeArrowheads="1"/>
          </p:cNvSpPr>
          <p:nvPr/>
        </p:nvSpPr>
        <p:spPr bwMode="auto">
          <a:xfrm>
            <a:off x="2041525" y="2655888"/>
            <a:ext cx="2085975" cy="265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pPr>
            <a:r>
              <a:rPr lang="en-US" altLang="en-US" sz="2800">
                <a:solidFill>
                  <a:schemeClr val="tx2"/>
                </a:solidFill>
                <a:effectLst>
                  <a:outerShdw blurRad="38100" dist="38100" dir="2700000" algn="tl">
                    <a:srgbClr val="000000"/>
                  </a:outerShdw>
                </a:effectLst>
                <a:latin typeface="Arial" charset="0"/>
              </a:rPr>
              <a:t> Reuben</a:t>
            </a:r>
          </a:p>
          <a:p>
            <a:pPr>
              <a:buFontTx/>
              <a:buAutoNum type="arabicPeriod"/>
            </a:pPr>
            <a:r>
              <a:rPr lang="en-US" altLang="en-US" sz="2800">
                <a:solidFill>
                  <a:schemeClr val="tx2"/>
                </a:solidFill>
                <a:effectLst>
                  <a:outerShdw blurRad="38100" dist="38100" dir="2700000" algn="tl">
                    <a:srgbClr val="000000"/>
                  </a:outerShdw>
                </a:effectLst>
                <a:latin typeface="Arial" charset="0"/>
              </a:rPr>
              <a:t> Simeon</a:t>
            </a:r>
          </a:p>
          <a:p>
            <a:pPr>
              <a:buFontTx/>
              <a:buAutoNum type="arabicPeriod"/>
            </a:pPr>
            <a:r>
              <a:rPr lang="en-US" altLang="en-US" sz="2800">
                <a:solidFill>
                  <a:schemeClr val="tx2"/>
                </a:solidFill>
                <a:effectLst>
                  <a:outerShdw blurRad="38100" dist="38100" dir="2700000" algn="tl">
                    <a:srgbClr val="000000"/>
                  </a:outerShdw>
                </a:effectLst>
                <a:latin typeface="Arial" charset="0"/>
              </a:rPr>
              <a:t> Levi</a:t>
            </a:r>
          </a:p>
          <a:p>
            <a:pPr>
              <a:buFontTx/>
              <a:buAutoNum type="arabicPeriod"/>
            </a:pPr>
            <a:r>
              <a:rPr lang="en-US" altLang="en-US" sz="2800">
                <a:solidFill>
                  <a:schemeClr val="tx2"/>
                </a:solidFill>
                <a:effectLst>
                  <a:outerShdw blurRad="38100" dist="38100" dir="2700000" algn="tl">
                    <a:srgbClr val="000000"/>
                  </a:outerShdw>
                </a:effectLst>
                <a:latin typeface="Arial" charset="0"/>
              </a:rPr>
              <a:t> Judah</a:t>
            </a:r>
          </a:p>
          <a:p>
            <a:pPr>
              <a:buFontTx/>
              <a:buAutoNum type="arabicPeriod"/>
            </a:pPr>
            <a:r>
              <a:rPr lang="en-US" altLang="en-US" sz="2800">
                <a:solidFill>
                  <a:schemeClr val="tx2"/>
                </a:solidFill>
                <a:effectLst>
                  <a:outerShdw blurRad="38100" dist="38100" dir="2700000" algn="tl">
                    <a:srgbClr val="000000"/>
                  </a:outerShdw>
                </a:effectLst>
                <a:latin typeface="Arial" charset="0"/>
              </a:rPr>
              <a:t> Issachar</a:t>
            </a:r>
          </a:p>
          <a:p>
            <a:pPr>
              <a:buFontTx/>
              <a:buAutoNum type="arabicPeriod"/>
            </a:pPr>
            <a:r>
              <a:rPr lang="en-US" altLang="en-US" sz="2800">
                <a:solidFill>
                  <a:schemeClr val="tx2"/>
                </a:solidFill>
                <a:effectLst>
                  <a:outerShdw blurRad="38100" dist="38100" dir="2700000" algn="tl">
                    <a:srgbClr val="000000"/>
                  </a:outerShdw>
                </a:effectLst>
                <a:latin typeface="Arial" charset="0"/>
              </a:rPr>
              <a:t> Zebulun</a:t>
            </a:r>
            <a:endParaRPr lang="en-US" altLang="en-US">
              <a:effectLst>
                <a:outerShdw blurRad="38100" dist="38100" dir="2700000" algn="tl">
                  <a:srgbClr val="000000"/>
                </a:outerShdw>
              </a:effectLst>
              <a:latin typeface="Arial" charset="0"/>
            </a:endParaRPr>
          </a:p>
        </p:txBody>
      </p:sp>
      <p:sp>
        <p:nvSpPr>
          <p:cNvPr id="267270" name="Text Box 6"/>
          <p:cNvSpPr txBox="1">
            <a:spLocks noChangeArrowheads="1"/>
          </p:cNvSpPr>
          <p:nvPr/>
        </p:nvSpPr>
        <p:spPr bwMode="auto">
          <a:xfrm>
            <a:off x="5105400" y="2692400"/>
            <a:ext cx="2225675"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startAt="7"/>
            </a:pPr>
            <a:r>
              <a:rPr lang="en-US" altLang="en-US" sz="2800">
                <a:solidFill>
                  <a:schemeClr val="tx2"/>
                </a:solidFill>
                <a:effectLst>
                  <a:outerShdw blurRad="38100" dist="38100" dir="2700000" algn="tl">
                    <a:srgbClr val="000000"/>
                  </a:outerShdw>
                </a:effectLst>
                <a:latin typeface="Arial" charset="0"/>
              </a:rPr>
              <a:t> Joseph</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Benjamin</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Dan</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Naphtali</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a:xfrm>
            <a:off x="685800" y="304800"/>
            <a:ext cx="7772400" cy="1143000"/>
          </a:xfrm>
        </p:spPr>
        <p:txBody>
          <a:bodyPr/>
          <a:lstStyle/>
          <a:p>
            <a:r>
              <a:rPr lang="en-US" altLang="en-US">
                <a:effectLst>
                  <a:outerShdw blurRad="38100" dist="38100" dir="2700000" algn="tl">
                    <a:srgbClr val="000000"/>
                  </a:outerShdw>
                </a:effectLst>
                <a:latin typeface="Arial" charset="0"/>
              </a:rPr>
              <a:t>Overview of the Bible</a:t>
            </a:r>
            <a:endParaRPr lang="en-US" altLang="en-US">
              <a:effectLst>
                <a:outerShdw blurRad="38100" dist="38100" dir="2700000" algn="tl">
                  <a:srgbClr val="000000"/>
                </a:outerShdw>
              </a:effectLst>
            </a:endParaRPr>
          </a:p>
        </p:txBody>
      </p:sp>
      <p:sp>
        <p:nvSpPr>
          <p:cNvPr id="142339" name="Rectangle 3"/>
          <p:cNvSpPr>
            <a:spLocks noGrp="1" noChangeArrowheads="1"/>
          </p:cNvSpPr>
          <p:nvPr>
            <p:ph type="body" idx="1"/>
          </p:nvPr>
        </p:nvSpPr>
        <p:spPr>
          <a:xfrm>
            <a:off x="685800" y="1524000"/>
            <a:ext cx="7772400" cy="4953000"/>
          </a:xfrm>
        </p:spPr>
        <p:txBody>
          <a:bodyPr/>
          <a:lstStyle/>
          <a:p>
            <a:r>
              <a:rPr lang="en-US" altLang="en-US">
                <a:effectLst>
                  <a:outerShdw blurRad="38100" dist="38100" dir="2700000" algn="tl">
                    <a:srgbClr val="000000"/>
                  </a:outerShdw>
                </a:effectLst>
                <a:latin typeface="Arial" charset="0"/>
              </a:rPr>
              <a:t>The Bible tells the story of how God created man and of God’s purpose for man.</a:t>
            </a:r>
          </a:p>
          <a:p>
            <a:pPr lvl="1"/>
            <a:r>
              <a:rPr lang="en-US" altLang="en-US">
                <a:solidFill>
                  <a:schemeClr val="tx2"/>
                </a:solidFill>
                <a:effectLst>
                  <a:outerShdw blurRad="38100" dist="38100" dir="2700000" algn="tl">
                    <a:srgbClr val="000000"/>
                  </a:outerShdw>
                </a:effectLst>
                <a:latin typeface="Arial" charset="0"/>
              </a:rPr>
              <a:t>We all have questions in life.</a:t>
            </a:r>
            <a:endParaRPr lang="en-US" altLang="en-US">
              <a:effectLst>
                <a:outerShdw blurRad="38100" dist="38100" dir="2700000" algn="tl">
                  <a:srgbClr val="000000"/>
                </a:outerShdw>
              </a:effectLst>
              <a:latin typeface="Arial" charset="0"/>
            </a:endParaRPr>
          </a:p>
          <a:p>
            <a:pPr lvl="2"/>
            <a:r>
              <a:rPr lang="en-US" altLang="en-US">
                <a:effectLst>
                  <a:outerShdw blurRad="38100" dist="38100" dir="2700000" algn="tl">
                    <a:srgbClr val="000000"/>
                  </a:outerShdw>
                </a:effectLst>
                <a:latin typeface="Arial" charset="0"/>
              </a:rPr>
              <a:t>Why are we here?</a:t>
            </a:r>
          </a:p>
          <a:p>
            <a:pPr lvl="2"/>
            <a:r>
              <a:rPr lang="en-US" altLang="en-US">
                <a:effectLst>
                  <a:outerShdw blurRad="38100" dist="38100" dir="2700000" algn="tl">
                    <a:srgbClr val="000000"/>
                  </a:outerShdw>
                </a:effectLst>
                <a:latin typeface="Arial" charset="0"/>
              </a:rPr>
              <a:t>How did we get here?</a:t>
            </a:r>
          </a:p>
          <a:p>
            <a:pPr lvl="2"/>
            <a:r>
              <a:rPr lang="en-US" altLang="en-US">
                <a:effectLst>
                  <a:outerShdw blurRad="38100" dist="38100" dir="2700000" algn="tl">
                    <a:srgbClr val="000000"/>
                  </a:outerShdw>
                </a:effectLst>
                <a:latin typeface="Arial" charset="0"/>
              </a:rPr>
              <a:t>What is our purpose on earth?</a:t>
            </a:r>
          </a:p>
          <a:p>
            <a:pPr lvl="2"/>
            <a:r>
              <a:rPr lang="en-US" altLang="en-US">
                <a:effectLst>
                  <a:outerShdw blurRad="38100" dist="38100" dir="2700000" algn="tl">
                    <a:srgbClr val="000000"/>
                  </a:outerShdw>
                </a:effectLst>
                <a:latin typeface="Arial" charset="0"/>
              </a:rPr>
              <a:t>Where are we going?</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69315" name="Rectangle 3"/>
          <p:cNvSpPr>
            <a:spLocks noGrp="1" noChangeArrowheads="1"/>
          </p:cNvSpPr>
          <p:nvPr>
            <p:ph type="body" idx="1"/>
          </p:nvPr>
        </p:nvSpPr>
        <p:spPr>
          <a:xfrm>
            <a:off x="685800" y="1524000"/>
            <a:ext cx="7772400" cy="609600"/>
          </a:xfrm>
        </p:spPr>
        <p:txBody>
          <a:bodyPr/>
          <a:lstStyle/>
          <a:p>
            <a:pPr>
              <a:lnSpc>
                <a:spcPct val="80000"/>
              </a:lnSpc>
            </a:pPr>
            <a:r>
              <a:rPr lang="en-US" altLang="en-US">
                <a:effectLst>
                  <a:outerShdw blurRad="38100" dist="38100" dir="2700000" algn="tl">
                    <a:srgbClr val="000000"/>
                  </a:outerShdw>
                </a:effectLst>
                <a:latin typeface="Arial" charset="0"/>
              </a:rPr>
              <a:t>God changes Jacob’s name to “</a:t>
            </a:r>
            <a:r>
              <a:rPr lang="en-US" altLang="en-US" i="1">
                <a:effectLst>
                  <a:outerShdw blurRad="38100" dist="38100" dir="2700000" algn="tl">
                    <a:srgbClr val="000000"/>
                  </a:outerShdw>
                </a:effectLst>
                <a:latin typeface="Arial" charset="0"/>
              </a:rPr>
              <a:t>Israel</a:t>
            </a:r>
            <a:r>
              <a:rPr lang="en-US" altLang="en-US">
                <a:effectLst>
                  <a:outerShdw blurRad="38100" dist="38100" dir="2700000" algn="tl">
                    <a:srgbClr val="000000"/>
                  </a:outerShdw>
                </a:effectLst>
                <a:latin typeface="Arial" charset="0"/>
              </a:rPr>
              <a:t>.”</a:t>
            </a:r>
          </a:p>
        </p:txBody>
      </p:sp>
      <p:sp>
        <p:nvSpPr>
          <p:cNvPr id="269316" name="Rectangle 4"/>
          <p:cNvSpPr>
            <a:spLocks noChangeArrowheads="1"/>
          </p:cNvSpPr>
          <p:nvPr/>
        </p:nvSpPr>
        <p:spPr bwMode="auto">
          <a:xfrm>
            <a:off x="685800" y="20574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Jacob has 12 sons (Genesis 35:23-26).</a:t>
            </a:r>
          </a:p>
        </p:txBody>
      </p:sp>
      <p:sp>
        <p:nvSpPr>
          <p:cNvPr id="269317" name="Text Box 5"/>
          <p:cNvSpPr txBox="1">
            <a:spLocks noChangeArrowheads="1"/>
          </p:cNvSpPr>
          <p:nvPr/>
        </p:nvSpPr>
        <p:spPr bwMode="auto">
          <a:xfrm>
            <a:off x="2041525" y="2655888"/>
            <a:ext cx="2085975" cy="265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pPr>
            <a:r>
              <a:rPr lang="en-US" altLang="en-US" sz="2800">
                <a:solidFill>
                  <a:schemeClr val="tx2"/>
                </a:solidFill>
                <a:effectLst>
                  <a:outerShdw blurRad="38100" dist="38100" dir="2700000" algn="tl">
                    <a:srgbClr val="000000"/>
                  </a:outerShdw>
                </a:effectLst>
                <a:latin typeface="Arial" charset="0"/>
              </a:rPr>
              <a:t> Reuben</a:t>
            </a:r>
          </a:p>
          <a:p>
            <a:pPr>
              <a:buFontTx/>
              <a:buAutoNum type="arabicPeriod"/>
            </a:pPr>
            <a:r>
              <a:rPr lang="en-US" altLang="en-US" sz="2800">
                <a:solidFill>
                  <a:schemeClr val="tx2"/>
                </a:solidFill>
                <a:effectLst>
                  <a:outerShdw blurRad="38100" dist="38100" dir="2700000" algn="tl">
                    <a:srgbClr val="000000"/>
                  </a:outerShdw>
                </a:effectLst>
                <a:latin typeface="Arial" charset="0"/>
              </a:rPr>
              <a:t> Simeon</a:t>
            </a:r>
          </a:p>
          <a:p>
            <a:pPr>
              <a:buFontTx/>
              <a:buAutoNum type="arabicPeriod"/>
            </a:pPr>
            <a:r>
              <a:rPr lang="en-US" altLang="en-US" sz="2800">
                <a:solidFill>
                  <a:schemeClr val="tx2"/>
                </a:solidFill>
                <a:effectLst>
                  <a:outerShdw blurRad="38100" dist="38100" dir="2700000" algn="tl">
                    <a:srgbClr val="000000"/>
                  </a:outerShdw>
                </a:effectLst>
                <a:latin typeface="Arial" charset="0"/>
              </a:rPr>
              <a:t> Levi</a:t>
            </a:r>
          </a:p>
          <a:p>
            <a:pPr>
              <a:buFontTx/>
              <a:buAutoNum type="arabicPeriod"/>
            </a:pPr>
            <a:r>
              <a:rPr lang="en-US" altLang="en-US" sz="2800">
                <a:solidFill>
                  <a:schemeClr val="tx2"/>
                </a:solidFill>
                <a:effectLst>
                  <a:outerShdw blurRad="38100" dist="38100" dir="2700000" algn="tl">
                    <a:srgbClr val="000000"/>
                  </a:outerShdw>
                </a:effectLst>
                <a:latin typeface="Arial" charset="0"/>
              </a:rPr>
              <a:t> Judah</a:t>
            </a:r>
          </a:p>
          <a:p>
            <a:pPr>
              <a:buFontTx/>
              <a:buAutoNum type="arabicPeriod"/>
            </a:pPr>
            <a:r>
              <a:rPr lang="en-US" altLang="en-US" sz="2800">
                <a:solidFill>
                  <a:schemeClr val="tx2"/>
                </a:solidFill>
                <a:effectLst>
                  <a:outerShdw blurRad="38100" dist="38100" dir="2700000" algn="tl">
                    <a:srgbClr val="000000"/>
                  </a:outerShdw>
                </a:effectLst>
                <a:latin typeface="Arial" charset="0"/>
              </a:rPr>
              <a:t> Issachar</a:t>
            </a:r>
          </a:p>
          <a:p>
            <a:pPr>
              <a:buFontTx/>
              <a:buAutoNum type="arabicPeriod"/>
            </a:pPr>
            <a:r>
              <a:rPr lang="en-US" altLang="en-US" sz="2800">
                <a:solidFill>
                  <a:schemeClr val="tx2"/>
                </a:solidFill>
                <a:effectLst>
                  <a:outerShdw blurRad="38100" dist="38100" dir="2700000" algn="tl">
                    <a:srgbClr val="000000"/>
                  </a:outerShdw>
                </a:effectLst>
                <a:latin typeface="Arial" charset="0"/>
              </a:rPr>
              <a:t> Zebulun</a:t>
            </a:r>
            <a:endParaRPr lang="en-US" altLang="en-US">
              <a:effectLst>
                <a:outerShdw blurRad="38100" dist="38100" dir="2700000" algn="tl">
                  <a:srgbClr val="000000"/>
                </a:outerShdw>
              </a:effectLst>
              <a:latin typeface="Arial" charset="0"/>
            </a:endParaRPr>
          </a:p>
        </p:txBody>
      </p:sp>
      <p:sp>
        <p:nvSpPr>
          <p:cNvPr id="269318" name="Text Box 6"/>
          <p:cNvSpPr txBox="1">
            <a:spLocks noChangeArrowheads="1"/>
          </p:cNvSpPr>
          <p:nvPr/>
        </p:nvSpPr>
        <p:spPr bwMode="auto">
          <a:xfrm>
            <a:off x="5105400" y="2692400"/>
            <a:ext cx="2225675" cy="222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startAt="7"/>
            </a:pPr>
            <a:r>
              <a:rPr lang="en-US" altLang="en-US" sz="2800">
                <a:solidFill>
                  <a:schemeClr val="tx2"/>
                </a:solidFill>
                <a:effectLst>
                  <a:outerShdw blurRad="38100" dist="38100" dir="2700000" algn="tl">
                    <a:srgbClr val="000000"/>
                  </a:outerShdw>
                </a:effectLst>
                <a:latin typeface="Arial" charset="0"/>
              </a:rPr>
              <a:t> Joseph</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Benjamin</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Dan</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Naphtali</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Gad</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13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71363" name="Rectangle 3"/>
          <p:cNvSpPr>
            <a:spLocks noGrp="1" noChangeArrowheads="1"/>
          </p:cNvSpPr>
          <p:nvPr>
            <p:ph type="body" idx="1"/>
          </p:nvPr>
        </p:nvSpPr>
        <p:spPr>
          <a:xfrm>
            <a:off x="685800" y="1524000"/>
            <a:ext cx="7772400" cy="609600"/>
          </a:xfrm>
        </p:spPr>
        <p:txBody>
          <a:bodyPr/>
          <a:lstStyle/>
          <a:p>
            <a:pPr>
              <a:lnSpc>
                <a:spcPct val="80000"/>
              </a:lnSpc>
            </a:pPr>
            <a:r>
              <a:rPr lang="en-US" altLang="en-US">
                <a:effectLst>
                  <a:outerShdw blurRad="38100" dist="38100" dir="2700000" algn="tl">
                    <a:srgbClr val="000000"/>
                  </a:outerShdw>
                </a:effectLst>
                <a:latin typeface="Arial" charset="0"/>
              </a:rPr>
              <a:t>God changes Jacob’s name to “</a:t>
            </a:r>
            <a:r>
              <a:rPr lang="en-US" altLang="en-US" i="1">
                <a:effectLst>
                  <a:outerShdw blurRad="38100" dist="38100" dir="2700000" algn="tl">
                    <a:srgbClr val="000000"/>
                  </a:outerShdw>
                </a:effectLst>
                <a:latin typeface="Arial" charset="0"/>
              </a:rPr>
              <a:t>Israel</a:t>
            </a:r>
            <a:r>
              <a:rPr lang="en-US" altLang="en-US">
                <a:effectLst>
                  <a:outerShdw blurRad="38100" dist="38100" dir="2700000" algn="tl">
                    <a:srgbClr val="000000"/>
                  </a:outerShdw>
                </a:effectLst>
                <a:latin typeface="Arial" charset="0"/>
              </a:rPr>
              <a:t>.”</a:t>
            </a:r>
          </a:p>
        </p:txBody>
      </p:sp>
      <p:sp>
        <p:nvSpPr>
          <p:cNvPr id="271364" name="Rectangle 4"/>
          <p:cNvSpPr>
            <a:spLocks noChangeArrowheads="1"/>
          </p:cNvSpPr>
          <p:nvPr/>
        </p:nvSpPr>
        <p:spPr bwMode="auto">
          <a:xfrm>
            <a:off x="685800" y="20574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Jacob has 12 sons (Genesis 35:23-26).</a:t>
            </a:r>
          </a:p>
        </p:txBody>
      </p:sp>
      <p:sp>
        <p:nvSpPr>
          <p:cNvPr id="271365" name="Text Box 5"/>
          <p:cNvSpPr txBox="1">
            <a:spLocks noChangeArrowheads="1"/>
          </p:cNvSpPr>
          <p:nvPr/>
        </p:nvSpPr>
        <p:spPr bwMode="auto">
          <a:xfrm>
            <a:off x="2041525" y="2655888"/>
            <a:ext cx="2085975" cy="265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pPr>
            <a:r>
              <a:rPr lang="en-US" altLang="en-US" sz="2800">
                <a:solidFill>
                  <a:schemeClr val="tx2"/>
                </a:solidFill>
                <a:effectLst>
                  <a:outerShdw blurRad="38100" dist="38100" dir="2700000" algn="tl">
                    <a:srgbClr val="000000"/>
                  </a:outerShdw>
                </a:effectLst>
                <a:latin typeface="Arial" charset="0"/>
              </a:rPr>
              <a:t> Reuben</a:t>
            </a:r>
          </a:p>
          <a:p>
            <a:pPr>
              <a:buFontTx/>
              <a:buAutoNum type="arabicPeriod"/>
            </a:pPr>
            <a:r>
              <a:rPr lang="en-US" altLang="en-US" sz="2800">
                <a:solidFill>
                  <a:schemeClr val="tx2"/>
                </a:solidFill>
                <a:effectLst>
                  <a:outerShdw blurRad="38100" dist="38100" dir="2700000" algn="tl">
                    <a:srgbClr val="000000"/>
                  </a:outerShdw>
                </a:effectLst>
                <a:latin typeface="Arial" charset="0"/>
              </a:rPr>
              <a:t> Simeon</a:t>
            </a:r>
          </a:p>
          <a:p>
            <a:pPr>
              <a:buFontTx/>
              <a:buAutoNum type="arabicPeriod"/>
            </a:pPr>
            <a:r>
              <a:rPr lang="en-US" altLang="en-US" sz="2800">
                <a:solidFill>
                  <a:schemeClr val="tx2"/>
                </a:solidFill>
                <a:effectLst>
                  <a:outerShdw blurRad="38100" dist="38100" dir="2700000" algn="tl">
                    <a:srgbClr val="000000"/>
                  </a:outerShdw>
                </a:effectLst>
                <a:latin typeface="Arial" charset="0"/>
              </a:rPr>
              <a:t> Levi</a:t>
            </a:r>
          </a:p>
          <a:p>
            <a:pPr>
              <a:buFontTx/>
              <a:buAutoNum type="arabicPeriod"/>
            </a:pPr>
            <a:r>
              <a:rPr lang="en-US" altLang="en-US" sz="2800">
                <a:solidFill>
                  <a:schemeClr val="tx2"/>
                </a:solidFill>
                <a:effectLst>
                  <a:outerShdw blurRad="38100" dist="38100" dir="2700000" algn="tl">
                    <a:srgbClr val="000000"/>
                  </a:outerShdw>
                </a:effectLst>
                <a:latin typeface="Arial" charset="0"/>
              </a:rPr>
              <a:t> Judah</a:t>
            </a:r>
          </a:p>
          <a:p>
            <a:pPr>
              <a:buFontTx/>
              <a:buAutoNum type="arabicPeriod"/>
            </a:pPr>
            <a:r>
              <a:rPr lang="en-US" altLang="en-US" sz="2800">
                <a:solidFill>
                  <a:schemeClr val="tx2"/>
                </a:solidFill>
                <a:effectLst>
                  <a:outerShdw blurRad="38100" dist="38100" dir="2700000" algn="tl">
                    <a:srgbClr val="000000"/>
                  </a:outerShdw>
                </a:effectLst>
                <a:latin typeface="Arial" charset="0"/>
              </a:rPr>
              <a:t> Issachar</a:t>
            </a:r>
          </a:p>
          <a:p>
            <a:pPr>
              <a:buFontTx/>
              <a:buAutoNum type="arabicPeriod"/>
            </a:pPr>
            <a:r>
              <a:rPr lang="en-US" altLang="en-US" sz="2800">
                <a:solidFill>
                  <a:schemeClr val="tx2"/>
                </a:solidFill>
                <a:effectLst>
                  <a:outerShdw blurRad="38100" dist="38100" dir="2700000" algn="tl">
                    <a:srgbClr val="000000"/>
                  </a:outerShdw>
                </a:effectLst>
                <a:latin typeface="Arial" charset="0"/>
              </a:rPr>
              <a:t> Zebulun</a:t>
            </a:r>
            <a:endParaRPr lang="en-US" altLang="en-US">
              <a:effectLst>
                <a:outerShdw blurRad="38100" dist="38100" dir="2700000" algn="tl">
                  <a:srgbClr val="000000"/>
                </a:outerShdw>
              </a:effectLst>
              <a:latin typeface="Arial" charset="0"/>
            </a:endParaRPr>
          </a:p>
        </p:txBody>
      </p:sp>
      <p:sp>
        <p:nvSpPr>
          <p:cNvPr id="271366" name="Text Box 6"/>
          <p:cNvSpPr txBox="1">
            <a:spLocks noChangeArrowheads="1"/>
          </p:cNvSpPr>
          <p:nvPr/>
        </p:nvSpPr>
        <p:spPr bwMode="auto">
          <a:xfrm>
            <a:off x="5105400" y="2692400"/>
            <a:ext cx="2225675" cy="265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startAt="7"/>
            </a:pPr>
            <a:r>
              <a:rPr lang="en-US" altLang="en-US" sz="2800">
                <a:solidFill>
                  <a:schemeClr val="tx2"/>
                </a:solidFill>
                <a:effectLst>
                  <a:outerShdw blurRad="38100" dist="38100" dir="2700000" algn="tl">
                    <a:srgbClr val="000000"/>
                  </a:outerShdw>
                </a:effectLst>
                <a:latin typeface="Arial" charset="0"/>
              </a:rPr>
              <a:t> Joseph</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Benjamin</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Dan</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Naphtali</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Gad</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Asher</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34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73411" name="Rectangle 3"/>
          <p:cNvSpPr>
            <a:spLocks noGrp="1" noChangeArrowheads="1"/>
          </p:cNvSpPr>
          <p:nvPr>
            <p:ph type="body" idx="1"/>
          </p:nvPr>
        </p:nvSpPr>
        <p:spPr>
          <a:xfrm>
            <a:off x="685800" y="1524000"/>
            <a:ext cx="7772400" cy="609600"/>
          </a:xfrm>
        </p:spPr>
        <p:txBody>
          <a:bodyPr/>
          <a:lstStyle/>
          <a:p>
            <a:pPr>
              <a:lnSpc>
                <a:spcPct val="80000"/>
              </a:lnSpc>
            </a:pPr>
            <a:r>
              <a:rPr lang="en-US" altLang="en-US">
                <a:effectLst>
                  <a:outerShdw blurRad="38100" dist="38100" dir="2700000" algn="tl">
                    <a:srgbClr val="000000"/>
                  </a:outerShdw>
                </a:effectLst>
                <a:latin typeface="Arial" charset="0"/>
              </a:rPr>
              <a:t>God changes Jacob’s name to “</a:t>
            </a:r>
            <a:r>
              <a:rPr lang="en-US" altLang="en-US" i="1">
                <a:effectLst>
                  <a:outerShdw blurRad="38100" dist="38100" dir="2700000" algn="tl">
                    <a:srgbClr val="000000"/>
                  </a:outerShdw>
                </a:effectLst>
                <a:latin typeface="Arial" charset="0"/>
              </a:rPr>
              <a:t>Israel</a:t>
            </a:r>
            <a:r>
              <a:rPr lang="en-US" altLang="en-US">
                <a:effectLst>
                  <a:outerShdw blurRad="38100" dist="38100" dir="2700000" algn="tl">
                    <a:srgbClr val="000000"/>
                  </a:outerShdw>
                </a:effectLst>
                <a:latin typeface="Arial" charset="0"/>
              </a:rPr>
              <a:t>.”</a:t>
            </a:r>
          </a:p>
        </p:txBody>
      </p:sp>
      <p:sp>
        <p:nvSpPr>
          <p:cNvPr id="273412" name="Rectangle 4"/>
          <p:cNvSpPr>
            <a:spLocks noChangeArrowheads="1"/>
          </p:cNvSpPr>
          <p:nvPr/>
        </p:nvSpPr>
        <p:spPr bwMode="auto">
          <a:xfrm>
            <a:off x="685800" y="20574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Jacob has 12 sons (Genesis 35:23-26).</a:t>
            </a:r>
          </a:p>
        </p:txBody>
      </p:sp>
      <p:sp>
        <p:nvSpPr>
          <p:cNvPr id="273413" name="Text Box 5"/>
          <p:cNvSpPr txBox="1">
            <a:spLocks noChangeArrowheads="1"/>
          </p:cNvSpPr>
          <p:nvPr/>
        </p:nvSpPr>
        <p:spPr bwMode="auto">
          <a:xfrm>
            <a:off x="2041525" y="2655888"/>
            <a:ext cx="2085975" cy="265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pPr>
            <a:r>
              <a:rPr lang="en-US" altLang="en-US" sz="2800">
                <a:solidFill>
                  <a:schemeClr val="tx2"/>
                </a:solidFill>
                <a:effectLst>
                  <a:outerShdw blurRad="38100" dist="38100" dir="2700000" algn="tl">
                    <a:srgbClr val="000000"/>
                  </a:outerShdw>
                </a:effectLst>
                <a:latin typeface="Arial" charset="0"/>
              </a:rPr>
              <a:t> Reuben</a:t>
            </a:r>
          </a:p>
          <a:p>
            <a:pPr>
              <a:buFontTx/>
              <a:buAutoNum type="arabicPeriod"/>
            </a:pPr>
            <a:r>
              <a:rPr lang="en-US" altLang="en-US" sz="2800">
                <a:solidFill>
                  <a:schemeClr val="tx2"/>
                </a:solidFill>
                <a:effectLst>
                  <a:outerShdw blurRad="38100" dist="38100" dir="2700000" algn="tl">
                    <a:srgbClr val="000000"/>
                  </a:outerShdw>
                </a:effectLst>
                <a:latin typeface="Arial" charset="0"/>
              </a:rPr>
              <a:t> Simeon</a:t>
            </a:r>
          </a:p>
          <a:p>
            <a:pPr>
              <a:buFontTx/>
              <a:buAutoNum type="arabicPeriod"/>
            </a:pPr>
            <a:r>
              <a:rPr lang="en-US" altLang="en-US" sz="2800">
                <a:solidFill>
                  <a:schemeClr val="tx2"/>
                </a:solidFill>
                <a:effectLst>
                  <a:outerShdw blurRad="38100" dist="38100" dir="2700000" algn="tl">
                    <a:srgbClr val="000000"/>
                  </a:outerShdw>
                </a:effectLst>
                <a:latin typeface="Arial" charset="0"/>
              </a:rPr>
              <a:t> Levi</a:t>
            </a:r>
          </a:p>
          <a:p>
            <a:pPr>
              <a:buFontTx/>
              <a:buAutoNum type="arabicPeriod"/>
            </a:pPr>
            <a:r>
              <a:rPr lang="en-US" altLang="en-US" sz="2800">
                <a:solidFill>
                  <a:schemeClr val="tx2"/>
                </a:solidFill>
                <a:effectLst>
                  <a:outerShdw blurRad="38100" dist="38100" dir="2700000" algn="tl">
                    <a:srgbClr val="000000"/>
                  </a:outerShdw>
                </a:effectLst>
                <a:latin typeface="Arial" charset="0"/>
              </a:rPr>
              <a:t> Judah</a:t>
            </a:r>
          </a:p>
          <a:p>
            <a:pPr>
              <a:buFontTx/>
              <a:buAutoNum type="arabicPeriod"/>
            </a:pPr>
            <a:r>
              <a:rPr lang="en-US" altLang="en-US" sz="2800">
                <a:solidFill>
                  <a:schemeClr val="tx2"/>
                </a:solidFill>
                <a:effectLst>
                  <a:outerShdw blurRad="38100" dist="38100" dir="2700000" algn="tl">
                    <a:srgbClr val="000000"/>
                  </a:outerShdw>
                </a:effectLst>
                <a:latin typeface="Arial" charset="0"/>
              </a:rPr>
              <a:t> Issachar</a:t>
            </a:r>
          </a:p>
          <a:p>
            <a:pPr>
              <a:buFontTx/>
              <a:buAutoNum type="arabicPeriod"/>
            </a:pPr>
            <a:r>
              <a:rPr lang="en-US" altLang="en-US" sz="2800">
                <a:solidFill>
                  <a:schemeClr val="tx2"/>
                </a:solidFill>
                <a:effectLst>
                  <a:outerShdw blurRad="38100" dist="38100" dir="2700000" algn="tl">
                    <a:srgbClr val="000000"/>
                  </a:outerShdw>
                </a:effectLst>
                <a:latin typeface="Arial" charset="0"/>
              </a:rPr>
              <a:t> Zebulun</a:t>
            </a:r>
            <a:endParaRPr lang="en-US" altLang="en-US">
              <a:effectLst>
                <a:outerShdw blurRad="38100" dist="38100" dir="2700000" algn="tl">
                  <a:srgbClr val="000000"/>
                </a:outerShdw>
              </a:effectLst>
              <a:latin typeface="Arial" charset="0"/>
            </a:endParaRPr>
          </a:p>
        </p:txBody>
      </p:sp>
      <p:sp>
        <p:nvSpPr>
          <p:cNvPr id="273414" name="Text Box 6"/>
          <p:cNvSpPr txBox="1">
            <a:spLocks noChangeArrowheads="1"/>
          </p:cNvSpPr>
          <p:nvPr/>
        </p:nvSpPr>
        <p:spPr bwMode="auto">
          <a:xfrm>
            <a:off x="5105400" y="2692400"/>
            <a:ext cx="2225675" cy="265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startAt="7"/>
            </a:pPr>
            <a:r>
              <a:rPr lang="en-US" altLang="en-US" sz="2800">
                <a:solidFill>
                  <a:schemeClr val="tx2"/>
                </a:solidFill>
                <a:effectLst>
                  <a:outerShdw blurRad="38100" dist="38100" dir="2700000" algn="tl">
                    <a:srgbClr val="000000"/>
                  </a:outerShdw>
                </a:effectLst>
                <a:latin typeface="Arial" charset="0"/>
              </a:rPr>
              <a:t> Joseph</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Benjamin</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Dan</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Naphtali</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Gad</a:t>
            </a:r>
          </a:p>
          <a:p>
            <a:pPr>
              <a:buFontTx/>
              <a:buAutoNum type="arabicPeriod" startAt="7"/>
            </a:pPr>
            <a:r>
              <a:rPr lang="en-US" altLang="en-US" sz="2800">
                <a:solidFill>
                  <a:schemeClr val="tx2"/>
                </a:solidFill>
                <a:effectLst>
                  <a:outerShdw blurRad="38100" dist="38100" dir="2700000" algn="tl">
                    <a:srgbClr val="000000"/>
                  </a:outerShdw>
                </a:effectLst>
                <a:latin typeface="Arial" charset="0"/>
              </a:rPr>
              <a:t> Asher</a:t>
            </a:r>
          </a:p>
        </p:txBody>
      </p:sp>
      <p:sp>
        <p:nvSpPr>
          <p:cNvPr id="273415" name="Rectangle 7"/>
          <p:cNvSpPr>
            <a:spLocks noChangeArrowheads="1"/>
          </p:cNvSpPr>
          <p:nvPr/>
        </p:nvSpPr>
        <p:spPr bwMode="auto">
          <a:xfrm>
            <a:off x="762000" y="5486400"/>
            <a:ext cx="77724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These 12 sons will become 12 tribes of the nation of Israel!</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75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77507" name="Rectangle 3"/>
          <p:cNvSpPr>
            <a:spLocks noGrp="1" noChangeArrowheads="1"/>
          </p:cNvSpPr>
          <p:nvPr>
            <p:ph type="body" idx="1"/>
          </p:nvPr>
        </p:nvSpPr>
        <p:spPr>
          <a:xfrm>
            <a:off x="685800" y="1524000"/>
            <a:ext cx="7848600" cy="838200"/>
          </a:xfrm>
        </p:spPr>
        <p:txBody>
          <a:bodyPr/>
          <a:lstStyle/>
          <a:p>
            <a:pPr>
              <a:lnSpc>
                <a:spcPct val="80000"/>
              </a:lnSpc>
            </a:pPr>
            <a:r>
              <a:rPr lang="en-US" altLang="en-US">
                <a:effectLst>
                  <a:outerShdw blurRad="38100" dist="38100" dir="2700000" algn="tl">
                    <a:srgbClr val="000000"/>
                  </a:outerShdw>
                </a:effectLst>
                <a:latin typeface="Arial" charset="0"/>
              </a:rPr>
              <a:t>Jacob favors Joseph more than his other sons.</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95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79555" name="Rectangle 3"/>
          <p:cNvSpPr>
            <a:spLocks noGrp="1" noChangeArrowheads="1"/>
          </p:cNvSpPr>
          <p:nvPr>
            <p:ph type="body" idx="1"/>
          </p:nvPr>
        </p:nvSpPr>
        <p:spPr>
          <a:xfrm>
            <a:off x="685800" y="1524000"/>
            <a:ext cx="7848600" cy="838200"/>
          </a:xfrm>
        </p:spPr>
        <p:txBody>
          <a:bodyPr/>
          <a:lstStyle/>
          <a:p>
            <a:pPr>
              <a:lnSpc>
                <a:spcPct val="80000"/>
              </a:lnSpc>
            </a:pPr>
            <a:r>
              <a:rPr lang="en-US" altLang="en-US">
                <a:effectLst>
                  <a:outerShdw blurRad="38100" dist="38100" dir="2700000" algn="tl">
                    <a:srgbClr val="000000"/>
                  </a:outerShdw>
                </a:effectLst>
                <a:latin typeface="Arial" charset="0"/>
              </a:rPr>
              <a:t>Jacob favors Joseph more than his other sons.</a:t>
            </a:r>
          </a:p>
        </p:txBody>
      </p:sp>
      <p:sp>
        <p:nvSpPr>
          <p:cNvPr id="279556" name="Rectangle 4"/>
          <p:cNvSpPr>
            <a:spLocks noChangeArrowheads="1"/>
          </p:cNvSpPr>
          <p:nvPr/>
        </p:nvSpPr>
        <p:spPr bwMode="auto">
          <a:xfrm>
            <a:off x="1752600" y="25146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800" i="1">
                <a:solidFill>
                  <a:schemeClr val="bg2"/>
                </a:solidFill>
              </a:rPr>
              <a:t>“Now Israel loved Joseph more</a:t>
            </a:r>
          </a:p>
          <a:p>
            <a:pPr algn="ctr"/>
            <a:r>
              <a:rPr lang="en-US" altLang="en-US" sz="2800" i="1">
                <a:solidFill>
                  <a:schemeClr val="bg2"/>
                </a:solidFill>
              </a:rPr>
              <a:t>than all his children, because</a:t>
            </a:r>
          </a:p>
          <a:p>
            <a:pPr algn="ctr"/>
            <a:r>
              <a:rPr lang="en-US" altLang="en-US" sz="2800" i="1">
                <a:solidFill>
                  <a:schemeClr val="bg2"/>
                </a:solidFill>
              </a:rPr>
              <a:t>he was the son of his old age.</a:t>
            </a:r>
          </a:p>
          <a:p>
            <a:pPr algn="ctr"/>
            <a:r>
              <a:rPr lang="en-US" altLang="en-US" sz="2800" i="1">
                <a:solidFill>
                  <a:schemeClr val="bg2"/>
                </a:solidFill>
              </a:rPr>
              <a:t>Also he gave him a tunic of</a:t>
            </a:r>
          </a:p>
          <a:p>
            <a:pPr algn="ctr"/>
            <a:r>
              <a:rPr lang="en-US" altLang="en-US" sz="2800" i="1">
                <a:solidFill>
                  <a:schemeClr val="bg2"/>
                </a:solidFill>
              </a:rPr>
              <a:t>many colors” (Genesis 37:3).</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97283" name="Rectangle 3"/>
          <p:cNvSpPr>
            <a:spLocks noGrp="1" noChangeArrowheads="1"/>
          </p:cNvSpPr>
          <p:nvPr>
            <p:ph type="body" idx="1"/>
          </p:nvPr>
        </p:nvSpPr>
        <p:spPr>
          <a:xfrm>
            <a:off x="685800" y="1524000"/>
            <a:ext cx="7848600" cy="838200"/>
          </a:xfrm>
        </p:spPr>
        <p:txBody>
          <a:bodyPr/>
          <a:lstStyle/>
          <a:p>
            <a:pPr>
              <a:lnSpc>
                <a:spcPct val="80000"/>
              </a:lnSpc>
            </a:pPr>
            <a:r>
              <a:rPr lang="en-US" altLang="en-US">
                <a:effectLst>
                  <a:outerShdw blurRad="38100" dist="38100" dir="2700000" algn="tl">
                    <a:srgbClr val="000000"/>
                  </a:outerShdw>
                </a:effectLst>
                <a:latin typeface="Arial" charset="0"/>
              </a:rPr>
              <a:t>Jacob favors Joseph more than his other sons.</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16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81603" name="Rectangle 3"/>
          <p:cNvSpPr>
            <a:spLocks noGrp="1" noChangeArrowheads="1"/>
          </p:cNvSpPr>
          <p:nvPr>
            <p:ph type="body" idx="1"/>
          </p:nvPr>
        </p:nvSpPr>
        <p:spPr>
          <a:xfrm>
            <a:off x="685800" y="1524000"/>
            <a:ext cx="7848600" cy="838200"/>
          </a:xfrm>
        </p:spPr>
        <p:txBody>
          <a:bodyPr/>
          <a:lstStyle/>
          <a:p>
            <a:pPr>
              <a:lnSpc>
                <a:spcPct val="80000"/>
              </a:lnSpc>
            </a:pPr>
            <a:r>
              <a:rPr lang="en-US" altLang="en-US">
                <a:effectLst>
                  <a:outerShdw blurRad="38100" dist="38100" dir="2700000" algn="tl">
                    <a:srgbClr val="000000"/>
                  </a:outerShdw>
                </a:effectLst>
                <a:latin typeface="Arial" charset="0"/>
              </a:rPr>
              <a:t>Jacob favors Joseph more than his other sons.</a:t>
            </a:r>
          </a:p>
        </p:txBody>
      </p:sp>
      <p:sp>
        <p:nvSpPr>
          <p:cNvPr id="281604" name="Rectangle 4"/>
          <p:cNvSpPr>
            <a:spLocks noChangeArrowheads="1"/>
          </p:cNvSpPr>
          <p:nvPr/>
        </p:nvSpPr>
        <p:spPr bwMode="auto">
          <a:xfrm>
            <a:off x="685800" y="2362200"/>
            <a:ext cx="78486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Joseph’s brothers begin to hate him because of this (Genesis 37:4).</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36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83651" name="Rectangle 3"/>
          <p:cNvSpPr>
            <a:spLocks noGrp="1" noChangeArrowheads="1"/>
          </p:cNvSpPr>
          <p:nvPr>
            <p:ph type="body" idx="1"/>
          </p:nvPr>
        </p:nvSpPr>
        <p:spPr>
          <a:xfrm>
            <a:off x="685800" y="1524000"/>
            <a:ext cx="7848600" cy="838200"/>
          </a:xfrm>
        </p:spPr>
        <p:txBody>
          <a:bodyPr/>
          <a:lstStyle/>
          <a:p>
            <a:pPr>
              <a:lnSpc>
                <a:spcPct val="80000"/>
              </a:lnSpc>
            </a:pPr>
            <a:r>
              <a:rPr lang="en-US" altLang="en-US">
                <a:effectLst>
                  <a:outerShdw blurRad="38100" dist="38100" dir="2700000" algn="tl">
                    <a:srgbClr val="000000"/>
                  </a:outerShdw>
                </a:effectLst>
                <a:latin typeface="Arial" charset="0"/>
              </a:rPr>
              <a:t>Jacob favors Joseph more than his other sons.</a:t>
            </a:r>
          </a:p>
        </p:txBody>
      </p:sp>
      <p:sp>
        <p:nvSpPr>
          <p:cNvPr id="283652" name="Rectangle 4"/>
          <p:cNvSpPr>
            <a:spLocks noChangeArrowheads="1"/>
          </p:cNvSpPr>
          <p:nvPr/>
        </p:nvSpPr>
        <p:spPr bwMode="auto">
          <a:xfrm>
            <a:off x="685800" y="2362200"/>
            <a:ext cx="78486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Joseph’s brothers begin to hate him because of this (Genesis 37:4).</a:t>
            </a:r>
          </a:p>
          <a:p>
            <a:pPr>
              <a:lnSpc>
                <a:spcPct val="80000"/>
              </a:lnSpc>
            </a:pPr>
            <a:r>
              <a:rPr lang="en-US" altLang="en-US">
                <a:effectLst>
                  <a:outerShdw blurRad="38100" dist="38100" dir="2700000" algn="tl">
                    <a:srgbClr val="000000"/>
                  </a:outerShdw>
                </a:effectLst>
                <a:latin typeface="Arial" charset="0"/>
              </a:rPr>
              <a:t>Joseph also had special dreams from God.</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56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85699" name="Rectangle 3"/>
          <p:cNvSpPr>
            <a:spLocks noGrp="1" noChangeArrowheads="1"/>
          </p:cNvSpPr>
          <p:nvPr>
            <p:ph type="body" idx="1"/>
          </p:nvPr>
        </p:nvSpPr>
        <p:spPr>
          <a:xfrm>
            <a:off x="685800" y="1524000"/>
            <a:ext cx="7848600" cy="838200"/>
          </a:xfrm>
        </p:spPr>
        <p:txBody>
          <a:bodyPr/>
          <a:lstStyle/>
          <a:p>
            <a:pPr>
              <a:lnSpc>
                <a:spcPct val="80000"/>
              </a:lnSpc>
            </a:pPr>
            <a:r>
              <a:rPr lang="en-US" altLang="en-US">
                <a:effectLst>
                  <a:outerShdw blurRad="38100" dist="38100" dir="2700000" algn="tl">
                    <a:srgbClr val="000000"/>
                  </a:outerShdw>
                </a:effectLst>
                <a:latin typeface="Arial" charset="0"/>
              </a:rPr>
              <a:t>Jacob favors Joseph more than his other sons.</a:t>
            </a:r>
          </a:p>
        </p:txBody>
      </p:sp>
      <p:sp>
        <p:nvSpPr>
          <p:cNvPr id="285700" name="Rectangle 4"/>
          <p:cNvSpPr>
            <a:spLocks noChangeArrowheads="1"/>
          </p:cNvSpPr>
          <p:nvPr/>
        </p:nvSpPr>
        <p:spPr bwMode="auto">
          <a:xfrm>
            <a:off x="685800" y="2362200"/>
            <a:ext cx="78486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Joseph’s brothers begin to hate him because of this (Genesis 37:4).</a:t>
            </a:r>
          </a:p>
          <a:p>
            <a:pPr>
              <a:lnSpc>
                <a:spcPct val="80000"/>
              </a:lnSpc>
            </a:pPr>
            <a:r>
              <a:rPr lang="en-US" altLang="en-US">
                <a:effectLst>
                  <a:outerShdw blurRad="38100" dist="38100" dir="2700000" algn="tl">
                    <a:srgbClr val="000000"/>
                  </a:outerShdw>
                </a:effectLst>
                <a:latin typeface="Arial" charset="0"/>
              </a:rPr>
              <a:t>Joseph also had special dreams from God.</a:t>
            </a:r>
          </a:p>
        </p:txBody>
      </p:sp>
      <p:sp>
        <p:nvSpPr>
          <p:cNvPr id="285701" name="Rectangle 5"/>
          <p:cNvSpPr>
            <a:spLocks noChangeArrowheads="1"/>
          </p:cNvSpPr>
          <p:nvPr/>
        </p:nvSpPr>
        <p:spPr bwMode="auto">
          <a:xfrm>
            <a:off x="1752600" y="25146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800" i="1">
                <a:solidFill>
                  <a:schemeClr val="bg2"/>
                </a:solidFill>
              </a:rPr>
              <a:t>“Now Joseph dreamed a</a:t>
            </a:r>
          </a:p>
          <a:p>
            <a:pPr algn="ctr"/>
            <a:r>
              <a:rPr lang="en-US" altLang="en-US" sz="2800" i="1">
                <a:solidFill>
                  <a:schemeClr val="bg2"/>
                </a:solidFill>
              </a:rPr>
              <a:t>dream, and he told it to his</a:t>
            </a:r>
          </a:p>
          <a:p>
            <a:pPr algn="ctr"/>
            <a:r>
              <a:rPr lang="en-US" altLang="en-US" sz="2800" i="1">
                <a:solidFill>
                  <a:schemeClr val="bg2"/>
                </a:solidFill>
              </a:rPr>
              <a:t>brothers; and they hated him</a:t>
            </a:r>
          </a:p>
          <a:p>
            <a:pPr algn="ctr"/>
            <a:r>
              <a:rPr lang="en-US" altLang="en-US" sz="2800" i="1">
                <a:solidFill>
                  <a:schemeClr val="bg2"/>
                </a:solidFill>
              </a:rPr>
              <a:t>even more” (Genesis 37:5).</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a:xfrm>
            <a:off x="685800" y="304800"/>
            <a:ext cx="7772400" cy="1143000"/>
          </a:xfrm>
        </p:spPr>
        <p:txBody>
          <a:bodyPr/>
          <a:lstStyle/>
          <a:p>
            <a:r>
              <a:rPr lang="en-US" altLang="en-US">
                <a:effectLst>
                  <a:outerShdw blurRad="38100" dist="38100" dir="2700000" algn="tl">
                    <a:srgbClr val="000000"/>
                  </a:outerShdw>
                </a:effectLst>
                <a:latin typeface="Arial" charset="0"/>
              </a:rPr>
              <a:t>Overview of the Bible</a:t>
            </a:r>
            <a:endParaRPr lang="en-US" altLang="en-US">
              <a:effectLst>
                <a:outerShdw blurRad="38100" dist="38100" dir="2700000" algn="tl">
                  <a:srgbClr val="000000"/>
                </a:outerShdw>
              </a:effectLst>
            </a:endParaRPr>
          </a:p>
        </p:txBody>
      </p:sp>
      <p:sp>
        <p:nvSpPr>
          <p:cNvPr id="143363" name="Rectangle 3"/>
          <p:cNvSpPr>
            <a:spLocks noGrp="1" noChangeArrowheads="1"/>
          </p:cNvSpPr>
          <p:nvPr>
            <p:ph type="body" idx="1"/>
          </p:nvPr>
        </p:nvSpPr>
        <p:spPr>
          <a:xfrm>
            <a:off x="685800" y="1524000"/>
            <a:ext cx="7772400" cy="4953000"/>
          </a:xfrm>
        </p:spPr>
        <p:txBody>
          <a:bodyPr/>
          <a:lstStyle/>
          <a:p>
            <a:r>
              <a:rPr lang="en-US" altLang="en-US">
                <a:effectLst>
                  <a:outerShdw blurRad="38100" dist="38100" dir="2700000" algn="tl">
                    <a:srgbClr val="000000"/>
                  </a:outerShdw>
                </a:effectLst>
                <a:latin typeface="Arial" charset="0"/>
              </a:rPr>
              <a:t>The Bible tells the story of how God created man and of God’s purpose for man.</a:t>
            </a:r>
          </a:p>
          <a:p>
            <a:pPr lvl="1"/>
            <a:r>
              <a:rPr lang="en-US" altLang="en-US">
                <a:solidFill>
                  <a:schemeClr val="tx2"/>
                </a:solidFill>
                <a:effectLst>
                  <a:outerShdw blurRad="38100" dist="38100" dir="2700000" algn="tl">
                    <a:srgbClr val="000000"/>
                  </a:outerShdw>
                </a:effectLst>
                <a:latin typeface="Arial" charset="0"/>
              </a:rPr>
              <a:t>We all have questions in life.</a:t>
            </a:r>
            <a:endParaRPr lang="en-US" altLang="en-US">
              <a:effectLst>
                <a:outerShdw blurRad="38100" dist="38100" dir="2700000" algn="tl">
                  <a:srgbClr val="000000"/>
                </a:outerShdw>
              </a:effectLst>
              <a:latin typeface="Arial" charset="0"/>
            </a:endParaRPr>
          </a:p>
          <a:p>
            <a:pPr lvl="2"/>
            <a:r>
              <a:rPr lang="en-US" altLang="en-US">
                <a:effectLst>
                  <a:outerShdw blurRad="38100" dist="38100" dir="2700000" algn="tl">
                    <a:srgbClr val="000000"/>
                  </a:outerShdw>
                </a:effectLst>
                <a:latin typeface="Arial" charset="0"/>
              </a:rPr>
              <a:t>Why are we here?</a:t>
            </a:r>
          </a:p>
          <a:p>
            <a:pPr lvl="2"/>
            <a:r>
              <a:rPr lang="en-US" altLang="en-US">
                <a:effectLst>
                  <a:outerShdw blurRad="38100" dist="38100" dir="2700000" algn="tl">
                    <a:srgbClr val="000000"/>
                  </a:outerShdw>
                </a:effectLst>
                <a:latin typeface="Arial" charset="0"/>
              </a:rPr>
              <a:t>How did we get here?</a:t>
            </a:r>
          </a:p>
          <a:p>
            <a:pPr lvl="2"/>
            <a:r>
              <a:rPr lang="en-US" altLang="en-US">
                <a:effectLst>
                  <a:outerShdw blurRad="38100" dist="38100" dir="2700000" algn="tl">
                    <a:srgbClr val="000000"/>
                  </a:outerShdw>
                </a:effectLst>
                <a:latin typeface="Arial" charset="0"/>
              </a:rPr>
              <a:t>What is our purpose on earth?</a:t>
            </a:r>
          </a:p>
          <a:p>
            <a:pPr lvl="2"/>
            <a:r>
              <a:rPr lang="en-US" altLang="en-US">
                <a:effectLst>
                  <a:outerShdw blurRad="38100" dist="38100" dir="2700000" algn="tl">
                    <a:srgbClr val="000000"/>
                  </a:outerShdw>
                </a:effectLst>
                <a:latin typeface="Arial" charset="0"/>
              </a:rPr>
              <a:t>Where are we going?</a:t>
            </a:r>
          </a:p>
          <a:p>
            <a:pPr lvl="1"/>
            <a:r>
              <a:rPr lang="en-US" altLang="en-US">
                <a:solidFill>
                  <a:schemeClr val="tx2"/>
                </a:solidFill>
                <a:effectLst>
                  <a:outerShdw blurRad="38100" dist="38100" dir="2700000" algn="tl">
                    <a:srgbClr val="000000"/>
                  </a:outerShdw>
                </a:effectLst>
                <a:latin typeface="Arial" charset="0"/>
              </a:rPr>
              <a:t>The Bible answers the most important questions of life.</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99331" name="Rectangle 3"/>
          <p:cNvSpPr>
            <a:spLocks noGrp="1" noChangeArrowheads="1"/>
          </p:cNvSpPr>
          <p:nvPr>
            <p:ph type="body" idx="1"/>
          </p:nvPr>
        </p:nvSpPr>
        <p:spPr>
          <a:xfrm>
            <a:off x="685800" y="1524000"/>
            <a:ext cx="7848600" cy="838200"/>
          </a:xfrm>
        </p:spPr>
        <p:txBody>
          <a:bodyPr/>
          <a:lstStyle/>
          <a:p>
            <a:pPr>
              <a:lnSpc>
                <a:spcPct val="80000"/>
              </a:lnSpc>
            </a:pPr>
            <a:r>
              <a:rPr lang="en-US" altLang="en-US">
                <a:effectLst>
                  <a:outerShdw blurRad="38100" dist="38100" dir="2700000" algn="tl">
                    <a:srgbClr val="000000"/>
                  </a:outerShdw>
                </a:effectLst>
                <a:latin typeface="Arial" charset="0"/>
              </a:rPr>
              <a:t>Jacob favors Joseph more than his other sons.</a:t>
            </a:r>
          </a:p>
        </p:txBody>
      </p:sp>
      <p:sp>
        <p:nvSpPr>
          <p:cNvPr id="99332" name="Rectangle 4"/>
          <p:cNvSpPr>
            <a:spLocks noChangeArrowheads="1"/>
          </p:cNvSpPr>
          <p:nvPr/>
        </p:nvSpPr>
        <p:spPr bwMode="auto">
          <a:xfrm>
            <a:off x="685800" y="2362200"/>
            <a:ext cx="78486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Joseph’s brothers begin to hate him because of this (Genesis 37:4).</a:t>
            </a:r>
          </a:p>
          <a:p>
            <a:pPr>
              <a:lnSpc>
                <a:spcPct val="80000"/>
              </a:lnSpc>
            </a:pPr>
            <a:r>
              <a:rPr lang="en-US" altLang="en-US">
                <a:effectLst>
                  <a:outerShdw blurRad="38100" dist="38100" dir="2700000" algn="tl">
                    <a:srgbClr val="000000"/>
                  </a:outerShdw>
                </a:effectLst>
                <a:latin typeface="Arial" charset="0"/>
              </a:rPr>
              <a:t>Joseph also had special dreams from God.</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97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89795" name="Rectangle 3"/>
          <p:cNvSpPr>
            <a:spLocks noGrp="1" noChangeArrowheads="1"/>
          </p:cNvSpPr>
          <p:nvPr>
            <p:ph type="body" idx="1"/>
          </p:nvPr>
        </p:nvSpPr>
        <p:spPr>
          <a:xfrm>
            <a:off x="685800" y="1524000"/>
            <a:ext cx="7848600" cy="838200"/>
          </a:xfrm>
        </p:spPr>
        <p:txBody>
          <a:bodyPr/>
          <a:lstStyle/>
          <a:p>
            <a:pPr>
              <a:lnSpc>
                <a:spcPct val="80000"/>
              </a:lnSpc>
            </a:pPr>
            <a:r>
              <a:rPr lang="en-US" altLang="en-US">
                <a:effectLst>
                  <a:outerShdw blurRad="38100" dist="38100" dir="2700000" algn="tl">
                    <a:srgbClr val="000000"/>
                  </a:outerShdw>
                </a:effectLst>
                <a:latin typeface="Arial" charset="0"/>
              </a:rPr>
              <a:t>Jacob favors Joseph more than his other sons.</a:t>
            </a:r>
          </a:p>
        </p:txBody>
      </p:sp>
      <p:sp>
        <p:nvSpPr>
          <p:cNvPr id="289796" name="Rectangle 4"/>
          <p:cNvSpPr>
            <a:spLocks noChangeArrowheads="1"/>
          </p:cNvSpPr>
          <p:nvPr/>
        </p:nvSpPr>
        <p:spPr bwMode="auto">
          <a:xfrm>
            <a:off x="685800" y="2362200"/>
            <a:ext cx="78486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Joseph’s brothers begin to hate him because of this (Genesis 37:4).</a:t>
            </a:r>
          </a:p>
          <a:p>
            <a:pPr>
              <a:lnSpc>
                <a:spcPct val="80000"/>
              </a:lnSpc>
            </a:pPr>
            <a:r>
              <a:rPr lang="en-US" altLang="en-US">
                <a:effectLst>
                  <a:outerShdw blurRad="38100" dist="38100" dir="2700000" algn="tl">
                    <a:srgbClr val="000000"/>
                  </a:outerShdw>
                </a:effectLst>
                <a:latin typeface="Arial" charset="0"/>
              </a:rPr>
              <a:t>Joseph also had special dreams from God.</a:t>
            </a:r>
          </a:p>
        </p:txBody>
      </p:sp>
      <p:sp>
        <p:nvSpPr>
          <p:cNvPr id="289797" name="Rectangle 5"/>
          <p:cNvSpPr>
            <a:spLocks noChangeArrowheads="1"/>
          </p:cNvSpPr>
          <p:nvPr/>
        </p:nvSpPr>
        <p:spPr bwMode="auto">
          <a:xfrm>
            <a:off x="685800" y="4114800"/>
            <a:ext cx="78486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Joseph’s brothers become so jealous that they decide to sell him as a slave.</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18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91843" name="Rectangle 3"/>
          <p:cNvSpPr>
            <a:spLocks noGrp="1" noChangeArrowheads="1"/>
          </p:cNvSpPr>
          <p:nvPr>
            <p:ph type="body" idx="1"/>
          </p:nvPr>
        </p:nvSpPr>
        <p:spPr>
          <a:xfrm>
            <a:off x="685800" y="1524000"/>
            <a:ext cx="7848600" cy="838200"/>
          </a:xfrm>
        </p:spPr>
        <p:txBody>
          <a:bodyPr/>
          <a:lstStyle/>
          <a:p>
            <a:pPr>
              <a:lnSpc>
                <a:spcPct val="80000"/>
              </a:lnSpc>
            </a:pPr>
            <a:r>
              <a:rPr lang="en-US" altLang="en-US">
                <a:effectLst>
                  <a:outerShdw blurRad="38100" dist="38100" dir="2700000" algn="tl">
                    <a:srgbClr val="000000"/>
                  </a:outerShdw>
                </a:effectLst>
                <a:latin typeface="Arial" charset="0"/>
              </a:rPr>
              <a:t>Jacob favors Joseph more than his other sons.</a:t>
            </a:r>
          </a:p>
        </p:txBody>
      </p:sp>
      <p:sp>
        <p:nvSpPr>
          <p:cNvPr id="291844" name="Rectangle 4"/>
          <p:cNvSpPr>
            <a:spLocks noChangeArrowheads="1"/>
          </p:cNvSpPr>
          <p:nvPr/>
        </p:nvSpPr>
        <p:spPr bwMode="auto">
          <a:xfrm>
            <a:off x="685800" y="2362200"/>
            <a:ext cx="78486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Joseph’s brothers begin to hate him because of this (Genesis 37:4).</a:t>
            </a:r>
          </a:p>
          <a:p>
            <a:pPr>
              <a:lnSpc>
                <a:spcPct val="80000"/>
              </a:lnSpc>
            </a:pPr>
            <a:r>
              <a:rPr lang="en-US" altLang="en-US">
                <a:effectLst>
                  <a:outerShdw blurRad="38100" dist="38100" dir="2700000" algn="tl">
                    <a:srgbClr val="000000"/>
                  </a:outerShdw>
                </a:effectLst>
                <a:latin typeface="Arial" charset="0"/>
              </a:rPr>
              <a:t>Joseph also had special dreams from God.</a:t>
            </a:r>
          </a:p>
        </p:txBody>
      </p:sp>
      <p:sp>
        <p:nvSpPr>
          <p:cNvPr id="291845" name="Rectangle 5"/>
          <p:cNvSpPr>
            <a:spLocks noChangeArrowheads="1"/>
          </p:cNvSpPr>
          <p:nvPr/>
        </p:nvSpPr>
        <p:spPr bwMode="auto">
          <a:xfrm>
            <a:off x="685800" y="4114800"/>
            <a:ext cx="78486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Joseph’s brothers become so jealous that they decide to sell him as a slave.</a:t>
            </a:r>
          </a:p>
        </p:txBody>
      </p:sp>
      <p:sp>
        <p:nvSpPr>
          <p:cNvPr id="291846" name="Rectangle 6"/>
          <p:cNvSpPr>
            <a:spLocks noChangeArrowheads="1"/>
          </p:cNvSpPr>
          <p:nvPr/>
        </p:nvSpPr>
        <p:spPr bwMode="auto">
          <a:xfrm>
            <a:off x="1752600" y="25146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800" i="1">
                <a:solidFill>
                  <a:schemeClr val="bg2"/>
                </a:solidFill>
              </a:rPr>
              <a:t>“Then Midianite traders passed</a:t>
            </a:r>
          </a:p>
          <a:p>
            <a:pPr algn="ctr"/>
            <a:r>
              <a:rPr lang="en-US" altLang="en-US" sz="2800" i="1">
                <a:solidFill>
                  <a:schemeClr val="bg2"/>
                </a:solidFill>
              </a:rPr>
              <a:t>by; so the brothers pulled Joseph</a:t>
            </a:r>
          </a:p>
          <a:p>
            <a:pPr algn="ctr"/>
            <a:r>
              <a:rPr lang="en-US" altLang="en-US" sz="2800" i="1">
                <a:solidFill>
                  <a:schemeClr val="bg2"/>
                </a:solidFill>
              </a:rPr>
              <a:t>up and lifted him out of the pit, and</a:t>
            </a:r>
          </a:p>
          <a:p>
            <a:pPr algn="ctr"/>
            <a:r>
              <a:rPr lang="en-US" altLang="en-US" sz="2800" i="1">
                <a:solidFill>
                  <a:schemeClr val="bg2"/>
                </a:solidFill>
              </a:rPr>
              <a:t>sold him to the Ishmaelites for </a:t>
            </a:r>
          </a:p>
          <a:p>
            <a:pPr algn="ctr"/>
            <a:r>
              <a:rPr lang="en-US" altLang="en-US" sz="2800" i="1">
                <a:solidFill>
                  <a:schemeClr val="bg2"/>
                </a:solidFill>
              </a:rPr>
              <a:t>twenty shekels of silver. And they</a:t>
            </a:r>
          </a:p>
          <a:p>
            <a:pPr algn="ctr"/>
            <a:r>
              <a:rPr lang="en-US" altLang="en-US" sz="2800" i="1">
                <a:solidFill>
                  <a:schemeClr val="bg2"/>
                </a:solidFill>
              </a:rPr>
              <a:t>took Joseph to Egypt”</a:t>
            </a:r>
          </a:p>
          <a:p>
            <a:pPr algn="ctr"/>
            <a:r>
              <a:rPr lang="en-US" altLang="en-US" sz="2800" i="1">
                <a:solidFill>
                  <a:schemeClr val="bg2"/>
                </a:solidFill>
              </a:rPr>
              <a:t> (Genesis 37:28).</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101379" name="Rectangle 3"/>
          <p:cNvSpPr>
            <a:spLocks noGrp="1" noChangeArrowheads="1"/>
          </p:cNvSpPr>
          <p:nvPr>
            <p:ph type="body" idx="1"/>
          </p:nvPr>
        </p:nvSpPr>
        <p:spPr>
          <a:xfrm>
            <a:off x="685800" y="1524000"/>
            <a:ext cx="7848600" cy="838200"/>
          </a:xfrm>
        </p:spPr>
        <p:txBody>
          <a:bodyPr/>
          <a:lstStyle/>
          <a:p>
            <a:pPr>
              <a:lnSpc>
                <a:spcPct val="80000"/>
              </a:lnSpc>
            </a:pPr>
            <a:r>
              <a:rPr lang="en-US" altLang="en-US">
                <a:effectLst>
                  <a:outerShdw blurRad="38100" dist="38100" dir="2700000" algn="tl">
                    <a:srgbClr val="000000"/>
                  </a:outerShdw>
                </a:effectLst>
                <a:latin typeface="Arial" charset="0"/>
              </a:rPr>
              <a:t>Jacob favors Joseph more than his other sons.</a:t>
            </a:r>
          </a:p>
        </p:txBody>
      </p:sp>
      <p:sp>
        <p:nvSpPr>
          <p:cNvPr id="101380" name="Rectangle 4"/>
          <p:cNvSpPr>
            <a:spLocks noChangeArrowheads="1"/>
          </p:cNvSpPr>
          <p:nvPr/>
        </p:nvSpPr>
        <p:spPr bwMode="auto">
          <a:xfrm>
            <a:off x="685800" y="2362200"/>
            <a:ext cx="78486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Joseph’s brothers begin to hate him because of this (Genesis 37:4).</a:t>
            </a:r>
          </a:p>
          <a:p>
            <a:pPr>
              <a:lnSpc>
                <a:spcPct val="80000"/>
              </a:lnSpc>
            </a:pPr>
            <a:r>
              <a:rPr lang="en-US" altLang="en-US">
                <a:effectLst>
                  <a:outerShdw blurRad="38100" dist="38100" dir="2700000" algn="tl">
                    <a:srgbClr val="000000"/>
                  </a:outerShdw>
                </a:effectLst>
                <a:latin typeface="Arial" charset="0"/>
              </a:rPr>
              <a:t>Joseph also had special dreams from God.</a:t>
            </a:r>
          </a:p>
        </p:txBody>
      </p:sp>
      <p:sp>
        <p:nvSpPr>
          <p:cNvPr id="101381" name="Rectangle 5"/>
          <p:cNvSpPr>
            <a:spLocks noChangeArrowheads="1"/>
          </p:cNvSpPr>
          <p:nvPr/>
        </p:nvSpPr>
        <p:spPr bwMode="auto">
          <a:xfrm>
            <a:off x="685800" y="4114800"/>
            <a:ext cx="78486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Joseph’s brothers become so jealous that they decide to sell him as a slave.</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38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93891" name="Rectangle 3"/>
          <p:cNvSpPr>
            <a:spLocks noGrp="1" noChangeArrowheads="1"/>
          </p:cNvSpPr>
          <p:nvPr>
            <p:ph type="body" idx="1"/>
          </p:nvPr>
        </p:nvSpPr>
        <p:spPr>
          <a:xfrm>
            <a:off x="685800" y="1524000"/>
            <a:ext cx="7848600" cy="838200"/>
          </a:xfrm>
        </p:spPr>
        <p:txBody>
          <a:bodyPr/>
          <a:lstStyle/>
          <a:p>
            <a:pPr>
              <a:lnSpc>
                <a:spcPct val="80000"/>
              </a:lnSpc>
            </a:pPr>
            <a:r>
              <a:rPr lang="en-US" altLang="en-US">
                <a:effectLst>
                  <a:outerShdw blurRad="38100" dist="38100" dir="2700000" algn="tl">
                    <a:srgbClr val="000000"/>
                  </a:outerShdw>
                </a:effectLst>
                <a:latin typeface="Arial" charset="0"/>
              </a:rPr>
              <a:t>Jacob favors Joseph more than his other sons.</a:t>
            </a:r>
          </a:p>
        </p:txBody>
      </p:sp>
      <p:sp>
        <p:nvSpPr>
          <p:cNvPr id="293892" name="Rectangle 4"/>
          <p:cNvSpPr>
            <a:spLocks noChangeArrowheads="1"/>
          </p:cNvSpPr>
          <p:nvPr/>
        </p:nvSpPr>
        <p:spPr bwMode="auto">
          <a:xfrm>
            <a:off x="685800" y="2362200"/>
            <a:ext cx="78486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Joseph’s brothers begin to hate him because of this (Genesis 37:4).</a:t>
            </a:r>
          </a:p>
          <a:p>
            <a:pPr>
              <a:lnSpc>
                <a:spcPct val="80000"/>
              </a:lnSpc>
            </a:pPr>
            <a:r>
              <a:rPr lang="en-US" altLang="en-US">
                <a:effectLst>
                  <a:outerShdw blurRad="38100" dist="38100" dir="2700000" algn="tl">
                    <a:srgbClr val="000000"/>
                  </a:outerShdw>
                </a:effectLst>
                <a:latin typeface="Arial" charset="0"/>
              </a:rPr>
              <a:t>Joseph also had special dreams from God.</a:t>
            </a:r>
          </a:p>
        </p:txBody>
      </p:sp>
      <p:sp>
        <p:nvSpPr>
          <p:cNvPr id="293893" name="Rectangle 5"/>
          <p:cNvSpPr>
            <a:spLocks noChangeArrowheads="1"/>
          </p:cNvSpPr>
          <p:nvPr/>
        </p:nvSpPr>
        <p:spPr bwMode="auto">
          <a:xfrm>
            <a:off x="685800" y="4114800"/>
            <a:ext cx="78486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Joseph’s brothers become so jealous that they decide to sell him as a slave.</a:t>
            </a:r>
          </a:p>
        </p:txBody>
      </p:sp>
      <p:sp>
        <p:nvSpPr>
          <p:cNvPr id="293894" name="Rectangle 6"/>
          <p:cNvSpPr>
            <a:spLocks noChangeArrowheads="1"/>
          </p:cNvSpPr>
          <p:nvPr/>
        </p:nvSpPr>
        <p:spPr bwMode="auto">
          <a:xfrm>
            <a:off x="685800" y="5029200"/>
            <a:ext cx="78486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Joseph’s brothers convince Jacob that Joseph is dead (Genesis 37:31-34).</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59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95939" name="Rectangle 3"/>
          <p:cNvSpPr>
            <a:spLocks noGrp="1" noChangeArrowheads="1"/>
          </p:cNvSpPr>
          <p:nvPr>
            <p:ph type="body" idx="1"/>
          </p:nvPr>
        </p:nvSpPr>
        <p:spPr>
          <a:xfrm>
            <a:off x="685800" y="1524000"/>
            <a:ext cx="7848600" cy="838200"/>
          </a:xfrm>
        </p:spPr>
        <p:txBody>
          <a:bodyPr/>
          <a:lstStyle/>
          <a:p>
            <a:pPr>
              <a:lnSpc>
                <a:spcPct val="80000"/>
              </a:lnSpc>
            </a:pPr>
            <a:r>
              <a:rPr lang="en-US" altLang="en-US">
                <a:effectLst>
                  <a:outerShdw blurRad="38100" dist="38100" dir="2700000" algn="tl">
                    <a:srgbClr val="000000"/>
                  </a:outerShdw>
                </a:effectLst>
                <a:latin typeface="Arial" charset="0"/>
              </a:rPr>
              <a:t>Joseph becomes a slave in the house of Potiphar in Egypt.</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297987" name="Rectangle 3"/>
          <p:cNvSpPr>
            <a:spLocks noGrp="1" noChangeArrowheads="1"/>
          </p:cNvSpPr>
          <p:nvPr>
            <p:ph type="body" idx="1"/>
          </p:nvPr>
        </p:nvSpPr>
        <p:spPr>
          <a:xfrm>
            <a:off x="685800" y="1524000"/>
            <a:ext cx="7848600" cy="838200"/>
          </a:xfrm>
        </p:spPr>
        <p:txBody>
          <a:bodyPr/>
          <a:lstStyle/>
          <a:p>
            <a:pPr>
              <a:lnSpc>
                <a:spcPct val="80000"/>
              </a:lnSpc>
            </a:pPr>
            <a:r>
              <a:rPr lang="en-US" altLang="en-US">
                <a:effectLst>
                  <a:outerShdw blurRad="38100" dist="38100" dir="2700000" algn="tl">
                    <a:srgbClr val="000000"/>
                  </a:outerShdw>
                </a:effectLst>
                <a:latin typeface="Arial" charset="0"/>
              </a:rPr>
              <a:t>Joseph becomes a slave in the house of Potiphar in Egypt.</a:t>
            </a:r>
          </a:p>
        </p:txBody>
      </p:sp>
      <p:sp>
        <p:nvSpPr>
          <p:cNvPr id="297988" name="Rectangle 4"/>
          <p:cNvSpPr>
            <a:spLocks noChangeArrowheads="1"/>
          </p:cNvSpPr>
          <p:nvPr/>
        </p:nvSpPr>
        <p:spPr bwMode="auto">
          <a:xfrm>
            <a:off x="1752600" y="25146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“Now Joseph had been taken down to Egypt. And Potiphar, an officer of Pharaoh; captain of the guard, an Egyptian, bought him from the Ishmaelites who had taken him down there”</a:t>
            </a:r>
          </a:p>
          <a:p>
            <a:pPr algn="ctr"/>
            <a:r>
              <a:rPr lang="en-US" altLang="en-US" sz="2800" i="1">
                <a:solidFill>
                  <a:schemeClr val="bg2"/>
                </a:solidFill>
              </a:rPr>
              <a:t> (Genesis 39:1).</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105475" name="Rectangle 3"/>
          <p:cNvSpPr>
            <a:spLocks noGrp="1" noChangeArrowheads="1"/>
          </p:cNvSpPr>
          <p:nvPr>
            <p:ph type="body" idx="1"/>
          </p:nvPr>
        </p:nvSpPr>
        <p:spPr>
          <a:xfrm>
            <a:off x="685800" y="1524000"/>
            <a:ext cx="7848600" cy="838200"/>
          </a:xfrm>
        </p:spPr>
        <p:txBody>
          <a:bodyPr/>
          <a:lstStyle/>
          <a:p>
            <a:pPr>
              <a:lnSpc>
                <a:spcPct val="80000"/>
              </a:lnSpc>
            </a:pPr>
            <a:r>
              <a:rPr lang="en-US" altLang="en-US">
                <a:effectLst>
                  <a:outerShdw blurRad="38100" dist="38100" dir="2700000" algn="tl">
                    <a:srgbClr val="000000"/>
                  </a:outerShdw>
                </a:effectLst>
                <a:latin typeface="Arial" charset="0"/>
              </a:rPr>
              <a:t>Joseph becomes a slave in the house of Potiphar in Egypt.</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00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00035" name="Rectangle 3"/>
          <p:cNvSpPr>
            <a:spLocks noGrp="1" noChangeArrowheads="1"/>
          </p:cNvSpPr>
          <p:nvPr>
            <p:ph type="body" idx="1"/>
          </p:nvPr>
        </p:nvSpPr>
        <p:spPr>
          <a:xfrm>
            <a:off x="685800" y="1524000"/>
            <a:ext cx="7848600" cy="838200"/>
          </a:xfrm>
        </p:spPr>
        <p:txBody>
          <a:bodyPr/>
          <a:lstStyle/>
          <a:p>
            <a:pPr>
              <a:lnSpc>
                <a:spcPct val="80000"/>
              </a:lnSpc>
            </a:pPr>
            <a:r>
              <a:rPr lang="en-US" altLang="en-US">
                <a:effectLst>
                  <a:outerShdw blurRad="38100" dist="38100" dir="2700000" algn="tl">
                    <a:srgbClr val="000000"/>
                  </a:outerShdw>
                </a:effectLst>
                <a:latin typeface="Arial" charset="0"/>
              </a:rPr>
              <a:t>Joseph becomes a slave in the house of Potiphar in Egypt.</a:t>
            </a:r>
          </a:p>
        </p:txBody>
      </p:sp>
      <p:sp>
        <p:nvSpPr>
          <p:cNvPr id="300036" name="Rectangle 4"/>
          <p:cNvSpPr>
            <a:spLocks noChangeArrowheads="1"/>
          </p:cNvSpPr>
          <p:nvPr/>
        </p:nvSpPr>
        <p:spPr bwMode="auto">
          <a:xfrm>
            <a:off x="685800" y="2438400"/>
            <a:ext cx="78486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God is with Joseph while he is in Egypt.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4391" name="Rectangle 7"/>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20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02083" name="Rectangle 3"/>
          <p:cNvSpPr>
            <a:spLocks noGrp="1" noChangeArrowheads="1"/>
          </p:cNvSpPr>
          <p:nvPr>
            <p:ph type="body" idx="1"/>
          </p:nvPr>
        </p:nvSpPr>
        <p:spPr>
          <a:xfrm>
            <a:off x="685800" y="1524000"/>
            <a:ext cx="7848600" cy="838200"/>
          </a:xfrm>
        </p:spPr>
        <p:txBody>
          <a:bodyPr/>
          <a:lstStyle/>
          <a:p>
            <a:pPr>
              <a:lnSpc>
                <a:spcPct val="80000"/>
              </a:lnSpc>
            </a:pPr>
            <a:r>
              <a:rPr lang="en-US" altLang="en-US">
                <a:effectLst>
                  <a:outerShdw blurRad="38100" dist="38100" dir="2700000" algn="tl">
                    <a:srgbClr val="000000"/>
                  </a:outerShdw>
                </a:effectLst>
                <a:latin typeface="Arial" charset="0"/>
              </a:rPr>
              <a:t>Joseph becomes a slave in the house of Potiphar in Egypt.</a:t>
            </a:r>
          </a:p>
        </p:txBody>
      </p:sp>
      <p:sp>
        <p:nvSpPr>
          <p:cNvPr id="302084" name="Rectangle 4"/>
          <p:cNvSpPr>
            <a:spLocks noChangeArrowheads="1"/>
          </p:cNvSpPr>
          <p:nvPr/>
        </p:nvSpPr>
        <p:spPr bwMode="auto">
          <a:xfrm>
            <a:off x="685800" y="2438400"/>
            <a:ext cx="78486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God is with Joseph while he is in Egypt.</a:t>
            </a:r>
          </a:p>
        </p:txBody>
      </p:sp>
      <p:sp>
        <p:nvSpPr>
          <p:cNvPr id="302085" name="Rectangle 5"/>
          <p:cNvSpPr>
            <a:spLocks noChangeArrowheads="1"/>
          </p:cNvSpPr>
          <p:nvPr/>
        </p:nvSpPr>
        <p:spPr bwMode="auto">
          <a:xfrm>
            <a:off x="1752600" y="25146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 LORD was with Joseph, and he was a successful man; and he was in the house of his master the Egyptian” (Genesis 39:2).</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41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04131" name="Rectangle 3"/>
          <p:cNvSpPr>
            <a:spLocks noGrp="1" noChangeArrowheads="1"/>
          </p:cNvSpPr>
          <p:nvPr>
            <p:ph type="body" idx="1"/>
          </p:nvPr>
        </p:nvSpPr>
        <p:spPr>
          <a:xfrm>
            <a:off x="685800" y="1524000"/>
            <a:ext cx="7848600" cy="838200"/>
          </a:xfrm>
        </p:spPr>
        <p:txBody>
          <a:bodyPr/>
          <a:lstStyle/>
          <a:p>
            <a:pPr>
              <a:lnSpc>
                <a:spcPct val="80000"/>
              </a:lnSpc>
            </a:pPr>
            <a:r>
              <a:rPr lang="en-US" altLang="en-US">
                <a:effectLst>
                  <a:outerShdw blurRad="38100" dist="38100" dir="2700000" algn="tl">
                    <a:srgbClr val="000000"/>
                  </a:outerShdw>
                </a:effectLst>
                <a:latin typeface="Arial" charset="0"/>
              </a:rPr>
              <a:t>Joseph becomes a slave in the house of Potiphar in Egypt.</a:t>
            </a:r>
          </a:p>
        </p:txBody>
      </p:sp>
      <p:sp>
        <p:nvSpPr>
          <p:cNvPr id="304132" name="Rectangle 4"/>
          <p:cNvSpPr>
            <a:spLocks noChangeArrowheads="1"/>
          </p:cNvSpPr>
          <p:nvPr/>
        </p:nvSpPr>
        <p:spPr bwMode="auto">
          <a:xfrm>
            <a:off x="685800" y="2438400"/>
            <a:ext cx="78486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God is with Joseph while he is in Egypt.</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107523" name="Rectangle 3"/>
          <p:cNvSpPr>
            <a:spLocks noGrp="1" noChangeArrowheads="1"/>
          </p:cNvSpPr>
          <p:nvPr>
            <p:ph type="body" idx="1"/>
          </p:nvPr>
        </p:nvSpPr>
        <p:spPr>
          <a:xfrm>
            <a:off x="685800" y="1524000"/>
            <a:ext cx="7848600" cy="838200"/>
          </a:xfrm>
        </p:spPr>
        <p:txBody>
          <a:bodyPr/>
          <a:lstStyle/>
          <a:p>
            <a:pPr>
              <a:lnSpc>
                <a:spcPct val="80000"/>
              </a:lnSpc>
            </a:pPr>
            <a:r>
              <a:rPr lang="en-US" altLang="en-US">
                <a:effectLst>
                  <a:outerShdw blurRad="38100" dist="38100" dir="2700000" algn="tl">
                    <a:srgbClr val="000000"/>
                  </a:outerShdw>
                </a:effectLst>
                <a:latin typeface="Arial" charset="0"/>
              </a:rPr>
              <a:t>Joseph becomes a slave in the house of Potiphar in Egypt.</a:t>
            </a:r>
          </a:p>
        </p:txBody>
      </p:sp>
      <p:sp>
        <p:nvSpPr>
          <p:cNvPr id="107524" name="Rectangle 4"/>
          <p:cNvSpPr>
            <a:spLocks noChangeArrowheads="1"/>
          </p:cNvSpPr>
          <p:nvPr/>
        </p:nvSpPr>
        <p:spPr bwMode="auto">
          <a:xfrm>
            <a:off x="685800" y="2438400"/>
            <a:ext cx="78486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God is with Joseph while he is in Egypt.</a:t>
            </a:r>
          </a:p>
        </p:txBody>
      </p:sp>
      <p:sp>
        <p:nvSpPr>
          <p:cNvPr id="107526" name="Rectangle 6"/>
          <p:cNvSpPr>
            <a:spLocks noChangeArrowheads="1"/>
          </p:cNvSpPr>
          <p:nvPr/>
        </p:nvSpPr>
        <p:spPr bwMode="auto">
          <a:xfrm>
            <a:off x="685800" y="2895600"/>
            <a:ext cx="80772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Joseph rejects the advances of Potiphar’s wife (Genesis 39:7-12).</a:t>
            </a:r>
          </a:p>
          <a:p>
            <a:pPr>
              <a:lnSpc>
                <a:spcPct val="80000"/>
              </a:lnSpc>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61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06179" name="Rectangle 3"/>
          <p:cNvSpPr>
            <a:spLocks noGrp="1" noChangeArrowheads="1"/>
          </p:cNvSpPr>
          <p:nvPr>
            <p:ph type="body" idx="1"/>
          </p:nvPr>
        </p:nvSpPr>
        <p:spPr>
          <a:xfrm>
            <a:off x="685800" y="1524000"/>
            <a:ext cx="7848600" cy="838200"/>
          </a:xfrm>
        </p:spPr>
        <p:txBody>
          <a:bodyPr/>
          <a:lstStyle/>
          <a:p>
            <a:pPr>
              <a:lnSpc>
                <a:spcPct val="80000"/>
              </a:lnSpc>
            </a:pPr>
            <a:r>
              <a:rPr lang="en-US" altLang="en-US">
                <a:effectLst>
                  <a:outerShdw blurRad="38100" dist="38100" dir="2700000" algn="tl">
                    <a:srgbClr val="000000"/>
                  </a:outerShdw>
                </a:effectLst>
                <a:latin typeface="Arial" charset="0"/>
              </a:rPr>
              <a:t>Joseph becomes a slave in the house of Potiphar in Egypt.</a:t>
            </a:r>
          </a:p>
        </p:txBody>
      </p:sp>
      <p:sp>
        <p:nvSpPr>
          <p:cNvPr id="306180" name="Rectangle 4"/>
          <p:cNvSpPr>
            <a:spLocks noChangeArrowheads="1"/>
          </p:cNvSpPr>
          <p:nvPr/>
        </p:nvSpPr>
        <p:spPr bwMode="auto">
          <a:xfrm>
            <a:off x="685800" y="2438400"/>
            <a:ext cx="78486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God is with Joseph while he is in Egypt.</a:t>
            </a:r>
          </a:p>
        </p:txBody>
      </p:sp>
      <p:sp>
        <p:nvSpPr>
          <p:cNvPr id="306181" name="Rectangle 5"/>
          <p:cNvSpPr>
            <a:spLocks noChangeArrowheads="1"/>
          </p:cNvSpPr>
          <p:nvPr/>
        </p:nvSpPr>
        <p:spPr bwMode="auto">
          <a:xfrm>
            <a:off x="685800" y="2895600"/>
            <a:ext cx="80772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Joseph rejects the advances of Potiphar’s wife (Genesis 39:7-12).</a:t>
            </a:r>
          </a:p>
          <a:p>
            <a:pPr>
              <a:lnSpc>
                <a:spcPct val="80000"/>
              </a:lnSpc>
            </a:pPr>
            <a:r>
              <a:rPr lang="en-US" altLang="en-US">
                <a:effectLst>
                  <a:outerShdw blurRad="38100" dist="38100" dir="2700000" algn="tl">
                    <a:srgbClr val="000000"/>
                  </a:outerShdw>
                </a:effectLst>
                <a:latin typeface="Arial" charset="0"/>
              </a:rPr>
              <a:t>Potiphar’s wife lies to her husband and has Joseph put in prison (Genesis 39:13-20).</a:t>
            </a:r>
          </a:p>
          <a:p>
            <a:pPr>
              <a:lnSpc>
                <a:spcPct val="80000"/>
              </a:lnSpc>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82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08227" name="Rectangle 3"/>
          <p:cNvSpPr>
            <a:spLocks noGrp="1" noChangeArrowheads="1"/>
          </p:cNvSpPr>
          <p:nvPr>
            <p:ph type="body" idx="1"/>
          </p:nvPr>
        </p:nvSpPr>
        <p:spPr>
          <a:xfrm>
            <a:off x="685800" y="1524000"/>
            <a:ext cx="7848600" cy="838200"/>
          </a:xfrm>
        </p:spPr>
        <p:txBody>
          <a:bodyPr/>
          <a:lstStyle/>
          <a:p>
            <a:pPr>
              <a:lnSpc>
                <a:spcPct val="80000"/>
              </a:lnSpc>
            </a:pPr>
            <a:r>
              <a:rPr lang="en-US" altLang="en-US">
                <a:effectLst>
                  <a:outerShdw blurRad="38100" dist="38100" dir="2700000" algn="tl">
                    <a:srgbClr val="000000"/>
                  </a:outerShdw>
                </a:effectLst>
                <a:latin typeface="Arial" charset="0"/>
              </a:rPr>
              <a:t>Joseph becomes a slave in the house of Potiphar in Egypt.</a:t>
            </a:r>
          </a:p>
        </p:txBody>
      </p:sp>
      <p:sp>
        <p:nvSpPr>
          <p:cNvPr id="308228" name="Rectangle 4"/>
          <p:cNvSpPr>
            <a:spLocks noChangeArrowheads="1"/>
          </p:cNvSpPr>
          <p:nvPr/>
        </p:nvSpPr>
        <p:spPr bwMode="auto">
          <a:xfrm>
            <a:off x="685800" y="2438400"/>
            <a:ext cx="78486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God is with Joseph while he is in Egypt.</a:t>
            </a:r>
          </a:p>
        </p:txBody>
      </p:sp>
      <p:sp>
        <p:nvSpPr>
          <p:cNvPr id="308229" name="Rectangle 5"/>
          <p:cNvSpPr>
            <a:spLocks noChangeArrowheads="1"/>
          </p:cNvSpPr>
          <p:nvPr/>
        </p:nvSpPr>
        <p:spPr bwMode="auto">
          <a:xfrm>
            <a:off x="685800" y="2895600"/>
            <a:ext cx="80772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Joseph rejects the advances of Potiphar’s wife (Genesis 39:7-12).</a:t>
            </a:r>
          </a:p>
          <a:p>
            <a:pPr>
              <a:lnSpc>
                <a:spcPct val="80000"/>
              </a:lnSpc>
            </a:pPr>
            <a:r>
              <a:rPr lang="en-US" altLang="en-US">
                <a:effectLst>
                  <a:outerShdw blurRad="38100" dist="38100" dir="2700000" algn="tl">
                    <a:srgbClr val="000000"/>
                  </a:outerShdw>
                </a:effectLst>
                <a:latin typeface="Arial" charset="0"/>
              </a:rPr>
              <a:t>Potiphar’s wife lies to her husband and has Joseph put in prison (Genesis 39:13-20).</a:t>
            </a:r>
          </a:p>
          <a:p>
            <a:pPr>
              <a:lnSpc>
                <a:spcPct val="80000"/>
              </a:lnSpc>
            </a:pPr>
            <a:r>
              <a:rPr lang="en-US" altLang="en-US">
                <a:effectLst>
                  <a:outerShdw blurRad="38100" dist="38100" dir="2700000" algn="tl">
                    <a:srgbClr val="000000"/>
                  </a:outerShdw>
                </a:effectLst>
                <a:latin typeface="Arial" charset="0"/>
              </a:rPr>
              <a:t>But God is still with Joseph in the prison.</a:t>
            </a: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02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10275" name="Rectangle 3"/>
          <p:cNvSpPr>
            <a:spLocks noGrp="1" noChangeArrowheads="1"/>
          </p:cNvSpPr>
          <p:nvPr>
            <p:ph type="body" idx="1"/>
          </p:nvPr>
        </p:nvSpPr>
        <p:spPr>
          <a:xfrm>
            <a:off x="685800" y="1524000"/>
            <a:ext cx="7848600" cy="838200"/>
          </a:xfrm>
        </p:spPr>
        <p:txBody>
          <a:bodyPr/>
          <a:lstStyle/>
          <a:p>
            <a:pPr>
              <a:lnSpc>
                <a:spcPct val="80000"/>
              </a:lnSpc>
            </a:pPr>
            <a:r>
              <a:rPr lang="en-US" altLang="en-US">
                <a:effectLst>
                  <a:outerShdw blurRad="38100" dist="38100" dir="2700000" algn="tl">
                    <a:srgbClr val="000000"/>
                  </a:outerShdw>
                </a:effectLst>
                <a:latin typeface="Arial" charset="0"/>
              </a:rPr>
              <a:t>Joseph becomes a slave in the house of Potiphar in Egypt.</a:t>
            </a:r>
          </a:p>
        </p:txBody>
      </p:sp>
      <p:sp>
        <p:nvSpPr>
          <p:cNvPr id="310276" name="Rectangle 4"/>
          <p:cNvSpPr>
            <a:spLocks noChangeArrowheads="1"/>
          </p:cNvSpPr>
          <p:nvPr/>
        </p:nvSpPr>
        <p:spPr bwMode="auto">
          <a:xfrm>
            <a:off x="685800" y="2438400"/>
            <a:ext cx="78486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God is with Joseph while he is in Egypt.</a:t>
            </a:r>
          </a:p>
        </p:txBody>
      </p:sp>
      <p:sp>
        <p:nvSpPr>
          <p:cNvPr id="310277" name="Rectangle 5"/>
          <p:cNvSpPr>
            <a:spLocks noChangeArrowheads="1"/>
          </p:cNvSpPr>
          <p:nvPr/>
        </p:nvSpPr>
        <p:spPr bwMode="auto">
          <a:xfrm>
            <a:off x="685800" y="2895600"/>
            <a:ext cx="80772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80000"/>
              </a:lnSpc>
            </a:pPr>
            <a:r>
              <a:rPr lang="en-US" altLang="en-US">
                <a:effectLst>
                  <a:outerShdw blurRad="38100" dist="38100" dir="2700000" algn="tl">
                    <a:srgbClr val="000000"/>
                  </a:outerShdw>
                </a:effectLst>
                <a:latin typeface="Arial" charset="0"/>
              </a:rPr>
              <a:t>Joseph rejects the advances of Potiphar’s wife (Genesis 39:7-12).</a:t>
            </a:r>
          </a:p>
          <a:p>
            <a:pPr>
              <a:lnSpc>
                <a:spcPct val="80000"/>
              </a:lnSpc>
            </a:pPr>
            <a:r>
              <a:rPr lang="en-US" altLang="en-US">
                <a:effectLst>
                  <a:outerShdw blurRad="38100" dist="38100" dir="2700000" algn="tl">
                    <a:srgbClr val="000000"/>
                  </a:outerShdw>
                </a:effectLst>
                <a:latin typeface="Arial" charset="0"/>
              </a:rPr>
              <a:t>Potiphar’s wife lies to her husband and has Joseph put in prison (Genesis 39:13-20).</a:t>
            </a:r>
          </a:p>
          <a:p>
            <a:pPr>
              <a:lnSpc>
                <a:spcPct val="80000"/>
              </a:lnSpc>
            </a:pPr>
            <a:r>
              <a:rPr lang="en-US" altLang="en-US">
                <a:effectLst>
                  <a:outerShdw blurRad="38100" dist="38100" dir="2700000" algn="tl">
                    <a:srgbClr val="000000"/>
                  </a:outerShdw>
                </a:effectLst>
                <a:latin typeface="Arial" charset="0"/>
              </a:rPr>
              <a:t>But God is still with Joseph in the prison.</a:t>
            </a:r>
          </a:p>
        </p:txBody>
      </p:sp>
      <p:sp>
        <p:nvSpPr>
          <p:cNvPr id="310278" name="Rectangle 6"/>
          <p:cNvSpPr>
            <a:spLocks noChangeArrowheads="1"/>
          </p:cNvSpPr>
          <p:nvPr/>
        </p:nvSpPr>
        <p:spPr bwMode="auto">
          <a:xfrm>
            <a:off x="1752600" y="2514600"/>
            <a:ext cx="57150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“But the LORD was with Joseph and showed him mercy, and He gave him favor in the sight of the keeper of the prison”</a:t>
            </a:r>
          </a:p>
          <a:p>
            <a:pPr algn="ctr"/>
            <a:r>
              <a:rPr lang="en-US" altLang="en-US" sz="2800" i="1">
                <a:solidFill>
                  <a:schemeClr val="bg2"/>
                </a:solidFill>
              </a:rPr>
              <a:t> (Genesis 39:21).</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24611" name="Rectangle 3"/>
          <p:cNvSpPr>
            <a:spLocks noGrp="1" noChangeArrowheads="1"/>
          </p:cNvSpPr>
          <p:nvPr>
            <p:ph type="body" idx="1"/>
          </p:nvPr>
        </p:nvSpPr>
        <p:spPr>
          <a:xfrm>
            <a:off x="685800" y="1524000"/>
            <a:ext cx="8077200" cy="4343400"/>
          </a:xfrm>
        </p:spPr>
        <p:txBody>
          <a:bodyPr/>
          <a:lstStyle/>
          <a:p>
            <a:pPr>
              <a:lnSpc>
                <a:spcPct val="80000"/>
              </a:lnSpc>
            </a:pPr>
            <a:r>
              <a:rPr lang="en-US" altLang="en-US" dirty="0">
                <a:effectLst>
                  <a:outerShdw blurRad="38100" dist="38100" dir="2700000" algn="tl">
                    <a:srgbClr val="000000"/>
                  </a:outerShdw>
                </a:effectLst>
                <a:latin typeface="Arial" charset="0"/>
              </a:rPr>
              <a:t>The king of Egypt puts two of his officials in the prison with Joseph (Gen. 40:1-3</a:t>
            </a:r>
            <a:r>
              <a:rPr lang="en-US" altLang="en-US" dirty="0" smtClean="0">
                <a:effectLst>
                  <a:outerShdw blurRad="38100" dist="38100" dir="2700000" algn="tl">
                    <a:srgbClr val="000000"/>
                  </a:outerShdw>
                </a:effectLst>
                <a:latin typeface="Arial" charset="0"/>
              </a:rPr>
              <a:t>).</a:t>
            </a:r>
            <a:endParaRPr lang="en-US" altLang="en-US" dirty="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24611" name="Rectangle 3"/>
          <p:cNvSpPr>
            <a:spLocks noGrp="1" noChangeArrowheads="1"/>
          </p:cNvSpPr>
          <p:nvPr>
            <p:ph type="body" idx="1"/>
          </p:nvPr>
        </p:nvSpPr>
        <p:spPr>
          <a:xfrm>
            <a:off x="685800" y="1524000"/>
            <a:ext cx="8077200" cy="4343400"/>
          </a:xfrm>
        </p:spPr>
        <p:txBody>
          <a:bodyPr/>
          <a:lstStyle/>
          <a:p>
            <a:pPr>
              <a:lnSpc>
                <a:spcPct val="80000"/>
              </a:lnSpc>
            </a:pPr>
            <a:r>
              <a:rPr lang="en-US" altLang="en-US" dirty="0">
                <a:effectLst>
                  <a:outerShdw blurRad="38100" dist="38100" dir="2700000" algn="tl">
                    <a:srgbClr val="000000"/>
                  </a:outerShdw>
                </a:effectLst>
                <a:latin typeface="Arial" charset="0"/>
              </a:rPr>
              <a:t>The king of Egypt puts two of his officials in the prison with Joseph (Gen. 40:1-3).</a:t>
            </a:r>
          </a:p>
          <a:p>
            <a:pPr lvl="1">
              <a:lnSpc>
                <a:spcPct val="80000"/>
              </a:lnSpc>
            </a:pPr>
            <a:r>
              <a:rPr lang="en-US" altLang="en-US" dirty="0">
                <a:solidFill>
                  <a:schemeClr val="tx2"/>
                </a:solidFill>
                <a:effectLst>
                  <a:outerShdw blurRad="38100" dist="38100" dir="2700000" algn="tl">
                    <a:srgbClr val="000000"/>
                  </a:outerShdw>
                </a:effectLst>
                <a:latin typeface="Arial" charset="0"/>
              </a:rPr>
              <a:t>The chief butler</a:t>
            </a:r>
            <a:r>
              <a:rPr lang="en-US" altLang="en-US" dirty="0" smtClean="0">
                <a:solidFill>
                  <a:schemeClr val="tx2"/>
                </a:solidFill>
                <a:effectLst>
                  <a:outerShdw blurRad="38100" dist="38100" dir="2700000" algn="tl">
                    <a:srgbClr val="000000"/>
                  </a:outerShdw>
                </a:effectLst>
                <a:latin typeface="Arial" charset="0"/>
              </a:rPr>
              <a:t>.</a:t>
            </a:r>
            <a:endParaRPr lang="en-US" altLang="en-US" dirty="0">
              <a:solidFill>
                <a:schemeClr val="tx2"/>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263001758"/>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Promise #1– A Great Nation</a:t>
            </a:r>
            <a:endParaRPr lang="en-US" altLang="en-US" sz="4800"/>
          </a:p>
        </p:txBody>
      </p:sp>
      <p:sp>
        <p:nvSpPr>
          <p:cNvPr id="324611" name="Rectangle 3"/>
          <p:cNvSpPr>
            <a:spLocks noGrp="1" noChangeArrowheads="1"/>
          </p:cNvSpPr>
          <p:nvPr>
            <p:ph type="body" idx="1"/>
          </p:nvPr>
        </p:nvSpPr>
        <p:spPr>
          <a:xfrm>
            <a:off x="685800" y="1524000"/>
            <a:ext cx="8077200" cy="4343400"/>
          </a:xfrm>
        </p:spPr>
        <p:txBody>
          <a:bodyPr/>
          <a:lstStyle/>
          <a:p>
            <a:pPr>
              <a:lnSpc>
                <a:spcPct val="80000"/>
              </a:lnSpc>
            </a:pPr>
            <a:r>
              <a:rPr lang="en-US" altLang="en-US" dirty="0">
                <a:effectLst>
                  <a:outerShdw blurRad="38100" dist="38100" dir="2700000" algn="tl">
                    <a:srgbClr val="000000"/>
                  </a:outerShdw>
                </a:effectLst>
                <a:latin typeface="Arial" charset="0"/>
              </a:rPr>
              <a:t>The king of Egypt puts two of his officials in the prison with Joseph (Gen. 40:1-3).</a:t>
            </a:r>
          </a:p>
          <a:p>
            <a:pPr lvl="1">
              <a:lnSpc>
                <a:spcPct val="80000"/>
              </a:lnSpc>
            </a:pPr>
            <a:r>
              <a:rPr lang="en-US" altLang="en-US" dirty="0">
                <a:solidFill>
                  <a:schemeClr val="tx2"/>
                </a:solidFill>
                <a:effectLst>
                  <a:outerShdw blurRad="38100" dist="38100" dir="2700000" algn="tl">
                    <a:srgbClr val="000000"/>
                  </a:outerShdw>
                </a:effectLst>
                <a:latin typeface="Arial" charset="0"/>
              </a:rPr>
              <a:t>The chief butler.</a:t>
            </a:r>
          </a:p>
          <a:p>
            <a:pPr lvl="1">
              <a:lnSpc>
                <a:spcPct val="80000"/>
              </a:lnSpc>
            </a:pPr>
            <a:r>
              <a:rPr lang="en-US" altLang="en-US" dirty="0">
                <a:solidFill>
                  <a:schemeClr val="tx2"/>
                </a:solidFill>
                <a:effectLst>
                  <a:outerShdw blurRad="38100" dist="38100" dir="2700000" algn="tl">
                    <a:srgbClr val="000000"/>
                  </a:outerShdw>
                </a:effectLst>
                <a:latin typeface="Arial" charset="0"/>
              </a:rPr>
              <a:t>The chief baker</a:t>
            </a:r>
            <a:r>
              <a:rPr lang="en-US" altLang="en-US" dirty="0" smtClean="0">
                <a:solidFill>
                  <a:schemeClr val="tx2"/>
                </a:solidFill>
                <a:effectLst>
                  <a:outerShdw blurRad="38100" dist="38100" dir="2700000" algn="tl">
                    <a:srgbClr val="000000"/>
                  </a:outerShdw>
                </a:effectLst>
                <a:latin typeface="Arial" charset="0"/>
              </a:rPr>
              <a:t>.</a:t>
            </a:r>
            <a:endParaRPr lang="en-US" altLang="en-US" dirty="0">
              <a:solidFill>
                <a:schemeClr val="tx2"/>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2043529863"/>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Designs\RIBBONS.POT</Template>
  <TotalTime>2146</TotalTime>
  <Words>6167</Words>
  <Application>Microsoft Office PowerPoint</Application>
  <PresentationFormat>On-screen Show (4:3)</PresentationFormat>
  <Paragraphs>847</Paragraphs>
  <Slides>138</Slides>
  <Notes>130</Notes>
  <HiddenSlides>0</HiddenSlides>
  <MMClips>0</MMClips>
  <ScaleCrop>false</ScaleCrop>
  <HeadingPairs>
    <vt:vector size="4" baseType="variant">
      <vt:variant>
        <vt:lpstr>Theme</vt:lpstr>
      </vt:variant>
      <vt:variant>
        <vt:i4>1</vt:i4>
      </vt:variant>
      <vt:variant>
        <vt:lpstr>Slide Titles</vt:lpstr>
      </vt:variant>
      <vt:variant>
        <vt:i4>138</vt:i4>
      </vt:variant>
    </vt:vector>
  </HeadingPairs>
  <TitlesOfParts>
    <vt:vector size="139" baseType="lpstr">
      <vt:lpstr>Default Design</vt:lpstr>
      <vt:lpstr>Overview of the Bible</vt:lpstr>
      <vt:lpstr>Overview of the Bible</vt:lpstr>
      <vt:lpstr>Overview of the Bible</vt:lpstr>
      <vt:lpstr>Overview of the Bible</vt:lpstr>
      <vt:lpstr>Overview of the Bible</vt:lpstr>
      <vt:lpstr>Overview of the Bible</vt:lpstr>
      <vt:lpstr>Overview of the Bible</vt:lpstr>
      <vt:lpstr>Overview of the Bible</vt:lpstr>
      <vt:lpstr>The Bible Tells Us About Sin</vt:lpstr>
      <vt:lpstr>The Bible Tells Us About Sin</vt:lpstr>
      <vt:lpstr>The Bible Tells Us About Sin</vt:lpstr>
      <vt:lpstr>The Bible Tells Us About Sin</vt:lpstr>
      <vt:lpstr>The Bible Tells Us About Sin</vt:lpstr>
      <vt:lpstr>The Bible Tells Us About Sin</vt:lpstr>
      <vt:lpstr>The Bible Tells Us About Sin</vt:lpstr>
      <vt:lpstr>The Bible Tells Us About Sin</vt:lpstr>
      <vt:lpstr>The Bible Tells Us About God’s Plan</vt:lpstr>
      <vt:lpstr>The Bible Tells Us About God’s Plan</vt:lpstr>
      <vt:lpstr>The Bible Tells Us About God’s Plan</vt:lpstr>
      <vt:lpstr>The Bible Tells Us About God’s Plan</vt:lpstr>
      <vt:lpstr>God’s Plan &amp; Abraham</vt:lpstr>
      <vt:lpstr>God’s Plan &amp; Abraham</vt:lpstr>
      <vt:lpstr>God’s Plan &amp; Abraham</vt:lpstr>
      <vt:lpstr>God’s Plan &amp; Abraham</vt:lpstr>
      <vt:lpstr>God’s Plan &amp; Abraham</vt:lpstr>
      <vt:lpstr>God’s Plan &amp; Abraham</vt:lpstr>
      <vt:lpstr>God’s Plan &amp; Abraham</vt:lpstr>
      <vt:lpstr>God’s Plan &amp; Abraham</vt:lpstr>
      <vt:lpstr>God’s Plan &amp; Abraham</vt:lpstr>
      <vt:lpstr>God’s Plan &amp; Abraham</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lpstr>Promise #1– A Great Nation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David Dann</dc:creator>
  <cp:lastModifiedBy>Kevin Carlile</cp:lastModifiedBy>
  <cp:revision>71</cp:revision>
  <cp:lastPrinted>2018-08-23T16:08:21Z</cp:lastPrinted>
  <dcterms:created xsi:type="dcterms:W3CDTF">2004-03-11T22:01:36Z</dcterms:created>
  <dcterms:modified xsi:type="dcterms:W3CDTF">2018-08-23T16:08:57Z</dcterms:modified>
</cp:coreProperties>
</file>