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07.xml" ContentType="application/vnd.openxmlformats-officedocument.presentationml.notesSlide+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notesSlides/notesSlide210.xml" ContentType="application/vnd.openxmlformats-officedocument.presentationml.notesSlide+xml"/>
  <Override PartName="/ppt/notesSlides/notesSlide211.xml" ContentType="application/vnd.openxmlformats-officedocument.presentationml.notesSlide+xml"/>
  <Override PartName="/ppt/notesSlides/notesSlide212.xml" ContentType="application/vnd.openxmlformats-officedocument.presentationml.notesSlide+xml"/>
  <Override PartName="/ppt/notesSlides/notesSlide213.xml" ContentType="application/vnd.openxmlformats-officedocument.presentationml.notesSlide+xml"/>
  <Override PartName="/ppt/notesSlides/notesSlide214.xml" ContentType="application/vnd.openxmlformats-officedocument.presentationml.notesSlide+xml"/>
  <Override PartName="/ppt/notesSlides/notesSlide215.xml" ContentType="application/vnd.openxmlformats-officedocument.presentationml.notesSlide+xml"/>
  <Override PartName="/ppt/notesSlides/notesSlide216.xml" ContentType="application/vnd.openxmlformats-officedocument.presentationml.notesSlide+xml"/>
  <Override PartName="/ppt/notesSlides/notesSlide217.xml" ContentType="application/vnd.openxmlformats-officedocument.presentationml.notesSlide+xml"/>
  <Override PartName="/ppt/notesSlides/notesSlide218.xml" ContentType="application/vnd.openxmlformats-officedocument.presentationml.notesSlide+xml"/>
  <Override PartName="/ppt/notesSlides/notesSlide219.xml" ContentType="application/vnd.openxmlformats-officedocument.presentationml.notesSlide+xml"/>
  <Override PartName="/ppt/notesSlides/notesSlide220.xml" ContentType="application/vnd.openxmlformats-officedocument.presentationml.notesSlide+xml"/>
  <Override PartName="/ppt/notesSlides/notesSlide221.xml" ContentType="application/vnd.openxmlformats-officedocument.presentationml.notesSlide+xml"/>
  <Override PartName="/ppt/notesSlides/notesSlide222.xml" ContentType="application/vnd.openxmlformats-officedocument.presentationml.notesSlide+xml"/>
  <Override PartName="/ppt/notesSlides/notesSlide2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0"/>
  </p:notesMasterIdLst>
  <p:sldIdLst>
    <p:sldId id="552" r:id="rId2"/>
    <p:sldId id="553" r:id="rId3"/>
    <p:sldId id="554" r:id="rId4"/>
    <p:sldId id="555" r:id="rId5"/>
    <p:sldId id="556" r:id="rId6"/>
    <p:sldId id="557" r:id="rId7"/>
    <p:sldId id="558" r:id="rId8"/>
    <p:sldId id="559" r:id="rId9"/>
    <p:sldId id="560" r:id="rId10"/>
    <p:sldId id="561" r:id="rId11"/>
    <p:sldId id="562" r:id="rId12"/>
    <p:sldId id="563" r:id="rId13"/>
    <p:sldId id="564" r:id="rId14"/>
    <p:sldId id="565" r:id="rId15"/>
    <p:sldId id="566" r:id="rId16"/>
    <p:sldId id="567" r:id="rId17"/>
    <p:sldId id="568" r:id="rId18"/>
    <p:sldId id="573" r:id="rId19"/>
    <p:sldId id="574" r:id="rId20"/>
    <p:sldId id="575" r:id="rId21"/>
    <p:sldId id="576" r:id="rId22"/>
    <p:sldId id="577" r:id="rId23"/>
    <p:sldId id="578" r:id="rId24"/>
    <p:sldId id="579" r:id="rId25"/>
    <p:sldId id="580" r:id="rId26"/>
    <p:sldId id="581" r:id="rId27"/>
    <p:sldId id="582" r:id="rId28"/>
    <p:sldId id="583" r:id="rId29"/>
    <p:sldId id="584" r:id="rId30"/>
    <p:sldId id="585" r:id="rId31"/>
    <p:sldId id="586" r:id="rId32"/>
    <p:sldId id="587" r:id="rId33"/>
    <p:sldId id="588" r:id="rId34"/>
    <p:sldId id="589" r:id="rId35"/>
    <p:sldId id="590" r:id="rId36"/>
    <p:sldId id="591" r:id="rId37"/>
    <p:sldId id="592" r:id="rId38"/>
    <p:sldId id="593" r:id="rId39"/>
    <p:sldId id="594" r:id="rId40"/>
    <p:sldId id="595" r:id="rId41"/>
    <p:sldId id="456" r:id="rId42"/>
    <p:sldId id="596" r:id="rId43"/>
    <p:sldId id="597" r:id="rId44"/>
    <p:sldId id="598" r:id="rId45"/>
    <p:sldId id="599" r:id="rId46"/>
    <p:sldId id="600" r:id="rId47"/>
    <p:sldId id="601" r:id="rId48"/>
    <p:sldId id="602" r:id="rId49"/>
    <p:sldId id="603" r:id="rId50"/>
    <p:sldId id="604" r:id="rId51"/>
    <p:sldId id="605" r:id="rId52"/>
    <p:sldId id="606" r:id="rId53"/>
    <p:sldId id="607" r:id="rId54"/>
    <p:sldId id="608" r:id="rId55"/>
    <p:sldId id="609" r:id="rId56"/>
    <p:sldId id="610" r:id="rId57"/>
    <p:sldId id="611" r:id="rId58"/>
    <p:sldId id="475" r:id="rId59"/>
    <p:sldId id="612" r:id="rId60"/>
    <p:sldId id="613" r:id="rId61"/>
    <p:sldId id="755" r:id="rId62"/>
    <p:sldId id="481" r:id="rId63"/>
    <p:sldId id="614" r:id="rId64"/>
    <p:sldId id="615" r:id="rId65"/>
    <p:sldId id="483" r:id="rId66"/>
    <p:sldId id="616" r:id="rId67"/>
    <p:sldId id="617" r:id="rId68"/>
    <p:sldId id="618" r:id="rId69"/>
    <p:sldId id="619" r:id="rId70"/>
    <p:sldId id="620" r:id="rId71"/>
    <p:sldId id="621" r:id="rId72"/>
    <p:sldId id="622" r:id="rId73"/>
    <p:sldId id="623" r:id="rId74"/>
    <p:sldId id="624" r:id="rId75"/>
    <p:sldId id="625" r:id="rId76"/>
    <p:sldId id="626" r:id="rId77"/>
    <p:sldId id="627" r:id="rId78"/>
    <p:sldId id="628" r:id="rId79"/>
    <p:sldId id="629" r:id="rId80"/>
    <p:sldId id="630" r:id="rId81"/>
    <p:sldId id="631" r:id="rId82"/>
    <p:sldId id="632" r:id="rId83"/>
    <p:sldId id="633" r:id="rId84"/>
    <p:sldId id="634" r:id="rId85"/>
    <p:sldId id="635" r:id="rId86"/>
    <p:sldId id="636" r:id="rId87"/>
    <p:sldId id="637" r:id="rId88"/>
    <p:sldId id="638" r:id="rId89"/>
    <p:sldId id="639" r:id="rId90"/>
    <p:sldId id="640" r:id="rId91"/>
    <p:sldId id="641" r:id="rId92"/>
    <p:sldId id="642" r:id="rId93"/>
    <p:sldId id="643" r:id="rId94"/>
    <p:sldId id="644" r:id="rId95"/>
    <p:sldId id="645" r:id="rId96"/>
    <p:sldId id="512" r:id="rId97"/>
    <p:sldId id="646" r:id="rId98"/>
    <p:sldId id="647" r:id="rId99"/>
    <p:sldId id="648" r:id="rId100"/>
    <p:sldId id="649" r:id="rId101"/>
    <p:sldId id="650" r:id="rId102"/>
    <p:sldId id="513" r:id="rId103"/>
    <p:sldId id="651" r:id="rId104"/>
    <p:sldId id="652" r:id="rId105"/>
    <p:sldId id="653" r:id="rId106"/>
    <p:sldId id="514" r:id="rId107"/>
    <p:sldId id="654" r:id="rId108"/>
    <p:sldId id="655" r:id="rId109"/>
    <p:sldId id="515" r:id="rId110"/>
    <p:sldId id="656" r:id="rId111"/>
    <p:sldId id="516" r:id="rId112"/>
    <p:sldId id="663" r:id="rId113"/>
    <p:sldId id="664" r:id="rId114"/>
    <p:sldId id="665" r:id="rId115"/>
    <p:sldId id="517" r:id="rId116"/>
    <p:sldId id="666" r:id="rId117"/>
    <p:sldId id="667" r:id="rId118"/>
    <p:sldId id="518" r:id="rId119"/>
    <p:sldId id="677" r:id="rId120"/>
    <p:sldId id="519" r:id="rId121"/>
    <p:sldId id="678" r:id="rId122"/>
    <p:sldId id="679" r:id="rId123"/>
    <p:sldId id="680" r:id="rId124"/>
    <p:sldId id="520" r:id="rId125"/>
    <p:sldId id="681" r:id="rId126"/>
    <p:sldId id="683" r:id="rId127"/>
    <p:sldId id="521" r:id="rId128"/>
    <p:sldId id="682" r:id="rId129"/>
    <p:sldId id="684" r:id="rId130"/>
    <p:sldId id="522" r:id="rId131"/>
    <p:sldId id="523" r:id="rId132"/>
    <p:sldId id="686" r:id="rId133"/>
    <p:sldId id="687" r:id="rId134"/>
    <p:sldId id="688" r:id="rId135"/>
    <p:sldId id="524" r:id="rId136"/>
    <p:sldId id="689" r:id="rId137"/>
    <p:sldId id="690" r:id="rId138"/>
    <p:sldId id="525" r:id="rId139"/>
    <p:sldId id="691" r:id="rId140"/>
    <p:sldId id="526" r:id="rId141"/>
    <p:sldId id="692" r:id="rId142"/>
    <p:sldId id="693" r:id="rId143"/>
    <p:sldId id="694" r:id="rId144"/>
    <p:sldId id="695" r:id="rId145"/>
    <p:sldId id="527" r:id="rId146"/>
    <p:sldId id="696" r:id="rId147"/>
    <p:sldId id="697" r:id="rId148"/>
    <p:sldId id="698" r:id="rId149"/>
    <p:sldId id="528" r:id="rId150"/>
    <p:sldId id="699" r:id="rId151"/>
    <p:sldId id="700" r:id="rId152"/>
    <p:sldId id="529" r:id="rId153"/>
    <p:sldId id="701" r:id="rId154"/>
    <p:sldId id="531" r:id="rId155"/>
    <p:sldId id="702" r:id="rId156"/>
    <p:sldId id="703" r:id="rId157"/>
    <p:sldId id="704" r:id="rId158"/>
    <p:sldId id="530" r:id="rId159"/>
    <p:sldId id="705" r:id="rId160"/>
    <p:sldId id="706" r:id="rId161"/>
    <p:sldId id="532" r:id="rId162"/>
    <p:sldId id="707" r:id="rId163"/>
    <p:sldId id="708" r:id="rId164"/>
    <p:sldId id="709" r:id="rId165"/>
    <p:sldId id="533" r:id="rId166"/>
    <p:sldId id="710" r:id="rId167"/>
    <p:sldId id="711" r:id="rId168"/>
    <p:sldId id="534" r:id="rId169"/>
    <p:sldId id="712" r:id="rId170"/>
    <p:sldId id="713" r:id="rId171"/>
    <p:sldId id="714" r:id="rId172"/>
    <p:sldId id="535" r:id="rId173"/>
    <p:sldId id="715" r:id="rId174"/>
    <p:sldId id="536" r:id="rId175"/>
    <p:sldId id="716" r:id="rId176"/>
    <p:sldId id="717" r:id="rId177"/>
    <p:sldId id="718" r:id="rId178"/>
    <p:sldId id="537" r:id="rId179"/>
    <p:sldId id="719" r:id="rId180"/>
    <p:sldId id="538" r:id="rId181"/>
    <p:sldId id="720" r:id="rId182"/>
    <p:sldId id="721" r:id="rId183"/>
    <p:sldId id="722" r:id="rId184"/>
    <p:sldId id="539" r:id="rId185"/>
    <p:sldId id="723" r:id="rId186"/>
    <p:sldId id="724" r:id="rId187"/>
    <p:sldId id="540" r:id="rId188"/>
    <p:sldId id="725" r:id="rId189"/>
    <p:sldId id="541" r:id="rId190"/>
    <p:sldId id="726" r:id="rId191"/>
    <p:sldId id="727" r:id="rId192"/>
    <p:sldId id="728" r:id="rId193"/>
    <p:sldId id="729" r:id="rId194"/>
    <p:sldId id="542" r:id="rId195"/>
    <p:sldId id="730" r:id="rId196"/>
    <p:sldId id="731" r:id="rId197"/>
    <p:sldId id="543" r:id="rId198"/>
    <p:sldId id="732" r:id="rId199"/>
    <p:sldId id="544" r:id="rId200"/>
    <p:sldId id="733" r:id="rId201"/>
    <p:sldId id="734" r:id="rId202"/>
    <p:sldId id="735" r:id="rId203"/>
    <p:sldId id="736" r:id="rId204"/>
    <p:sldId id="545" r:id="rId205"/>
    <p:sldId id="737" r:id="rId206"/>
    <p:sldId id="546" r:id="rId207"/>
    <p:sldId id="738" r:id="rId208"/>
    <p:sldId id="739" r:id="rId209"/>
    <p:sldId id="740" r:id="rId210"/>
    <p:sldId id="547" r:id="rId211"/>
    <p:sldId id="741" r:id="rId212"/>
    <p:sldId id="548" r:id="rId213"/>
    <p:sldId id="742" r:id="rId214"/>
    <p:sldId id="549" r:id="rId215"/>
    <p:sldId id="743" r:id="rId216"/>
    <p:sldId id="744" r:id="rId217"/>
    <p:sldId id="550" r:id="rId218"/>
    <p:sldId id="745" r:id="rId219"/>
    <p:sldId id="746" r:id="rId220"/>
    <p:sldId id="747" r:id="rId221"/>
    <p:sldId id="551" r:id="rId222"/>
    <p:sldId id="748" r:id="rId223"/>
    <p:sldId id="749" r:id="rId224"/>
    <p:sldId id="750" r:id="rId225"/>
    <p:sldId id="751" r:id="rId226"/>
    <p:sldId id="752" r:id="rId227"/>
    <p:sldId id="753" r:id="rId228"/>
    <p:sldId id="754" r:id="rId229"/>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CC3300"/>
    <a:srgbClr val="003399"/>
    <a:srgbClr val="0033CC"/>
    <a:srgbClr val="004800"/>
    <a:srgbClr val="006600"/>
    <a:srgbClr val="000066"/>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94" autoAdjust="0"/>
    <p:restoredTop sz="94660"/>
  </p:normalViewPr>
  <p:slideViewPr>
    <p:cSldViewPr>
      <p:cViewPr varScale="1">
        <p:scale>
          <a:sx n="83" d="100"/>
          <a:sy n="83" d="100"/>
        </p:scale>
        <p:origin x="-150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48"/>
    </p:cViewPr>
  </p:sorterViewPr>
  <p:notesViewPr>
    <p:cSldViewPr>
      <p:cViewPr varScale="1">
        <p:scale>
          <a:sx n="40" d="100"/>
          <a:sy n="40" d="100"/>
        </p:scale>
        <p:origin x="-148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27" Type="http://schemas.openxmlformats.org/officeDocument/2006/relationships/slide" Target="slides/slide226.xml"/><Relationship Id="rId201" Type="http://schemas.openxmlformats.org/officeDocument/2006/relationships/slide" Target="slides/slide200.xml"/><Relationship Id="rId222" Type="http://schemas.openxmlformats.org/officeDocument/2006/relationships/slide" Target="slides/slide22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3" Type="http://schemas.openxmlformats.org/officeDocument/2006/relationships/theme" Target="theme/theme1.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notesMaster" Target="notesMasters/notesMaster1.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231" Type="http://schemas.openxmlformats.org/officeDocument/2006/relationships/presProps" Target="presProp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1" name="Rectangle 3"/>
          <p:cNvSpPr>
            <a:spLocks noGrp="1" noChangeArrowheads="1"/>
          </p:cNvSpPr>
          <p:nvPr>
            <p:ph type="dt"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atin typeface="Times New Roman" pitchFamily="18" charset="0"/>
              </a:defRPr>
            </a:lvl1pPr>
          </a:lstStyle>
          <a:p>
            <a:endParaRPr lang="en-US" altLang="en-US"/>
          </a:p>
        </p:txBody>
      </p:sp>
      <p:sp>
        <p:nvSpPr>
          <p:cNvPr id="7172" name="Rectangle 4"/>
          <p:cNvSpPr>
            <a:spLocks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74" name="Rectangle 6"/>
          <p:cNvSpPr>
            <a:spLocks noGrp="1" noChangeArrowheads="1"/>
          </p:cNvSpPr>
          <p:nvPr>
            <p:ph type="ftr" sz="quarter" idx="4"/>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5" name="Rectangle 7"/>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atin typeface="Times New Roman" pitchFamily="18" charset="0"/>
              </a:defRPr>
            </a:lvl1pPr>
          </a:lstStyle>
          <a:p>
            <a:fld id="{60B8ADCA-76D4-4AB9-A864-79438304AFCE}" type="slidenum">
              <a:rPr lang="en-US" altLang="en-US"/>
              <a:pPr/>
              <a:t>‹#›</a:t>
            </a:fld>
            <a:endParaRPr lang="en-US" altLang="en-US"/>
          </a:p>
        </p:txBody>
      </p:sp>
    </p:spTree>
    <p:extLst>
      <p:ext uri="{BB962C8B-B14F-4D97-AF65-F5344CB8AC3E}">
        <p14:creationId xmlns:p14="http://schemas.microsoft.com/office/powerpoint/2010/main" val="4960460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2" Type="http://schemas.openxmlformats.org/officeDocument/2006/relationships/slide" Target="../slides/slide2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2" Type="http://schemas.openxmlformats.org/officeDocument/2006/relationships/slide" Target="../slides/slide225.xml"/><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2" Type="http://schemas.openxmlformats.org/officeDocument/2006/relationships/slide" Target="../slides/slide227.xml"/><Relationship Id="rId1" Type="http://schemas.openxmlformats.org/officeDocument/2006/relationships/notesMaster" Target="../notesMasters/notesMaster1.xml"/></Relationships>
</file>

<file path=ppt/notesSlides/_rels/notesSlide223.xml.rels><?xml version="1.0" encoding="UTF-8" standalone="yes"?>
<Relationships xmlns="http://schemas.openxmlformats.org/package/2006/relationships"><Relationship Id="rId2" Type="http://schemas.openxmlformats.org/officeDocument/2006/relationships/slide" Target="../slides/slide2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154C8B-8BDA-4FB4-9DEA-6B18F729F05C}" type="slidenum">
              <a:rPr lang="en-US" altLang="en-US"/>
              <a:pPr/>
              <a:t>6</a:t>
            </a:fld>
            <a:endParaRPr lang="en-US" altLang="en-US"/>
          </a:p>
        </p:txBody>
      </p:sp>
      <p:sp>
        <p:nvSpPr>
          <p:cNvPr id="642050" name="Rectangle 2"/>
          <p:cNvSpPr>
            <a:spLocks noChangeArrowheads="1" noTextEdit="1"/>
          </p:cNvSpPr>
          <p:nvPr>
            <p:ph type="sldImg"/>
          </p:nvPr>
        </p:nvSpPr>
        <p:spPr>
          <a:xfrm>
            <a:off x="1258888" y="720725"/>
            <a:ext cx="4800600" cy="3600450"/>
          </a:xfrm>
          <a:ln/>
        </p:spPr>
      </p:sp>
      <p:sp>
        <p:nvSpPr>
          <p:cNvPr id="6420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BB0945-3A6A-4844-9398-FA2096EE0E47}" type="slidenum">
              <a:rPr lang="en-US" altLang="en-US"/>
              <a:pPr/>
              <a:t>15</a:t>
            </a:fld>
            <a:endParaRPr lang="en-US" altLang="en-US"/>
          </a:p>
        </p:txBody>
      </p:sp>
      <p:sp>
        <p:nvSpPr>
          <p:cNvPr id="660482" name="Rectangle 2"/>
          <p:cNvSpPr>
            <a:spLocks noChangeArrowheads="1" noTextEdit="1"/>
          </p:cNvSpPr>
          <p:nvPr>
            <p:ph type="sldImg"/>
          </p:nvPr>
        </p:nvSpPr>
        <p:spPr>
          <a:xfrm>
            <a:off x="1258888" y="720725"/>
            <a:ext cx="4800600" cy="3600450"/>
          </a:xfrm>
          <a:ln/>
        </p:spPr>
      </p:sp>
      <p:sp>
        <p:nvSpPr>
          <p:cNvPr id="660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D8A168-3DE2-447E-9EF7-7E87DBBF7935}" type="slidenum">
              <a:rPr lang="en-US" altLang="en-US"/>
              <a:pPr/>
              <a:t>105</a:t>
            </a:fld>
            <a:endParaRPr lang="en-US" altLang="en-US"/>
          </a:p>
        </p:txBody>
      </p:sp>
      <p:sp>
        <p:nvSpPr>
          <p:cNvPr id="838658" name="Rectangle 2"/>
          <p:cNvSpPr>
            <a:spLocks noChangeArrowheads="1" noTextEdit="1"/>
          </p:cNvSpPr>
          <p:nvPr>
            <p:ph type="sldImg"/>
          </p:nvPr>
        </p:nvSpPr>
        <p:spPr>
          <a:ln/>
        </p:spPr>
      </p:sp>
      <p:sp>
        <p:nvSpPr>
          <p:cNvPr id="838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4A1A96-1D4C-4024-A9E7-29CF0E60A285}" type="slidenum">
              <a:rPr lang="en-US" altLang="en-US"/>
              <a:pPr/>
              <a:t>106</a:t>
            </a:fld>
            <a:endParaRPr lang="en-US" altLang="en-US"/>
          </a:p>
        </p:txBody>
      </p:sp>
      <p:sp>
        <p:nvSpPr>
          <p:cNvPr id="555010" name="Rectangle 2"/>
          <p:cNvSpPr>
            <a:spLocks noChangeArrowheads="1" noTextEdit="1"/>
          </p:cNvSpPr>
          <p:nvPr>
            <p:ph type="sldImg"/>
          </p:nvPr>
        </p:nvSpPr>
        <p:spPr>
          <a:ln/>
        </p:spPr>
      </p:sp>
      <p:sp>
        <p:nvSpPr>
          <p:cNvPr id="555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21C56D-B424-4737-A238-DE6E0515611B}" type="slidenum">
              <a:rPr lang="en-US" altLang="en-US"/>
              <a:pPr/>
              <a:t>107</a:t>
            </a:fld>
            <a:endParaRPr lang="en-US" altLang="en-US"/>
          </a:p>
        </p:txBody>
      </p:sp>
      <p:sp>
        <p:nvSpPr>
          <p:cNvPr id="840706" name="Rectangle 2"/>
          <p:cNvSpPr>
            <a:spLocks noChangeArrowheads="1" noTextEdit="1"/>
          </p:cNvSpPr>
          <p:nvPr>
            <p:ph type="sldImg"/>
          </p:nvPr>
        </p:nvSpPr>
        <p:spPr>
          <a:ln/>
        </p:spPr>
      </p:sp>
      <p:sp>
        <p:nvSpPr>
          <p:cNvPr id="840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43BB52-E182-4713-AF58-1224ABC57260}" type="slidenum">
              <a:rPr lang="en-US" altLang="en-US"/>
              <a:pPr/>
              <a:t>108</a:t>
            </a:fld>
            <a:endParaRPr lang="en-US" altLang="en-US"/>
          </a:p>
        </p:txBody>
      </p:sp>
      <p:sp>
        <p:nvSpPr>
          <p:cNvPr id="842754" name="Rectangle 2"/>
          <p:cNvSpPr>
            <a:spLocks noChangeArrowheads="1" noTextEdit="1"/>
          </p:cNvSpPr>
          <p:nvPr>
            <p:ph type="sldImg"/>
          </p:nvPr>
        </p:nvSpPr>
        <p:spPr>
          <a:ln/>
        </p:spPr>
      </p:sp>
      <p:sp>
        <p:nvSpPr>
          <p:cNvPr id="842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15BCCD-9F51-419E-9243-CC113AB5A7ED}" type="slidenum">
              <a:rPr lang="en-US" altLang="en-US"/>
              <a:pPr/>
              <a:t>109</a:t>
            </a:fld>
            <a:endParaRPr lang="en-US" altLang="en-US"/>
          </a:p>
        </p:txBody>
      </p:sp>
      <p:sp>
        <p:nvSpPr>
          <p:cNvPr id="557058" name="Rectangle 2"/>
          <p:cNvSpPr>
            <a:spLocks noChangeArrowheads="1" noTextEdit="1"/>
          </p:cNvSpPr>
          <p:nvPr>
            <p:ph type="sldImg"/>
          </p:nvPr>
        </p:nvSpPr>
        <p:spPr>
          <a:ln/>
        </p:spPr>
      </p:sp>
      <p:sp>
        <p:nvSpPr>
          <p:cNvPr id="557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0EF015-9B5A-4661-A87F-355A429158A4}" type="slidenum">
              <a:rPr lang="en-US" altLang="en-US"/>
              <a:pPr/>
              <a:t>110</a:t>
            </a:fld>
            <a:endParaRPr lang="en-US" altLang="en-US"/>
          </a:p>
        </p:txBody>
      </p:sp>
      <p:sp>
        <p:nvSpPr>
          <p:cNvPr id="844802" name="Rectangle 2"/>
          <p:cNvSpPr>
            <a:spLocks noChangeArrowheads="1" noTextEdit="1"/>
          </p:cNvSpPr>
          <p:nvPr>
            <p:ph type="sldImg"/>
          </p:nvPr>
        </p:nvSpPr>
        <p:spPr>
          <a:ln/>
        </p:spPr>
      </p:sp>
      <p:sp>
        <p:nvSpPr>
          <p:cNvPr id="844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7DA139-1D5A-46F2-99AF-36BE5171501C}" type="slidenum">
              <a:rPr lang="en-US" altLang="en-US"/>
              <a:pPr/>
              <a:t>111</a:t>
            </a:fld>
            <a:endParaRPr lang="en-US" altLang="en-US"/>
          </a:p>
        </p:txBody>
      </p:sp>
      <p:sp>
        <p:nvSpPr>
          <p:cNvPr id="559106" name="Rectangle 2"/>
          <p:cNvSpPr>
            <a:spLocks noChangeArrowheads="1" noTextEdit="1"/>
          </p:cNvSpPr>
          <p:nvPr>
            <p:ph type="sldImg"/>
          </p:nvPr>
        </p:nvSpPr>
        <p:spPr>
          <a:ln/>
        </p:spPr>
      </p:sp>
      <p:sp>
        <p:nvSpPr>
          <p:cNvPr id="559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94472F-C619-41A4-B40B-52613B72BA2D}" type="slidenum">
              <a:rPr lang="en-US" altLang="en-US"/>
              <a:pPr/>
              <a:t>112</a:t>
            </a:fld>
            <a:endParaRPr lang="en-US" altLang="en-US"/>
          </a:p>
        </p:txBody>
      </p:sp>
      <p:sp>
        <p:nvSpPr>
          <p:cNvPr id="859138" name="Rectangle 2"/>
          <p:cNvSpPr>
            <a:spLocks noChangeArrowheads="1" noTextEdit="1"/>
          </p:cNvSpPr>
          <p:nvPr>
            <p:ph type="sldImg"/>
          </p:nvPr>
        </p:nvSpPr>
        <p:spPr>
          <a:ln/>
        </p:spPr>
      </p:sp>
      <p:sp>
        <p:nvSpPr>
          <p:cNvPr id="8591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C78C1C-086C-40EA-8014-3EC1F0FFE74E}" type="slidenum">
              <a:rPr lang="en-US" altLang="en-US"/>
              <a:pPr/>
              <a:t>113</a:t>
            </a:fld>
            <a:endParaRPr lang="en-US" altLang="en-US"/>
          </a:p>
        </p:txBody>
      </p:sp>
      <p:sp>
        <p:nvSpPr>
          <p:cNvPr id="861186" name="Rectangle 2"/>
          <p:cNvSpPr>
            <a:spLocks noChangeArrowheads="1" noTextEdit="1"/>
          </p:cNvSpPr>
          <p:nvPr>
            <p:ph type="sldImg"/>
          </p:nvPr>
        </p:nvSpPr>
        <p:spPr>
          <a:ln/>
        </p:spPr>
      </p:sp>
      <p:sp>
        <p:nvSpPr>
          <p:cNvPr id="861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8E5C78-369D-4C37-A711-E1AC1E11EF89}" type="slidenum">
              <a:rPr lang="en-US" altLang="en-US"/>
              <a:pPr/>
              <a:t>114</a:t>
            </a:fld>
            <a:endParaRPr lang="en-US" altLang="en-US"/>
          </a:p>
        </p:txBody>
      </p:sp>
      <p:sp>
        <p:nvSpPr>
          <p:cNvPr id="863234" name="Rectangle 2"/>
          <p:cNvSpPr>
            <a:spLocks noChangeArrowheads="1" noTextEdit="1"/>
          </p:cNvSpPr>
          <p:nvPr>
            <p:ph type="sldImg"/>
          </p:nvPr>
        </p:nvSpPr>
        <p:spPr>
          <a:ln/>
        </p:spPr>
      </p:sp>
      <p:sp>
        <p:nvSpPr>
          <p:cNvPr id="8632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DD25A3-29D5-45DF-A588-4913B51AB1B0}" type="slidenum">
              <a:rPr lang="en-US" altLang="en-US"/>
              <a:pPr/>
              <a:t>16</a:t>
            </a:fld>
            <a:endParaRPr lang="en-US" altLang="en-US"/>
          </a:p>
        </p:txBody>
      </p:sp>
      <p:sp>
        <p:nvSpPr>
          <p:cNvPr id="662530" name="Rectangle 2"/>
          <p:cNvSpPr>
            <a:spLocks noChangeArrowheads="1" noTextEdit="1"/>
          </p:cNvSpPr>
          <p:nvPr>
            <p:ph type="sldImg"/>
          </p:nvPr>
        </p:nvSpPr>
        <p:spPr>
          <a:xfrm>
            <a:off x="1258888" y="720725"/>
            <a:ext cx="4800600" cy="3600450"/>
          </a:xfrm>
          <a:ln/>
        </p:spPr>
      </p:sp>
      <p:sp>
        <p:nvSpPr>
          <p:cNvPr id="662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2942F6-65EC-4B9C-87CB-425E56633D56}" type="slidenum">
              <a:rPr lang="en-US" altLang="en-US"/>
              <a:pPr/>
              <a:t>115</a:t>
            </a:fld>
            <a:endParaRPr lang="en-US" altLang="en-US"/>
          </a:p>
        </p:txBody>
      </p:sp>
      <p:sp>
        <p:nvSpPr>
          <p:cNvPr id="561154" name="Rectangle 2"/>
          <p:cNvSpPr>
            <a:spLocks noChangeArrowheads="1" noTextEdit="1"/>
          </p:cNvSpPr>
          <p:nvPr>
            <p:ph type="sldImg"/>
          </p:nvPr>
        </p:nvSpPr>
        <p:spPr>
          <a:ln/>
        </p:spPr>
      </p:sp>
      <p:sp>
        <p:nvSpPr>
          <p:cNvPr id="561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8448D1-DD62-4494-A80E-EA433D4F4ADD}" type="slidenum">
              <a:rPr lang="en-US" altLang="en-US"/>
              <a:pPr/>
              <a:t>116</a:t>
            </a:fld>
            <a:endParaRPr lang="en-US" altLang="en-US"/>
          </a:p>
        </p:txBody>
      </p:sp>
      <p:sp>
        <p:nvSpPr>
          <p:cNvPr id="865282" name="Rectangle 2"/>
          <p:cNvSpPr>
            <a:spLocks noChangeArrowheads="1" noTextEdit="1"/>
          </p:cNvSpPr>
          <p:nvPr>
            <p:ph type="sldImg"/>
          </p:nvPr>
        </p:nvSpPr>
        <p:spPr>
          <a:ln/>
        </p:spPr>
      </p:sp>
      <p:sp>
        <p:nvSpPr>
          <p:cNvPr id="865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1CB9A7-3526-42CF-B846-D93F79FF9EB4}" type="slidenum">
              <a:rPr lang="en-US" altLang="en-US"/>
              <a:pPr/>
              <a:t>117</a:t>
            </a:fld>
            <a:endParaRPr lang="en-US" altLang="en-US"/>
          </a:p>
        </p:txBody>
      </p:sp>
      <p:sp>
        <p:nvSpPr>
          <p:cNvPr id="867330" name="Rectangle 2"/>
          <p:cNvSpPr>
            <a:spLocks noChangeArrowheads="1" noTextEdit="1"/>
          </p:cNvSpPr>
          <p:nvPr>
            <p:ph type="sldImg"/>
          </p:nvPr>
        </p:nvSpPr>
        <p:spPr>
          <a:ln/>
        </p:spPr>
      </p:sp>
      <p:sp>
        <p:nvSpPr>
          <p:cNvPr id="8673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44AD57-FF3E-40EC-9B97-64CF665297A8}" type="slidenum">
              <a:rPr lang="en-US" altLang="en-US"/>
              <a:pPr/>
              <a:t>118</a:t>
            </a:fld>
            <a:endParaRPr lang="en-US" altLang="en-US"/>
          </a:p>
        </p:txBody>
      </p:sp>
      <p:sp>
        <p:nvSpPr>
          <p:cNvPr id="563202" name="Rectangle 2"/>
          <p:cNvSpPr>
            <a:spLocks noChangeArrowheads="1" noTextEdit="1"/>
          </p:cNvSpPr>
          <p:nvPr>
            <p:ph type="sldImg"/>
          </p:nvPr>
        </p:nvSpPr>
        <p:spPr>
          <a:ln/>
        </p:spPr>
      </p:sp>
      <p:sp>
        <p:nvSpPr>
          <p:cNvPr id="5632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245D54-1501-436D-BC0B-06422E36EBA4}" type="slidenum">
              <a:rPr lang="en-US" altLang="en-US"/>
              <a:pPr/>
              <a:t>119</a:t>
            </a:fld>
            <a:endParaRPr lang="en-US" altLang="en-US"/>
          </a:p>
        </p:txBody>
      </p:sp>
      <p:sp>
        <p:nvSpPr>
          <p:cNvPr id="889858" name="Rectangle 2"/>
          <p:cNvSpPr>
            <a:spLocks noChangeArrowheads="1" noTextEdit="1"/>
          </p:cNvSpPr>
          <p:nvPr>
            <p:ph type="sldImg"/>
          </p:nvPr>
        </p:nvSpPr>
        <p:spPr>
          <a:ln/>
        </p:spPr>
      </p:sp>
      <p:sp>
        <p:nvSpPr>
          <p:cNvPr id="8898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71B1F8-9B3A-4546-9E39-0DC0D21B78C3}" type="slidenum">
              <a:rPr lang="en-US" altLang="en-US"/>
              <a:pPr/>
              <a:t>120</a:t>
            </a:fld>
            <a:endParaRPr lang="en-US" altLang="en-US"/>
          </a:p>
        </p:txBody>
      </p:sp>
      <p:sp>
        <p:nvSpPr>
          <p:cNvPr id="567298" name="Rectangle 2"/>
          <p:cNvSpPr>
            <a:spLocks noChangeArrowheads="1" noTextEdit="1"/>
          </p:cNvSpPr>
          <p:nvPr>
            <p:ph type="sldImg"/>
          </p:nvPr>
        </p:nvSpPr>
        <p:spPr>
          <a:ln/>
        </p:spPr>
      </p:sp>
      <p:sp>
        <p:nvSpPr>
          <p:cNvPr id="5672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9B6ADC-7210-4904-B33D-042EE4E16C54}" type="slidenum">
              <a:rPr lang="en-US" altLang="en-US"/>
              <a:pPr/>
              <a:t>121</a:t>
            </a:fld>
            <a:endParaRPr lang="en-US" altLang="en-US"/>
          </a:p>
        </p:txBody>
      </p:sp>
      <p:sp>
        <p:nvSpPr>
          <p:cNvPr id="891906" name="Rectangle 2"/>
          <p:cNvSpPr>
            <a:spLocks noChangeArrowheads="1" noTextEdit="1"/>
          </p:cNvSpPr>
          <p:nvPr>
            <p:ph type="sldImg"/>
          </p:nvPr>
        </p:nvSpPr>
        <p:spPr>
          <a:ln/>
        </p:spPr>
      </p:sp>
      <p:sp>
        <p:nvSpPr>
          <p:cNvPr id="8919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897C0E-BCD9-44A4-A4D3-B4ACDC479FFA}" type="slidenum">
              <a:rPr lang="en-US" altLang="en-US"/>
              <a:pPr/>
              <a:t>122</a:t>
            </a:fld>
            <a:endParaRPr lang="en-US" altLang="en-US"/>
          </a:p>
        </p:txBody>
      </p:sp>
      <p:sp>
        <p:nvSpPr>
          <p:cNvPr id="893954" name="Rectangle 2"/>
          <p:cNvSpPr>
            <a:spLocks noChangeArrowheads="1" noTextEdit="1"/>
          </p:cNvSpPr>
          <p:nvPr>
            <p:ph type="sldImg"/>
          </p:nvPr>
        </p:nvSpPr>
        <p:spPr>
          <a:ln/>
        </p:spPr>
      </p:sp>
      <p:sp>
        <p:nvSpPr>
          <p:cNvPr id="8939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E0967B-C854-434C-9D33-9958B793C21B}" type="slidenum">
              <a:rPr lang="en-US" altLang="en-US"/>
              <a:pPr/>
              <a:t>123</a:t>
            </a:fld>
            <a:endParaRPr lang="en-US" altLang="en-US"/>
          </a:p>
        </p:txBody>
      </p:sp>
      <p:sp>
        <p:nvSpPr>
          <p:cNvPr id="896002" name="Rectangle 2"/>
          <p:cNvSpPr>
            <a:spLocks noChangeArrowheads="1" noTextEdit="1"/>
          </p:cNvSpPr>
          <p:nvPr>
            <p:ph type="sldImg"/>
          </p:nvPr>
        </p:nvSpPr>
        <p:spPr>
          <a:ln/>
        </p:spPr>
      </p:sp>
      <p:sp>
        <p:nvSpPr>
          <p:cNvPr id="8960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D48C19-5ACF-4B86-A195-1EE7334CBBC3}" type="slidenum">
              <a:rPr lang="en-US" altLang="en-US"/>
              <a:pPr/>
              <a:t>124</a:t>
            </a:fld>
            <a:endParaRPr lang="en-US" altLang="en-US"/>
          </a:p>
        </p:txBody>
      </p:sp>
      <p:sp>
        <p:nvSpPr>
          <p:cNvPr id="569346" name="Rectangle 2"/>
          <p:cNvSpPr>
            <a:spLocks noChangeArrowheads="1" noTextEdit="1"/>
          </p:cNvSpPr>
          <p:nvPr>
            <p:ph type="sldImg"/>
          </p:nvPr>
        </p:nvSpPr>
        <p:spPr>
          <a:ln/>
        </p:spPr>
      </p:sp>
      <p:sp>
        <p:nvSpPr>
          <p:cNvPr id="5693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E15CB2-2AF9-40FF-AE90-1EF375F4B929}" type="slidenum">
              <a:rPr lang="en-US" altLang="en-US"/>
              <a:pPr/>
              <a:t>17</a:t>
            </a:fld>
            <a:endParaRPr lang="en-US" altLang="en-US"/>
          </a:p>
        </p:txBody>
      </p:sp>
      <p:sp>
        <p:nvSpPr>
          <p:cNvPr id="664578" name="Rectangle 2"/>
          <p:cNvSpPr>
            <a:spLocks noChangeArrowheads="1" noTextEdit="1"/>
          </p:cNvSpPr>
          <p:nvPr>
            <p:ph type="sldImg"/>
          </p:nvPr>
        </p:nvSpPr>
        <p:spPr>
          <a:xfrm>
            <a:off x="1258888" y="720725"/>
            <a:ext cx="4800600" cy="3600450"/>
          </a:xfrm>
          <a:ln/>
        </p:spPr>
      </p:sp>
      <p:sp>
        <p:nvSpPr>
          <p:cNvPr id="6645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696226-402E-41C6-A11D-21684E7ADFED}" type="slidenum">
              <a:rPr lang="en-US" altLang="en-US"/>
              <a:pPr/>
              <a:t>125</a:t>
            </a:fld>
            <a:endParaRPr lang="en-US" altLang="en-US"/>
          </a:p>
        </p:txBody>
      </p:sp>
      <p:sp>
        <p:nvSpPr>
          <p:cNvPr id="898050" name="Rectangle 2"/>
          <p:cNvSpPr>
            <a:spLocks noChangeArrowheads="1" noTextEdit="1"/>
          </p:cNvSpPr>
          <p:nvPr>
            <p:ph type="sldImg"/>
          </p:nvPr>
        </p:nvSpPr>
        <p:spPr>
          <a:ln/>
        </p:spPr>
      </p:sp>
      <p:sp>
        <p:nvSpPr>
          <p:cNvPr id="8980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A76FD4-C29D-48C0-B87E-B6AEF9647700}" type="slidenum">
              <a:rPr lang="en-US" altLang="en-US"/>
              <a:pPr/>
              <a:t>126</a:t>
            </a:fld>
            <a:endParaRPr lang="en-US" altLang="en-US"/>
          </a:p>
        </p:txBody>
      </p:sp>
      <p:sp>
        <p:nvSpPr>
          <p:cNvPr id="902146" name="Rectangle 2"/>
          <p:cNvSpPr>
            <a:spLocks noChangeArrowheads="1" noTextEdit="1"/>
          </p:cNvSpPr>
          <p:nvPr>
            <p:ph type="sldImg"/>
          </p:nvPr>
        </p:nvSpPr>
        <p:spPr>
          <a:ln/>
        </p:spPr>
      </p:sp>
      <p:sp>
        <p:nvSpPr>
          <p:cNvPr id="902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071F04-CE07-41D7-9928-3D3C25DF3B61}" type="slidenum">
              <a:rPr lang="en-US" altLang="en-US"/>
              <a:pPr/>
              <a:t>127</a:t>
            </a:fld>
            <a:endParaRPr lang="en-US" altLang="en-US"/>
          </a:p>
        </p:txBody>
      </p:sp>
      <p:sp>
        <p:nvSpPr>
          <p:cNvPr id="571394" name="Rectangle 2"/>
          <p:cNvSpPr>
            <a:spLocks noChangeArrowheads="1" noTextEdit="1"/>
          </p:cNvSpPr>
          <p:nvPr>
            <p:ph type="sldImg"/>
          </p:nvPr>
        </p:nvSpPr>
        <p:spPr>
          <a:ln/>
        </p:spPr>
      </p:sp>
      <p:sp>
        <p:nvSpPr>
          <p:cNvPr id="5713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A59138-CE87-40C5-8F06-F964BE4244DE}" type="slidenum">
              <a:rPr lang="en-US" altLang="en-US"/>
              <a:pPr/>
              <a:t>128</a:t>
            </a:fld>
            <a:endParaRPr lang="en-US" altLang="en-US"/>
          </a:p>
        </p:txBody>
      </p:sp>
      <p:sp>
        <p:nvSpPr>
          <p:cNvPr id="900098" name="Rectangle 2"/>
          <p:cNvSpPr>
            <a:spLocks noChangeArrowheads="1" noTextEdit="1"/>
          </p:cNvSpPr>
          <p:nvPr>
            <p:ph type="sldImg"/>
          </p:nvPr>
        </p:nvSpPr>
        <p:spPr>
          <a:ln/>
        </p:spPr>
      </p:sp>
      <p:sp>
        <p:nvSpPr>
          <p:cNvPr id="9000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60D70A-B685-444F-9B1E-DB9470D371D8}" type="slidenum">
              <a:rPr lang="en-US" altLang="en-US"/>
              <a:pPr/>
              <a:t>129</a:t>
            </a:fld>
            <a:endParaRPr lang="en-US" altLang="en-US"/>
          </a:p>
        </p:txBody>
      </p:sp>
      <p:sp>
        <p:nvSpPr>
          <p:cNvPr id="904194" name="Rectangle 2"/>
          <p:cNvSpPr>
            <a:spLocks noChangeArrowheads="1" noTextEdit="1"/>
          </p:cNvSpPr>
          <p:nvPr>
            <p:ph type="sldImg"/>
          </p:nvPr>
        </p:nvSpPr>
        <p:spPr>
          <a:ln/>
        </p:spPr>
      </p:sp>
      <p:sp>
        <p:nvSpPr>
          <p:cNvPr id="904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F2EFFB-5E53-428D-808E-401960E0499F}" type="slidenum">
              <a:rPr lang="en-US" altLang="en-US"/>
              <a:pPr/>
              <a:t>130</a:t>
            </a:fld>
            <a:endParaRPr lang="en-US" altLang="en-US"/>
          </a:p>
        </p:txBody>
      </p:sp>
      <p:sp>
        <p:nvSpPr>
          <p:cNvPr id="573442" name="Rectangle 2"/>
          <p:cNvSpPr>
            <a:spLocks noChangeArrowheads="1" noTextEdit="1"/>
          </p:cNvSpPr>
          <p:nvPr>
            <p:ph type="sldImg"/>
          </p:nvPr>
        </p:nvSpPr>
        <p:spPr>
          <a:ln/>
        </p:spPr>
      </p:sp>
      <p:sp>
        <p:nvSpPr>
          <p:cNvPr id="5734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552DA-59FE-479A-9972-F68389872FE2}" type="slidenum">
              <a:rPr lang="en-US" altLang="en-US"/>
              <a:pPr/>
              <a:t>131</a:t>
            </a:fld>
            <a:endParaRPr lang="en-US" altLang="en-US"/>
          </a:p>
        </p:txBody>
      </p:sp>
      <p:sp>
        <p:nvSpPr>
          <p:cNvPr id="575490" name="Rectangle 2"/>
          <p:cNvSpPr>
            <a:spLocks noChangeArrowheads="1" noTextEdit="1"/>
          </p:cNvSpPr>
          <p:nvPr>
            <p:ph type="sldImg"/>
          </p:nvPr>
        </p:nvSpPr>
        <p:spPr>
          <a:ln/>
        </p:spPr>
      </p:sp>
      <p:sp>
        <p:nvSpPr>
          <p:cNvPr id="5754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3FEB6-5DF7-4751-A78C-D7623E3C9EC5}" type="slidenum">
              <a:rPr lang="en-US" altLang="en-US"/>
              <a:pPr/>
              <a:t>132</a:t>
            </a:fld>
            <a:endParaRPr lang="en-US" altLang="en-US"/>
          </a:p>
        </p:txBody>
      </p:sp>
      <p:sp>
        <p:nvSpPr>
          <p:cNvPr id="908290" name="Rectangle 2"/>
          <p:cNvSpPr>
            <a:spLocks noChangeArrowheads="1" noTextEdit="1"/>
          </p:cNvSpPr>
          <p:nvPr>
            <p:ph type="sldImg"/>
          </p:nvPr>
        </p:nvSpPr>
        <p:spPr>
          <a:ln/>
        </p:spPr>
      </p:sp>
      <p:sp>
        <p:nvSpPr>
          <p:cNvPr id="908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D15BA6-44E2-4620-8D46-9B66021E81D3}" type="slidenum">
              <a:rPr lang="en-US" altLang="en-US"/>
              <a:pPr/>
              <a:t>133</a:t>
            </a:fld>
            <a:endParaRPr lang="en-US" altLang="en-US"/>
          </a:p>
        </p:txBody>
      </p:sp>
      <p:sp>
        <p:nvSpPr>
          <p:cNvPr id="910338" name="Rectangle 2"/>
          <p:cNvSpPr>
            <a:spLocks noChangeArrowheads="1" noTextEdit="1"/>
          </p:cNvSpPr>
          <p:nvPr>
            <p:ph type="sldImg"/>
          </p:nvPr>
        </p:nvSpPr>
        <p:spPr>
          <a:ln/>
        </p:spPr>
      </p:sp>
      <p:sp>
        <p:nvSpPr>
          <p:cNvPr id="910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29759A-52EE-4FAC-8610-E56507A165E9}" type="slidenum">
              <a:rPr lang="en-US" altLang="en-US"/>
              <a:pPr/>
              <a:t>134</a:t>
            </a:fld>
            <a:endParaRPr lang="en-US" altLang="en-US"/>
          </a:p>
        </p:txBody>
      </p:sp>
      <p:sp>
        <p:nvSpPr>
          <p:cNvPr id="912386" name="Rectangle 2"/>
          <p:cNvSpPr>
            <a:spLocks noChangeArrowheads="1" noTextEdit="1"/>
          </p:cNvSpPr>
          <p:nvPr>
            <p:ph type="sldImg"/>
          </p:nvPr>
        </p:nvSpPr>
        <p:spPr>
          <a:ln/>
        </p:spPr>
      </p:sp>
      <p:sp>
        <p:nvSpPr>
          <p:cNvPr id="9123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B7501D-54FA-4E73-AE6A-F2B20B809065}" type="slidenum">
              <a:rPr lang="en-US" altLang="en-US"/>
              <a:pPr/>
              <a:t>18</a:t>
            </a:fld>
            <a:endParaRPr lang="en-US" altLang="en-US"/>
          </a:p>
        </p:txBody>
      </p:sp>
      <p:sp>
        <p:nvSpPr>
          <p:cNvPr id="674818" name="Rectangle 2"/>
          <p:cNvSpPr>
            <a:spLocks noChangeArrowheads="1" noTextEdit="1"/>
          </p:cNvSpPr>
          <p:nvPr>
            <p:ph type="sldImg"/>
          </p:nvPr>
        </p:nvSpPr>
        <p:spPr>
          <a:xfrm>
            <a:off x="1258888" y="720725"/>
            <a:ext cx="4800600" cy="3600450"/>
          </a:xfrm>
          <a:ln/>
        </p:spPr>
      </p:sp>
      <p:sp>
        <p:nvSpPr>
          <p:cNvPr id="6748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E96A30-503B-4AFA-ABE5-32FDCBCA3E3B}" type="slidenum">
              <a:rPr lang="en-US" altLang="en-US"/>
              <a:pPr/>
              <a:t>135</a:t>
            </a:fld>
            <a:endParaRPr lang="en-US" altLang="en-US"/>
          </a:p>
        </p:txBody>
      </p:sp>
      <p:sp>
        <p:nvSpPr>
          <p:cNvPr id="577538" name="Rectangle 2"/>
          <p:cNvSpPr>
            <a:spLocks noChangeArrowheads="1" noTextEdit="1"/>
          </p:cNvSpPr>
          <p:nvPr>
            <p:ph type="sldImg"/>
          </p:nvPr>
        </p:nvSpPr>
        <p:spPr>
          <a:ln/>
        </p:spPr>
      </p:sp>
      <p:sp>
        <p:nvSpPr>
          <p:cNvPr id="5775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F17311-DA89-4ADE-AF00-E01693344086}" type="slidenum">
              <a:rPr lang="en-US" altLang="en-US"/>
              <a:pPr/>
              <a:t>136</a:t>
            </a:fld>
            <a:endParaRPr lang="en-US" altLang="en-US"/>
          </a:p>
        </p:txBody>
      </p:sp>
      <p:sp>
        <p:nvSpPr>
          <p:cNvPr id="914434" name="Rectangle 2"/>
          <p:cNvSpPr>
            <a:spLocks noChangeArrowheads="1" noTextEdit="1"/>
          </p:cNvSpPr>
          <p:nvPr>
            <p:ph type="sldImg"/>
          </p:nvPr>
        </p:nvSpPr>
        <p:spPr>
          <a:ln/>
        </p:spPr>
      </p:sp>
      <p:sp>
        <p:nvSpPr>
          <p:cNvPr id="9144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6D34FE-44BC-4BB3-A213-0CD259C66D92}" type="slidenum">
              <a:rPr lang="en-US" altLang="en-US"/>
              <a:pPr/>
              <a:t>137</a:t>
            </a:fld>
            <a:endParaRPr lang="en-US" altLang="en-US"/>
          </a:p>
        </p:txBody>
      </p:sp>
      <p:sp>
        <p:nvSpPr>
          <p:cNvPr id="916482" name="Rectangle 2"/>
          <p:cNvSpPr>
            <a:spLocks noChangeArrowheads="1" noTextEdit="1"/>
          </p:cNvSpPr>
          <p:nvPr>
            <p:ph type="sldImg"/>
          </p:nvPr>
        </p:nvSpPr>
        <p:spPr>
          <a:ln/>
        </p:spPr>
      </p:sp>
      <p:sp>
        <p:nvSpPr>
          <p:cNvPr id="916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C08FDE-35B0-4704-B8B2-FB4388F37288}" type="slidenum">
              <a:rPr lang="en-US" altLang="en-US"/>
              <a:pPr/>
              <a:t>138</a:t>
            </a:fld>
            <a:endParaRPr lang="en-US" altLang="en-US"/>
          </a:p>
        </p:txBody>
      </p:sp>
      <p:sp>
        <p:nvSpPr>
          <p:cNvPr id="579586" name="Rectangle 2"/>
          <p:cNvSpPr>
            <a:spLocks noChangeArrowheads="1" noTextEdit="1"/>
          </p:cNvSpPr>
          <p:nvPr>
            <p:ph type="sldImg"/>
          </p:nvPr>
        </p:nvSpPr>
        <p:spPr>
          <a:ln/>
        </p:spPr>
      </p:sp>
      <p:sp>
        <p:nvSpPr>
          <p:cNvPr id="5795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F518B4-0A3A-4E37-AC73-6D35E8BE543F}" type="slidenum">
              <a:rPr lang="en-US" altLang="en-US"/>
              <a:pPr/>
              <a:t>139</a:t>
            </a:fld>
            <a:endParaRPr lang="en-US" altLang="en-US"/>
          </a:p>
        </p:txBody>
      </p:sp>
      <p:sp>
        <p:nvSpPr>
          <p:cNvPr id="918530" name="Rectangle 2"/>
          <p:cNvSpPr>
            <a:spLocks noChangeArrowheads="1" noTextEdit="1"/>
          </p:cNvSpPr>
          <p:nvPr>
            <p:ph type="sldImg"/>
          </p:nvPr>
        </p:nvSpPr>
        <p:spPr>
          <a:ln/>
        </p:spPr>
      </p:sp>
      <p:sp>
        <p:nvSpPr>
          <p:cNvPr id="918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74672D-B728-425C-A20E-1FC0C42ED873}" type="slidenum">
              <a:rPr lang="en-US" altLang="en-US"/>
              <a:pPr/>
              <a:t>140</a:t>
            </a:fld>
            <a:endParaRPr lang="en-US" altLang="en-US"/>
          </a:p>
        </p:txBody>
      </p:sp>
      <p:sp>
        <p:nvSpPr>
          <p:cNvPr id="581634" name="Rectangle 2"/>
          <p:cNvSpPr>
            <a:spLocks noChangeArrowheads="1" noTextEdit="1"/>
          </p:cNvSpPr>
          <p:nvPr>
            <p:ph type="sldImg"/>
          </p:nvPr>
        </p:nvSpPr>
        <p:spPr>
          <a:ln/>
        </p:spPr>
      </p:sp>
      <p:sp>
        <p:nvSpPr>
          <p:cNvPr id="581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92BD90-5F38-4664-BF2A-97AC119291BB}" type="slidenum">
              <a:rPr lang="en-US" altLang="en-US"/>
              <a:pPr/>
              <a:t>141</a:t>
            </a:fld>
            <a:endParaRPr lang="en-US" altLang="en-US"/>
          </a:p>
        </p:txBody>
      </p:sp>
      <p:sp>
        <p:nvSpPr>
          <p:cNvPr id="922626" name="Rectangle 2"/>
          <p:cNvSpPr>
            <a:spLocks noChangeArrowheads="1" noTextEdit="1"/>
          </p:cNvSpPr>
          <p:nvPr>
            <p:ph type="sldImg"/>
          </p:nvPr>
        </p:nvSpPr>
        <p:spPr>
          <a:ln/>
        </p:spPr>
      </p:sp>
      <p:sp>
        <p:nvSpPr>
          <p:cNvPr id="9226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F90318-D63A-4FEC-9D57-9678A0290E24}" type="slidenum">
              <a:rPr lang="en-US" altLang="en-US"/>
              <a:pPr/>
              <a:t>142</a:t>
            </a:fld>
            <a:endParaRPr lang="en-US" altLang="en-US"/>
          </a:p>
        </p:txBody>
      </p:sp>
      <p:sp>
        <p:nvSpPr>
          <p:cNvPr id="924674" name="Rectangle 2"/>
          <p:cNvSpPr>
            <a:spLocks noChangeArrowheads="1" noTextEdit="1"/>
          </p:cNvSpPr>
          <p:nvPr>
            <p:ph type="sldImg"/>
          </p:nvPr>
        </p:nvSpPr>
        <p:spPr>
          <a:ln/>
        </p:spPr>
      </p:sp>
      <p:sp>
        <p:nvSpPr>
          <p:cNvPr id="924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5E99D5-3F1C-44A0-9BE6-B1DE8459FAD0}" type="slidenum">
              <a:rPr lang="en-US" altLang="en-US"/>
              <a:pPr/>
              <a:t>143</a:t>
            </a:fld>
            <a:endParaRPr lang="en-US" altLang="en-US"/>
          </a:p>
        </p:txBody>
      </p:sp>
      <p:sp>
        <p:nvSpPr>
          <p:cNvPr id="926722" name="Rectangle 2"/>
          <p:cNvSpPr>
            <a:spLocks noChangeArrowheads="1" noTextEdit="1"/>
          </p:cNvSpPr>
          <p:nvPr>
            <p:ph type="sldImg"/>
          </p:nvPr>
        </p:nvSpPr>
        <p:spPr>
          <a:ln/>
        </p:spPr>
      </p:sp>
      <p:sp>
        <p:nvSpPr>
          <p:cNvPr id="926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F8A50D-E5F6-4B5D-A011-5175146E6D6A}" type="slidenum">
              <a:rPr lang="en-US" altLang="en-US"/>
              <a:pPr/>
              <a:t>144</a:t>
            </a:fld>
            <a:endParaRPr lang="en-US" altLang="en-US"/>
          </a:p>
        </p:txBody>
      </p:sp>
      <p:sp>
        <p:nvSpPr>
          <p:cNvPr id="928770" name="Rectangle 2"/>
          <p:cNvSpPr>
            <a:spLocks noChangeArrowheads="1" noTextEdit="1"/>
          </p:cNvSpPr>
          <p:nvPr>
            <p:ph type="sldImg"/>
          </p:nvPr>
        </p:nvSpPr>
        <p:spPr>
          <a:ln/>
        </p:spPr>
      </p:sp>
      <p:sp>
        <p:nvSpPr>
          <p:cNvPr id="9287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51AFC8-F66D-4CB4-AD03-6C5112051315}" type="slidenum">
              <a:rPr lang="en-US" altLang="en-US"/>
              <a:pPr/>
              <a:t>19</a:t>
            </a:fld>
            <a:endParaRPr lang="en-US" altLang="en-US"/>
          </a:p>
        </p:txBody>
      </p:sp>
      <p:sp>
        <p:nvSpPr>
          <p:cNvPr id="676866" name="Rectangle 2"/>
          <p:cNvSpPr>
            <a:spLocks noChangeArrowheads="1" noTextEdit="1"/>
          </p:cNvSpPr>
          <p:nvPr>
            <p:ph type="sldImg"/>
          </p:nvPr>
        </p:nvSpPr>
        <p:spPr>
          <a:xfrm>
            <a:off x="1258888" y="720725"/>
            <a:ext cx="4800600" cy="3600450"/>
          </a:xfrm>
          <a:ln/>
        </p:spPr>
      </p:sp>
      <p:sp>
        <p:nvSpPr>
          <p:cNvPr id="676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016F8A-5DAF-4CA2-88D9-16FEBC134F46}" type="slidenum">
              <a:rPr lang="en-US" altLang="en-US"/>
              <a:pPr/>
              <a:t>145</a:t>
            </a:fld>
            <a:endParaRPr lang="en-US" altLang="en-US"/>
          </a:p>
        </p:txBody>
      </p:sp>
      <p:sp>
        <p:nvSpPr>
          <p:cNvPr id="583682" name="Rectangle 2"/>
          <p:cNvSpPr>
            <a:spLocks noChangeArrowheads="1" noTextEdit="1"/>
          </p:cNvSpPr>
          <p:nvPr>
            <p:ph type="sldImg"/>
          </p:nvPr>
        </p:nvSpPr>
        <p:spPr>
          <a:ln/>
        </p:spPr>
      </p:sp>
      <p:sp>
        <p:nvSpPr>
          <p:cNvPr id="5836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78D424-2265-4B09-BC41-04717540AD24}" type="slidenum">
              <a:rPr lang="en-US" altLang="en-US"/>
              <a:pPr/>
              <a:t>146</a:t>
            </a:fld>
            <a:endParaRPr lang="en-US" altLang="en-US"/>
          </a:p>
        </p:txBody>
      </p:sp>
      <p:sp>
        <p:nvSpPr>
          <p:cNvPr id="930818" name="Rectangle 2"/>
          <p:cNvSpPr>
            <a:spLocks noChangeArrowheads="1" noTextEdit="1"/>
          </p:cNvSpPr>
          <p:nvPr>
            <p:ph type="sldImg"/>
          </p:nvPr>
        </p:nvSpPr>
        <p:spPr>
          <a:ln/>
        </p:spPr>
      </p:sp>
      <p:sp>
        <p:nvSpPr>
          <p:cNvPr id="9308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5490FD-6188-4E4C-B89D-6347D1B8F08E}" type="slidenum">
              <a:rPr lang="en-US" altLang="en-US"/>
              <a:pPr/>
              <a:t>147</a:t>
            </a:fld>
            <a:endParaRPr lang="en-US" altLang="en-US"/>
          </a:p>
        </p:txBody>
      </p:sp>
      <p:sp>
        <p:nvSpPr>
          <p:cNvPr id="932866" name="Rectangle 2"/>
          <p:cNvSpPr>
            <a:spLocks noChangeArrowheads="1" noTextEdit="1"/>
          </p:cNvSpPr>
          <p:nvPr>
            <p:ph type="sldImg"/>
          </p:nvPr>
        </p:nvSpPr>
        <p:spPr>
          <a:ln/>
        </p:spPr>
      </p:sp>
      <p:sp>
        <p:nvSpPr>
          <p:cNvPr id="932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D4FB73-98C4-408B-BA02-F4478794538E}" type="slidenum">
              <a:rPr lang="en-US" altLang="en-US"/>
              <a:pPr/>
              <a:t>148</a:t>
            </a:fld>
            <a:endParaRPr lang="en-US" altLang="en-US"/>
          </a:p>
        </p:txBody>
      </p:sp>
      <p:sp>
        <p:nvSpPr>
          <p:cNvPr id="934914" name="Rectangle 2"/>
          <p:cNvSpPr>
            <a:spLocks noChangeArrowheads="1" noTextEdit="1"/>
          </p:cNvSpPr>
          <p:nvPr>
            <p:ph type="sldImg"/>
          </p:nvPr>
        </p:nvSpPr>
        <p:spPr>
          <a:ln/>
        </p:spPr>
      </p:sp>
      <p:sp>
        <p:nvSpPr>
          <p:cNvPr id="934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F76717-596F-456E-BB9D-F553E50583C7}" type="slidenum">
              <a:rPr lang="en-US" altLang="en-US"/>
              <a:pPr/>
              <a:t>149</a:t>
            </a:fld>
            <a:endParaRPr lang="en-US" altLang="en-US"/>
          </a:p>
        </p:txBody>
      </p:sp>
      <p:sp>
        <p:nvSpPr>
          <p:cNvPr id="585730" name="Rectangle 2"/>
          <p:cNvSpPr>
            <a:spLocks noChangeArrowheads="1" noTextEdit="1"/>
          </p:cNvSpPr>
          <p:nvPr>
            <p:ph type="sldImg"/>
          </p:nvPr>
        </p:nvSpPr>
        <p:spPr>
          <a:ln/>
        </p:spPr>
      </p:sp>
      <p:sp>
        <p:nvSpPr>
          <p:cNvPr id="585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2281BF-35F4-4C8E-ADCB-5122882B5ED6}" type="slidenum">
              <a:rPr lang="en-US" altLang="en-US"/>
              <a:pPr/>
              <a:t>150</a:t>
            </a:fld>
            <a:endParaRPr lang="en-US" altLang="en-US"/>
          </a:p>
        </p:txBody>
      </p:sp>
      <p:sp>
        <p:nvSpPr>
          <p:cNvPr id="936962" name="Rectangle 2"/>
          <p:cNvSpPr>
            <a:spLocks noChangeArrowheads="1" noTextEdit="1"/>
          </p:cNvSpPr>
          <p:nvPr>
            <p:ph type="sldImg"/>
          </p:nvPr>
        </p:nvSpPr>
        <p:spPr>
          <a:ln/>
        </p:spPr>
      </p:sp>
      <p:sp>
        <p:nvSpPr>
          <p:cNvPr id="936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BC1AE4-DFEF-4769-80C7-7C6EB929E18D}" type="slidenum">
              <a:rPr lang="en-US" altLang="en-US"/>
              <a:pPr/>
              <a:t>151</a:t>
            </a:fld>
            <a:endParaRPr lang="en-US" altLang="en-US"/>
          </a:p>
        </p:txBody>
      </p:sp>
      <p:sp>
        <p:nvSpPr>
          <p:cNvPr id="941058" name="Rectangle 2"/>
          <p:cNvSpPr>
            <a:spLocks noChangeArrowheads="1" noTextEdit="1"/>
          </p:cNvSpPr>
          <p:nvPr>
            <p:ph type="sldImg"/>
          </p:nvPr>
        </p:nvSpPr>
        <p:spPr>
          <a:ln/>
        </p:spPr>
      </p:sp>
      <p:sp>
        <p:nvSpPr>
          <p:cNvPr id="941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10C0BF-ABC3-473B-B6DA-C462EDCF0A4D}" type="slidenum">
              <a:rPr lang="en-US" altLang="en-US"/>
              <a:pPr/>
              <a:t>152</a:t>
            </a:fld>
            <a:endParaRPr lang="en-US" altLang="en-US"/>
          </a:p>
        </p:txBody>
      </p:sp>
      <p:sp>
        <p:nvSpPr>
          <p:cNvPr id="587778" name="Rectangle 2"/>
          <p:cNvSpPr>
            <a:spLocks noChangeArrowheads="1" noTextEdit="1"/>
          </p:cNvSpPr>
          <p:nvPr>
            <p:ph type="sldImg"/>
          </p:nvPr>
        </p:nvSpPr>
        <p:spPr>
          <a:ln/>
        </p:spPr>
      </p:sp>
      <p:sp>
        <p:nvSpPr>
          <p:cNvPr id="587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B71511-CFE0-4A2C-99D2-04E031901146}" type="slidenum">
              <a:rPr lang="en-US" altLang="en-US"/>
              <a:pPr/>
              <a:t>153</a:t>
            </a:fld>
            <a:endParaRPr lang="en-US" altLang="en-US"/>
          </a:p>
        </p:txBody>
      </p:sp>
      <p:sp>
        <p:nvSpPr>
          <p:cNvPr id="943106" name="Rectangle 2"/>
          <p:cNvSpPr>
            <a:spLocks noChangeArrowheads="1" noTextEdit="1"/>
          </p:cNvSpPr>
          <p:nvPr>
            <p:ph type="sldImg"/>
          </p:nvPr>
        </p:nvSpPr>
        <p:spPr>
          <a:ln/>
        </p:spPr>
      </p:sp>
      <p:sp>
        <p:nvSpPr>
          <p:cNvPr id="943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1A5C58-8A7C-4FC2-AC04-6619E9621485}" type="slidenum">
              <a:rPr lang="en-US" altLang="en-US"/>
              <a:pPr/>
              <a:t>154</a:t>
            </a:fld>
            <a:endParaRPr lang="en-US" altLang="en-US"/>
          </a:p>
        </p:txBody>
      </p:sp>
      <p:sp>
        <p:nvSpPr>
          <p:cNvPr id="591874" name="Rectangle 2"/>
          <p:cNvSpPr>
            <a:spLocks noChangeArrowheads="1" noTextEdit="1"/>
          </p:cNvSpPr>
          <p:nvPr>
            <p:ph type="sldImg"/>
          </p:nvPr>
        </p:nvSpPr>
        <p:spPr>
          <a:ln/>
        </p:spPr>
      </p:sp>
      <p:sp>
        <p:nvSpPr>
          <p:cNvPr id="5918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24DFDB-2C1F-4FF5-BAE8-45DEED88F33C}" type="slidenum">
              <a:rPr lang="en-US" altLang="en-US"/>
              <a:pPr/>
              <a:t>20</a:t>
            </a:fld>
            <a:endParaRPr lang="en-US" altLang="en-US"/>
          </a:p>
        </p:txBody>
      </p:sp>
      <p:sp>
        <p:nvSpPr>
          <p:cNvPr id="678914" name="Rectangle 2"/>
          <p:cNvSpPr>
            <a:spLocks noChangeArrowheads="1" noTextEdit="1"/>
          </p:cNvSpPr>
          <p:nvPr>
            <p:ph type="sldImg"/>
          </p:nvPr>
        </p:nvSpPr>
        <p:spPr>
          <a:xfrm>
            <a:off x="1258888" y="720725"/>
            <a:ext cx="4800600" cy="3600450"/>
          </a:xfrm>
          <a:ln/>
        </p:spPr>
      </p:sp>
      <p:sp>
        <p:nvSpPr>
          <p:cNvPr id="678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A3EE15-C238-4CA2-98DC-2838A86A2882}" type="slidenum">
              <a:rPr lang="en-US" altLang="en-US"/>
              <a:pPr/>
              <a:t>155</a:t>
            </a:fld>
            <a:endParaRPr lang="en-US" altLang="en-US"/>
          </a:p>
        </p:txBody>
      </p:sp>
      <p:sp>
        <p:nvSpPr>
          <p:cNvPr id="945154" name="Rectangle 2"/>
          <p:cNvSpPr>
            <a:spLocks noChangeArrowheads="1" noTextEdit="1"/>
          </p:cNvSpPr>
          <p:nvPr>
            <p:ph type="sldImg"/>
          </p:nvPr>
        </p:nvSpPr>
        <p:spPr>
          <a:ln/>
        </p:spPr>
      </p:sp>
      <p:sp>
        <p:nvSpPr>
          <p:cNvPr id="945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A5C2FC-0D9E-450A-85F5-BD57C10E7F5F}" type="slidenum">
              <a:rPr lang="en-US" altLang="en-US"/>
              <a:pPr/>
              <a:t>156</a:t>
            </a:fld>
            <a:endParaRPr lang="en-US" altLang="en-US"/>
          </a:p>
        </p:txBody>
      </p:sp>
      <p:sp>
        <p:nvSpPr>
          <p:cNvPr id="947202" name="Rectangle 2"/>
          <p:cNvSpPr>
            <a:spLocks noChangeArrowheads="1" noTextEdit="1"/>
          </p:cNvSpPr>
          <p:nvPr>
            <p:ph type="sldImg"/>
          </p:nvPr>
        </p:nvSpPr>
        <p:spPr>
          <a:ln/>
        </p:spPr>
      </p:sp>
      <p:sp>
        <p:nvSpPr>
          <p:cNvPr id="9472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CD9A21-1055-4F29-966E-DC33444479C2}" type="slidenum">
              <a:rPr lang="en-US" altLang="en-US"/>
              <a:pPr/>
              <a:t>157</a:t>
            </a:fld>
            <a:endParaRPr lang="en-US" altLang="en-US"/>
          </a:p>
        </p:txBody>
      </p:sp>
      <p:sp>
        <p:nvSpPr>
          <p:cNvPr id="949250" name="Rectangle 2"/>
          <p:cNvSpPr>
            <a:spLocks noChangeArrowheads="1" noTextEdit="1"/>
          </p:cNvSpPr>
          <p:nvPr>
            <p:ph type="sldImg"/>
          </p:nvPr>
        </p:nvSpPr>
        <p:spPr>
          <a:ln/>
        </p:spPr>
      </p:sp>
      <p:sp>
        <p:nvSpPr>
          <p:cNvPr id="949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BB883A-5F6E-4C10-BAC8-AC1A2FB6BA5E}" type="slidenum">
              <a:rPr lang="en-US" altLang="en-US"/>
              <a:pPr/>
              <a:t>158</a:t>
            </a:fld>
            <a:endParaRPr lang="en-US" altLang="en-US"/>
          </a:p>
        </p:txBody>
      </p:sp>
      <p:sp>
        <p:nvSpPr>
          <p:cNvPr id="589826" name="Rectangle 2"/>
          <p:cNvSpPr>
            <a:spLocks noChangeArrowheads="1" noTextEdit="1"/>
          </p:cNvSpPr>
          <p:nvPr>
            <p:ph type="sldImg"/>
          </p:nvPr>
        </p:nvSpPr>
        <p:spPr>
          <a:ln/>
        </p:spPr>
      </p:sp>
      <p:sp>
        <p:nvSpPr>
          <p:cNvPr id="5898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216580-ECF7-4069-B5D4-807B9E5E8DEC}" type="slidenum">
              <a:rPr lang="en-US" altLang="en-US"/>
              <a:pPr/>
              <a:t>159</a:t>
            </a:fld>
            <a:endParaRPr lang="en-US" altLang="en-US"/>
          </a:p>
        </p:txBody>
      </p:sp>
      <p:sp>
        <p:nvSpPr>
          <p:cNvPr id="951298" name="Rectangle 2"/>
          <p:cNvSpPr>
            <a:spLocks noChangeArrowheads="1" noTextEdit="1"/>
          </p:cNvSpPr>
          <p:nvPr>
            <p:ph type="sldImg"/>
          </p:nvPr>
        </p:nvSpPr>
        <p:spPr>
          <a:ln/>
        </p:spPr>
      </p:sp>
      <p:sp>
        <p:nvSpPr>
          <p:cNvPr id="9512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05D304-3B78-4C26-825F-4AFA9D1B6112}" type="slidenum">
              <a:rPr lang="en-US" altLang="en-US"/>
              <a:pPr/>
              <a:t>160</a:t>
            </a:fld>
            <a:endParaRPr lang="en-US" altLang="en-US"/>
          </a:p>
        </p:txBody>
      </p:sp>
      <p:sp>
        <p:nvSpPr>
          <p:cNvPr id="953346" name="Rectangle 2"/>
          <p:cNvSpPr>
            <a:spLocks noChangeArrowheads="1" noTextEdit="1"/>
          </p:cNvSpPr>
          <p:nvPr>
            <p:ph type="sldImg"/>
          </p:nvPr>
        </p:nvSpPr>
        <p:spPr>
          <a:ln/>
        </p:spPr>
      </p:sp>
      <p:sp>
        <p:nvSpPr>
          <p:cNvPr id="9533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725F7C-2E1C-4AAB-A396-CF2525A6EF52}" type="slidenum">
              <a:rPr lang="en-US" altLang="en-US"/>
              <a:pPr/>
              <a:t>161</a:t>
            </a:fld>
            <a:endParaRPr lang="en-US" altLang="en-US"/>
          </a:p>
        </p:txBody>
      </p:sp>
      <p:sp>
        <p:nvSpPr>
          <p:cNvPr id="593922" name="Rectangle 2"/>
          <p:cNvSpPr>
            <a:spLocks noChangeArrowheads="1" noTextEdit="1"/>
          </p:cNvSpPr>
          <p:nvPr>
            <p:ph type="sldImg"/>
          </p:nvPr>
        </p:nvSpPr>
        <p:spPr>
          <a:ln/>
        </p:spPr>
      </p:sp>
      <p:sp>
        <p:nvSpPr>
          <p:cNvPr id="5939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D05D43-E3DE-43F8-8101-D2BD5646A7A8}" type="slidenum">
              <a:rPr lang="en-US" altLang="en-US"/>
              <a:pPr/>
              <a:t>162</a:t>
            </a:fld>
            <a:endParaRPr lang="en-US" altLang="en-US"/>
          </a:p>
        </p:txBody>
      </p:sp>
      <p:sp>
        <p:nvSpPr>
          <p:cNvPr id="955394" name="Rectangle 2"/>
          <p:cNvSpPr>
            <a:spLocks noChangeArrowheads="1" noTextEdit="1"/>
          </p:cNvSpPr>
          <p:nvPr>
            <p:ph type="sldImg"/>
          </p:nvPr>
        </p:nvSpPr>
        <p:spPr>
          <a:ln/>
        </p:spPr>
      </p:sp>
      <p:sp>
        <p:nvSpPr>
          <p:cNvPr id="9553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34F5C1-86E2-41AC-9A03-7FD80113F706}" type="slidenum">
              <a:rPr lang="en-US" altLang="en-US"/>
              <a:pPr/>
              <a:t>163</a:t>
            </a:fld>
            <a:endParaRPr lang="en-US" altLang="en-US"/>
          </a:p>
        </p:txBody>
      </p:sp>
      <p:sp>
        <p:nvSpPr>
          <p:cNvPr id="957442" name="Rectangle 2"/>
          <p:cNvSpPr>
            <a:spLocks noChangeArrowheads="1" noTextEdit="1"/>
          </p:cNvSpPr>
          <p:nvPr>
            <p:ph type="sldImg"/>
          </p:nvPr>
        </p:nvSpPr>
        <p:spPr>
          <a:ln/>
        </p:spPr>
      </p:sp>
      <p:sp>
        <p:nvSpPr>
          <p:cNvPr id="9574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BD795C-02E0-4615-A9D0-9A9E1168E0E3}" type="slidenum">
              <a:rPr lang="en-US" altLang="en-US"/>
              <a:pPr/>
              <a:t>164</a:t>
            </a:fld>
            <a:endParaRPr lang="en-US" altLang="en-US"/>
          </a:p>
        </p:txBody>
      </p:sp>
      <p:sp>
        <p:nvSpPr>
          <p:cNvPr id="959490" name="Rectangle 2"/>
          <p:cNvSpPr>
            <a:spLocks noChangeArrowheads="1" noTextEdit="1"/>
          </p:cNvSpPr>
          <p:nvPr>
            <p:ph type="sldImg"/>
          </p:nvPr>
        </p:nvSpPr>
        <p:spPr>
          <a:ln/>
        </p:spPr>
      </p:sp>
      <p:sp>
        <p:nvSpPr>
          <p:cNvPr id="9594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E8DE3B-A4E5-434D-8E13-795D5A716B85}" type="slidenum">
              <a:rPr lang="en-US" altLang="en-US"/>
              <a:pPr/>
              <a:t>21</a:t>
            </a:fld>
            <a:endParaRPr lang="en-US" altLang="en-US"/>
          </a:p>
        </p:txBody>
      </p:sp>
      <p:sp>
        <p:nvSpPr>
          <p:cNvPr id="680962" name="Rectangle 2"/>
          <p:cNvSpPr>
            <a:spLocks noChangeArrowheads="1" noTextEdit="1"/>
          </p:cNvSpPr>
          <p:nvPr>
            <p:ph type="sldImg"/>
          </p:nvPr>
        </p:nvSpPr>
        <p:spPr>
          <a:xfrm>
            <a:off x="1258888" y="720725"/>
            <a:ext cx="4800600" cy="3600450"/>
          </a:xfrm>
          <a:ln/>
        </p:spPr>
      </p:sp>
      <p:sp>
        <p:nvSpPr>
          <p:cNvPr id="680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E6AC01-C8DE-43A9-8CB9-3085F2577651}" type="slidenum">
              <a:rPr lang="en-US" altLang="en-US"/>
              <a:pPr/>
              <a:t>165</a:t>
            </a:fld>
            <a:endParaRPr lang="en-US" altLang="en-US"/>
          </a:p>
        </p:txBody>
      </p:sp>
      <p:sp>
        <p:nvSpPr>
          <p:cNvPr id="595970" name="Rectangle 2"/>
          <p:cNvSpPr>
            <a:spLocks noChangeArrowheads="1" noTextEdit="1"/>
          </p:cNvSpPr>
          <p:nvPr>
            <p:ph type="sldImg"/>
          </p:nvPr>
        </p:nvSpPr>
        <p:spPr>
          <a:ln/>
        </p:spPr>
      </p:sp>
      <p:sp>
        <p:nvSpPr>
          <p:cNvPr id="595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EB6844-65EA-4D8C-9BD6-68A2970BBD3B}" type="slidenum">
              <a:rPr lang="en-US" altLang="en-US"/>
              <a:pPr/>
              <a:t>166</a:t>
            </a:fld>
            <a:endParaRPr lang="en-US" altLang="en-US"/>
          </a:p>
        </p:txBody>
      </p:sp>
      <p:sp>
        <p:nvSpPr>
          <p:cNvPr id="961538" name="Rectangle 2"/>
          <p:cNvSpPr>
            <a:spLocks noChangeArrowheads="1" noTextEdit="1"/>
          </p:cNvSpPr>
          <p:nvPr>
            <p:ph type="sldImg"/>
          </p:nvPr>
        </p:nvSpPr>
        <p:spPr>
          <a:ln/>
        </p:spPr>
      </p:sp>
      <p:sp>
        <p:nvSpPr>
          <p:cNvPr id="9615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9C8590-1E40-4DDA-944B-FC0518C9DFAB}" type="slidenum">
              <a:rPr lang="en-US" altLang="en-US"/>
              <a:pPr/>
              <a:t>167</a:t>
            </a:fld>
            <a:endParaRPr lang="en-US" altLang="en-US"/>
          </a:p>
        </p:txBody>
      </p:sp>
      <p:sp>
        <p:nvSpPr>
          <p:cNvPr id="963586" name="Rectangle 2"/>
          <p:cNvSpPr>
            <a:spLocks noChangeArrowheads="1" noTextEdit="1"/>
          </p:cNvSpPr>
          <p:nvPr>
            <p:ph type="sldImg"/>
          </p:nvPr>
        </p:nvSpPr>
        <p:spPr>
          <a:ln/>
        </p:spPr>
      </p:sp>
      <p:sp>
        <p:nvSpPr>
          <p:cNvPr id="9635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3DFA4E-76ED-47B1-BB84-DA0B8752089F}" type="slidenum">
              <a:rPr lang="en-US" altLang="en-US"/>
              <a:pPr/>
              <a:t>168</a:t>
            </a:fld>
            <a:endParaRPr lang="en-US" altLang="en-US"/>
          </a:p>
        </p:txBody>
      </p:sp>
      <p:sp>
        <p:nvSpPr>
          <p:cNvPr id="598018" name="Rectangle 2"/>
          <p:cNvSpPr>
            <a:spLocks noChangeArrowheads="1" noTextEdit="1"/>
          </p:cNvSpPr>
          <p:nvPr>
            <p:ph type="sldImg"/>
          </p:nvPr>
        </p:nvSpPr>
        <p:spPr>
          <a:ln/>
        </p:spPr>
      </p:sp>
      <p:sp>
        <p:nvSpPr>
          <p:cNvPr id="5980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77BE37-D019-4277-9AC3-A0E30FCA84B8}" type="slidenum">
              <a:rPr lang="en-US" altLang="en-US"/>
              <a:pPr/>
              <a:t>169</a:t>
            </a:fld>
            <a:endParaRPr lang="en-US" altLang="en-US"/>
          </a:p>
        </p:txBody>
      </p:sp>
      <p:sp>
        <p:nvSpPr>
          <p:cNvPr id="965634" name="Rectangle 2"/>
          <p:cNvSpPr>
            <a:spLocks noChangeArrowheads="1" noTextEdit="1"/>
          </p:cNvSpPr>
          <p:nvPr>
            <p:ph type="sldImg"/>
          </p:nvPr>
        </p:nvSpPr>
        <p:spPr>
          <a:ln/>
        </p:spPr>
      </p:sp>
      <p:sp>
        <p:nvSpPr>
          <p:cNvPr id="96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C8E983-623F-4246-B927-9017835A89C4}" type="slidenum">
              <a:rPr lang="en-US" altLang="en-US"/>
              <a:pPr/>
              <a:t>170</a:t>
            </a:fld>
            <a:endParaRPr lang="en-US" altLang="en-US"/>
          </a:p>
        </p:txBody>
      </p:sp>
      <p:sp>
        <p:nvSpPr>
          <p:cNvPr id="967682" name="Rectangle 2"/>
          <p:cNvSpPr>
            <a:spLocks noChangeArrowheads="1" noTextEdit="1"/>
          </p:cNvSpPr>
          <p:nvPr>
            <p:ph type="sldImg"/>
          </p:nvPr>
        </p:nvSpPr>
        <p:spPr>
          <a:ln/>
        </p:spPr>
      </p:sp>
      <p:sp>
        <p:nvSpPr>
          <p:cNvPr id="9676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BA39A3-3C74-40A7-9164-EC078F30A7EA}" type="slidenum">
              <a:rPr lang="en-US" altLang="en-US"/>
              <a:pPr/>
              <a:t>171</a:t>
            </a:fld>
            <a:endParaRPr lang="en-US" altLang="en-US"/>
          </a:p>
        </p:txBody>
      </p:sp>
      <p:sp>
        <p:nvSpPr>
          <p:cNvPr id="969730" name="Rectangle 2"/>
          <p:cNvSpPr>
            <a:spLocks noChangeArrowheads="1" noTextEdit="1"/>
          </p:cNvSpPr>
          <p:nvPr>
            <p:ph type="sldImg"/>
          </p:nvPr>
        </p:nvSpPr>
        <p:spPr>
          <a:ln/>
        </p:spPr>
      </p:sp>
      <p:sp>
        <p:nvSpPr>
          <p:cNvPr id="969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1CE7C1-CC56-402E-8980-3A91DB0D8A5E}" type="slidenum">
              <a:rPr lang="en-US" altLang="en-US"/>
              <a:pPr/>
              <a:t>172</a:t>
            </a:fld>
            <a:endParaRPr lang="en-US" altLang="en-US"/>
          </a:p>
        </p:txBody>
      </p:sp>
      <p:sp>
        <p:nvSpPr>
          <p:cNvPr id="600066" name="Rectangle 2"/>
          <p:cNvSpPr>
            <a:spLocks noChangeArrowheads="1" noTextEdit="1"/>
          </p:cNvSpPr>
          <p:nvPr>
            <p:ph type="sldImg"/>
          </p:nvPr>
        </p:nvSpPr>
        <p:spPr>
          <a:ln/>
        </p:spPr>
      </p:sp>
      <p:sp>
        <p:nvSpPr>
          <p:cNvPr id="6000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2EC209-D5B3-4DD9-8760-4BF24EDF4FFD}" type="slidenum">
              <a:rPr lang="en-US" altLang="en-US"/>
              <a:pPr/>
              <a:t>173</a:t>
            </a:fld>
            <a:endParaRPr lang="en-US" altLang="en-US"/>
          </a:p>
        </p:txBody>
      </p:sp>
      <p:sp>
        <p:nvSpPr>
          <p:cNvPr id="971778" name="Rectangle 2"/>
          <p:cNvSpPr>
            <a:spLocks noChangeArrowheads="1" noTextEdit="1"/>
          </p:cNvSpPr>
          <p:nvPr>
            <p:ph type="sldImg"/>
          </p:nvPr>
        </p:nvSpPr>
        <p:spPr>
          <a:ln/>
        </p:spPr>
      </p:sp>
      <p:sp>
        <p:nvSpPr>
          <p:cNvPr id="971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13B11C-0C8E-4410-B008-38BA508B0613}" type="slidenum">
              <a:rPr lang="en-US" altLang="en-US"/>
              <a:pPr/>
              <a:t>174</a:t>
            </a:fld>
            <a:endParaRPr lang="en-US" altLang="en-US"/>
          </a:p>
        </p:txBody>
      </p:sp>
      <p:sp>
        <p:nvSpPr>
          <p:cNvPr id="602114" name="Rectangle 2"/>
          <p:cNvSpPr>
            <a:spLocks noChangeArrowheads="1" noTextEdit="1"/>
          </p:cNvSpPr>
          <p:nvPr>
            <p:ph type="sldImg"/>
          </p:nvPr>
        </p:nvSpPr>
        <p:spPr>
          <a:ln/>
        </p:spPr>
      </p:sp>
      <p:sp>
        <p:nvSpPr>
          <p:cNvPr id="6021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C54F0B-0FAF-4170-BCA5-4183752553AE}" type="slidenum">
              <a:rPr lang="en-US" altLang="en-US"/>
              <a:pPr/>
              <a:t>22</a:t>
            </a:fld>
            <a:endParaRPr lang="en-US" altLang="en-US"/>
          </a:p>
        </p:txBody>
      </p:sp>
      <p:sp>
        <p:nvSpPr>
          <p:cNvPr id="683010" name="Rectangle 2"/>
          <p:cNvSpPr>
            <a:spLocks noChangeArrowheads="1" noTextEdit="1"/>
          </p:cNvSpPr>
          <p:nvPr>
            <p:ph type="sldImg"/>
          </p:nvPr>
        </p:nvSpPr>
        <p:spPr>
          <a:xfrm>
            <a:off x="1258888" y="720725"/>
            <a:ext cx="4800600" cy="3600450"/>
          </a:xfrm>
          <a:ln/>
        </p:spPr>
      </p:sp>
      <p:sp>
        <p:nvSpPr>
          <p:cNvPr id="683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A9762F-959E-4E37-90A0-E6F3799137CC}" type="slidenum">
              <a:rPr lang="en-US" altLang="en-US"/>
              <a:pPr/>
              <a:t>175</a:t>
            </a:fld>
            <a:endParaRPr lang="en-US" altLang="en-US"/>
          </a:p>
        </p:txBody>
      </p:sp>
      <p:sp>
        <p:nvSpPr>
          <p:cNvPr id="973826" name="Rectangle 2"/>
          <p:cNvSpPr>
            <a:spLocks noChangeArrowheads="1" noTextEdit="1"/>
          </p:cNvSpPr>
          <p:nvPr>
            <p:ph type="sldImg"/>
          </p:nvPr>
        </p:nvSpPr>
        <p:spPr>
          <a:ln/>
        </p:spPr>
      </p:sp>
      <p:sp>
        <p:nvSpPr>
          <p:cNvPr id="9738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EDDCE4-9C2A-4B80-81DB-D126F196C118}" type="slidenum">
              <a:rPr lang="en-US" altLang="en-US"/>
              <a:pPr/>
              <a:t>176</a:t>
            </a:fld>
            <a:endParaRPr lang="en-US" altLang="en-US"/>
          </a:p>
        </p:txBody>
      </p:sp>
      <p:sp>
        <p:nvSpPr>
          <p:cNvPr id="975874" name="Rectangle 2"/>
          <p:cNvSpPr>
            <a:spLocks noChangeArrowheads="1" noTextEdit="1"/>
          </p:cNvSpPr>
          <p:nvPr>
            <p:ph type="sldImg"/>
          </p:nvPr>
        </p:nvSpPr>
        <p:spPr>
          <a:ln/>
        </p:spPr>
      </p:sp>
      <p:sp>
        <p:nvSpPr>
          <p:cNvPr id="9758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AEC059-B1E6-48C9-B03F-8CCA933B9A75}" type="slidenum">
              <a:rPr lang="en-US" altLang="en-US"/>
              <a:pPr/>
              <a:t>177</a:t>
            </a:fld>
            <a:endParaRPr lang="en-US" altLang="en-US"/>
          </a:p>
        </p:txBody>
      </p:sp>
      <p:sp>
        <p:nvSpPr>
          <p:cNvPr id="977922" name="Rectangle 2"/>
          <p:cNvSpPr>
            <a:spLocks noChangeArrowheads="1" noTextEdit="1"/>
          </p:cNvSpPr>
          <p:nvPr>
            <p:ph type="sldImg"/>
          </p:nvPr>
        </p:nvSpPr>
        <p:spPr>
          <a:ln/>
        </p:spPr>
      </p:sp>
      <p:sp>
        <p:nvSpPr>
          <p:cNvPr id="9779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AEF23B-C488-4DB4-8E64-18B3BAD2DC6F}" type="slidenum">
              <a:rPr lang="en-US" altLang="en-US"/>
              <a:pPr/>
              <a:t>178</a:t>
            </a:fld>
            <a:endParaRPr lang="en-US" altLang="en-US"/>
          </a:p>
        </p:txBody>
      </p:sp>
      <p:sp>
        <p:nvSpPr>
          <p:cNvPr id="604162" name="Rectangle 2"/>
          <p:cNvSpPr>
            <a:spLocks noChangeArrowheads="1" noTextEdit="1"/>
          </p:cNvSpPr>
          <p:nvPr>
            <p:ph type="sldImg"/>
          </p:nvPr>
        </p:nvSpPr>
        <p:spPr>
          <a:ln/>
        </p:spPr>
      </p:sp>
      <p:sp>
        <p:nvSpPr>
          <p:cNvPr id="604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C485CF-A23B-4C65-AF3D-5FD895385E10}" type="slidenum">
              <a:rPr lang="en-US" altLang="en-US"/>
              <a:pPr/>
              <a:t>179</a:t>
            </a:fld>
            <a:endParaRPr lang="en-US" altLang="en-US"/>
          </a:p>
        </p:txBody>
      </p:sp>
      <p:sp>
        <p:nvSpPr>
          <p:cNvPr id="979970" name="Rectangle 2"/>
          <p:cNvSpPr>
            <a:spLocks noChangeArrowheads="1" noTextEdit="1"/>
          </p:cNvSpPr>
          <p:nvPr>
            <p:ph type="sldImg"/>
          </p:nvPr>
        </p:nvSpPr>
        <p:spPr>
          <a:ln/>
        </p:spPr>
      </p:sp>
      <p:sp>
        <p:nvSpPr>
          <p:cNvPr id="979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85F4AC-A69A-4628-A614-A3242C268DFB}" type="slidenum">
              <a:rPr lang="en-US" altLang="en-US"/>
              <a:pPr/>
              <a:t>180</a:t>
            </a:fld>
            <a:endParaRPr lang="en-US" altLang="en-US"/>
          </a:p>
        </p:txBody>
      </p:sp>
      <p:sp>
        <p:nvSpPr>
          <p:cNvPr id="608258" name="Rectangle 2"/>
          <p:cNvSpPr>
            <a:spLocks noChangeArrowheads="1" noTextEdit="1"/>
          </p:cNvSpPr>
          <p:nvPr>
            <p:ph type="sldImg"/>
          </p:nvPr>
        </p:nvSpPr>
        <p:spPr>
          <a:ln/>
        </p:spPr>
      </p:sp>
      <p:sp>
        <p:nvSpPr>
          <p:cNvPr id="608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48C01C-81E9-4991-AAAC-7B53857FE2C7}" type="slidenum">
              <a:rPr lang="en-US" altLang="en-US"/>
              <a:pPr/>
              <a:t>181</a:t>
            </a:fld>
            <a:endParaRPr lang="en-US" altLang="en-US"/>
          </a:p>
        </p:txBody>
      </p:sp>
      <p:sp>
        <p:nvSpPr>
          <p:cNvPr id="982018" name="Rectangle 2"/>
          <p:cNvSpPr>
            <a:spLocks noChangeArrowheads="1" noTextEdit="1"/>
          </p:cNvSpPr>
          <p:nvPr>
            <p:ph type="sldImg"/>
          </p:nvPr>
        </p:nvSpPr>
        <p:spPr>
          <a:ln/>
        </p:spPr>
      </p:sp>
      <p:sp>
        <p:nvSpPr>
          <p:cNvPr id="9820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002B67-8906-4B37-93C1-FC7C8757B4A3}" type="slidenum">
              <a:rPr lang="en-US" altLang="en-US"/>
              <a:pPr/>
              <a:t>182</a:t>
            </a:fld>
            <a:endParaRPr lang="en-US" altLang="en-US"/>
          </a:p>
        </p:txBody>
      </p:sp>
      <p:sp>
        <p:nvSpPr>
          <p:cNvPr id="984066" name="Rectangle 2"/>
          <p:cNvSpPr>
            <a:spLocks noChangeArrowheads="1" noTextEdit="1"/>
          </p:cNvSpPr>
          <p:nvPr>
            <p:ph type="sldImg"/>
          </p:nvPr>
        </p:nvSpPr>
        <p:spPr>
          <a:ln/>
        </p:spPr>
      </p:sp>
      <p:sp>
        <p:nvSpPr>
          <p:cNvPr id="9840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C71CF3-0123-4029-8640-C310CACCEB9B}" type="slidenum">
              <a:rPr lang="en-US" altLang="en-US"/>
              <a:pPr/>
              <a:t>183</a:t>
            </a:fld>
            <a:endParaRPr lang="en-US" altLang="en-US"/>
          </a:p>
        </p:txBody>
      </p:sp>
      <p:sp>
        <p:nvSpPr>
          <p:cNvPr id="986114" name="Rectangle 2"/>
          <p:cNvSpPr>
            <a:spLocks noChangeArrowheads="1" noTextEdit="1"/>
          </p:cNvSpPr>
          <p:nvPr>
            <p:ph type="sldImg"/>
          </p:nvPr>
        </p:nvSpPr>
        <p:spPr>
          <a:ln/>
        </p:spPr>
      </p:sp>
      <p:sp>
        <p:nvSpPr>
          <p:cNvPr id="9861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FD202C-CA12-4FA5-9167-D880D53D7514}" type="slidenum">
              <a:rPr lang="en-US" altLang="en-US"/>
              <a:pPr/>
              <a:t>184</a:t>
            </a:fld>
            <a:endParaRPr lang="en-US" altLang="en-US"/>
          </a:p>
        </p:txBody>
      </p:sp>
      <p:sp>
        <p:nvSpPr>
          <p:cNvPr id="610306" name="Rectangle 2"/>
          <p:cNvSpPr>
            <a:spLocks noChangeArrowheads="1" noTextEdit="1"/>
          </p:cNvSpPr>
          <p:nvPr>
            <p:ph type="sldImg"/>
          </p:nvPr>
        </p:nvSpPr>
        <p:spPr>
          <a:ln/>
        </p:spPr>
      </p:sp>
      <p:sp>
        <p:nvSpPr>
          <p:cNvPr id="610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20C29A-65F0-4D45-85D6-760AB30E1B42}" type="slidenum">
              <a:rPr lang="en-US" altLang="en-US"/>
              <a:pPr/>
              <a:t>23</a:t>
            </a:fld>
            <a:endParaRPr lang="en-US" altLang="en-US"/>
          </a:p>
        </p:txBody>
      </p:sp>
      <p:sp>
        <p:nvSpPr>
          <p:cNvPr id="685058" name="Rectangle 2"/>
          <p:cNvSpPr>
            <a:spLocks noChangeArrowheads="1" noTextEdit="1"/>
          </p:cNvSpPr>
          <p:nvPr>
            <p:ph type="sldImg"/>
          </p:nvPr>
        </p:nvSpPr>
        <p:spPr>
          <a:xfrm>
            <a:off x="1258888" y="720725"/>
            <a:ext cx="4800600" cy="3600450"/>
          </a:xfrm>
          <a:ln/>
        </p:spPr>
      </p:sp>
      <p:sp>
        <p:nvSpPr>
          <p:cNvPr id="685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52EF59-5A34-43BC-85E4-D09EA486A530}" type="slidenum">
              <a:rPr lang="en-US" altLang="en-US"/>
              <a:pPr/>
              <a:t>185</a:t>
            </a:fld>
            <a:endParaRPr lang="en-US" altLang="en-US"/>
          </a:p>
        </p:txBody>
      </p:sp>
      <p:sp>
        <p:nvSpPr>
          <p:cNvPr id="988162" name="Rectangle 2"/>
          <p:cNvSpPr>
            <a:spLocks noChangeArrowheads="1" noTextEdit="1"/>
          </p:cNvSpPr>
          <p:nvPr>
            <p:ph type="sldImg"/>
          </p:nvPr>
        </p:nvSpPr>
        <p:spPr>
          <a:ln/>
        </p:spPr>
      </p:sp>
      <p:sp>
        <p:nvSpPr>
          <p:cNvPr id="988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633D8F-58CC-47B1-B016-0E2553930BCF}" type="slidenum">
              <a:rPr lang="en-US" altLang="en-US"/>
              <a:pPr/>
              <a:t>186</a:t>
            </a:fld>
            <a:endParaRPr lang="en-US" altLang="en-US"/>
          </a:p>
        </p:txBody>
      </p:sp>
      <p:sp>
        <p:nvSpPr>
          <p:cNvPr id="990210" name="Rectangle 2"/>
          <p:cNvSpPr>
            <a:spLocks noChangeArrowheads="1" noTextEdit="1"/>
          </p:cNvSpPr>
          <p:nvPr>
            <p:ph type="sldImg"/>
          </p:nvPr>
        </p:nvSpPr>
        <p:spPr>
          <a:ln/>
        </p:spPr>
      </p:sp>
      <p:sp>
        <p:nvSpPr>
          <p:cNvPr id="990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D2BA0C-C606-41A1-994E-4EBF1850B0BB}" type="slidenum">
              <a:rPr lang="en-US" altLang="en-US"/>
              <a:pPr/>
              <a:t>187</a:t>
            </a:fld>
            <a:endParaRPr lang="en-US" altLang="en-US"/>
          </a:p>
        </p:txBody>
      </p:sp>
      <p:sp>
        <p:nvSpPr>
          <p:cNvPr id="612354" name="Rectangle 2"/>
          <p:cNvSpPr>
            <a:spLocks noChangeArrowheads="1" noTextEdit="1"/>
          </p:cNvSpPr>
          <p:nvPr>
            <p:ph type="sldImg"/>
          </p:nvPr>
        </p:nvSpPr>
        <p:spPr>
          <a:ln/>
        </p:spPr>
      </p:sp>
      <p:sp>
        <p:nvSpPr>
          <p:cNvPr id="612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2536C8-A64D-45A7-8F07-9E1E5A794CCF}" type="slidenum">
              <a:rPr lang="en-US" altLang="en-US"/>
              <a:pPr/>
              <a:t>188</a:t>
            </a:fld>
            <a:endParaRPr lang="en-US" altLang="en-US"/>
          </a:p>
        </p:txBody>
      </p:sp>
      <p:sp>
        <p:nvSpPr>
          <p:cNvPr id="992258" name="Rectangle 2"/>
          <p:cNvSpPr>
            <a:spLocks noChangeArrowheads="1" noTextEdit="1"/>
          </p:cNvSpPr>
          <p:nvPr>
            <p:ph type="sldImg"/>
          </p:nvPr>
        </p:nvSpPr>
        <p:spPr>
          <a:ln/>
        </p:spPr>
      </p:sp>
      <p:sp>
        <p:nvSpPr>
          <p:cNvPr id="992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779695-59DE-4217-976F-573525905C0E}" type="slidenum">
              <a:rPr lang="en-US" altLang="en-US"/>
              <a:pPr/>
              <a:t>189</a:t>
            </a:fld>
            <a:endParaRPr lang="en-US" altLang="en-US"/>
          </a:p>
        </p:txBody>
      </p:sp>
      <p:sp>
        <p:nvSpPr>
          <p:cNvPr id="614402" name="Rectangle 2"/>
          <p:cNvSpPr>
            <a:spLocks noChangeArrowheads="1" noTextEdit="1"/>
          </p:cNvSpPr>
          <p:nvPr>
            <p:ph type="sldImg"/>
          </p:nvPr>
        </p:nvSpPr>
        <p:spPr>
          <a:ln/>
        </p:spPr>
      </p:sp>
      <p:sp>
        <p:nvSpPr>
          <p:cNvPr id="614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3CB7F2-F26D-49C8-BC9E-EF56585FA61B}" type="slidenum">
              <a:rPr lang="en-US" altLang="en-US"/>
              <a:pPr/>
              <a:t>190</a:t>
            </a:fld>
            <a:endParaRPr lang="en-US" altLang="en-US"/>
          </a:p>
        </p:txBody>
      </p:sp>
      <p:sp>
        <p:nvSpPr>
          <p:cNvPr id="994306" name="Rectangle 2"/>
          <p:cNvSpPr>
            <a:spLocks noChangeArrowheads="1" noTextEdit="1"/>
          </p:cNvSpPr>
          <p:nvPr>
            <p:ph type="sldImg"/>
          </p:nvPr>
        </p:nvSpPr>
        <p:spPr>
          <a:ln/>
        </p:spPr>
      </p:sp>
      <p:sp>
        <p:nvSpPr>
          <p:cNvPr id="994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EE12FA-53D0-438D-913E-D51515ECF6D9}" type="slidenum">
              <a:rPr lang="en-US" altLang="en-US"/>
              <a:pPr/>
              <a:t>191</a:t>
            </a:fld>
            <a:endParaRPr lang="en-US" altLang="en-US"/>
          </a:p>
        </p:txBody>
      </p:sp>
      <p:sp>
        <p:nvSpPr>
          <p:cNvPr id="996354" name="Rectangle 2"/>
          <p:cNvSpPr>
            <a:spLocks noChangeArrowheads="1" noTextEdit="1"/>
          </p:cNvSpPr>
          <p:nvPr>
            <p:ph type="sldImg"/>
          </p:nvPr>
        </p:nvSpPr>
        <p:spPr>
          <a:ln/>
        </p:spPr>
      </p:sp>
      <p:sp>
        <p:nvSpPr>
          <p:cNvPr id="996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0DDBC9-4350-4446-A176-397288811C97}" type="slidenum">
              <a:rPr lang="en-US" altLang="en-US"/>
              <a:pPr/>
              <a:t>192</a:t>
            </a:fld>
            <a:endParaRPr lang="en-US" altLang="en-US"/>
          </a:p>
        </p:txBody>
      </p:sp>
      <p:sp>
        <p:nvSpPr>
          <p:cNvPr id="998402" name="Rectangle 2"/>
          <p:cNvSpPr>
            <a:spLocks noChangeArrowheads="1" noTextEdit="1"/>
          </p:cNvSpPr>
          <p:nvPr>
            <p:ph type="sldImg"/>
          </p:nvPr>
        </p:nvSpPr>
        <p:spPr>
          <a:ln/>
        </p:spPr>
      </p:sp>
      <p:sp>
        <p:nvSpPr>
          <p:cNvPr id="998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39A267-612E-47D1-8E2C-26E663EB7242}" type="slidenum">
              <a:rPr lang="en-US" altLang="en-US"/>
              <a:pPr/>
              <a:t>193</a:t>
            </a:fld>
            <a:endParaRPr lang="en-US" altLang="en-US"/>
          </a:p>
        </p:txBody>
      </p:sp>
      <p:sp>
        <p:nvSpPr>
          <p:cNvPr id="1000450" name="Rectangle 2"/>
          <p:cNvSpPr>
            <a:spLocks noChangeArrowheads="1" noTextEdit="1"/>
          </p:cNvSpPr>
          <p:nvPr>
            <p:ph type="sldImg"/>
          </p:nvPr>
        </p:nvSpPr>
        <p:spPr>
          <a:ln/>
        </p:spPr>
      </p:sp>
      <p:sp>
        <p:nvSpPr>
          <p:cNvPr id="1000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74ABD8-ABC1-419A-B38A-6B4B3886A382}" type="slidenum">
              <a:rPr lang="en-US" altLang="en-US"/>
              <a:pPr/>
              <a:t>194</a:t>
            </a:fld>
            <a:endParaRPr lang="en-US" altLang="en-US"/>
          </a:p>
        </p:txBody>
      </p:sp>
      <p:sp>
        <p:nvSpPr>
          <p:cNvPr id="616450" name="Rectangle 2"/>
          <p:cNvSpPr>
            <a:spLocks noChangeArrowheads="1" noTextEdit="1"/>
          </p:cNvSpPr>
          <p:nvPr>
            <p:ph type="sldImg"/>
          </p:nvPr>
        </p:nvSpPr>
        <p:spPr>
          <a:ln/>
        </p:spPr>
      </p:sp>
      <p:sp>
        <p:nvSpPr>
          <p:cNvPr id="616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845BF0-3135-4356-A172-99B2773CD305}" type="slidenum">
              <a:rPr lang="en-US" altLang="en-US"/>
              <a:pPr/>
              <a:t>24</a:t>
            </a:fld>
            <a:endParaRPr lang="en-US" altLang="en-US"/>
          </a:p>
        </p:txBody>
      </p:sp>
      <p:sp>
        <p:nvSpPr>
          <p:cNvPr id="687106" name="Rectangle 2"/>
          <p:cNvSpPr>
            <a:spLocks noChangeArrowheads="1" noTextEdit="1"/>
          </p:cNvSpPr>
          <p:nvPr>
            <p:ph type="sldImg"/>
          </p:nvPr>
        </p:nvSpPr>
        <p:spPr>
          <a:xfrm>
            <a:off x="1258888" y="720725"/>
            <a:ext cx="4800600" cy="3600450"/>
          </a:xfrm>
          <a:ln/>
        </p:spPr>
      </p:sp>
      <p:sp>
        <p:nvSpPr>
          <p:cNvPr id="687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712B4F-7D50-4885-9211-7B066979E925}" type="slidenum">
              <a:rPr lang="en-US" altLang="en-US"/>
              <a:pPr/>
              <a:t>195</a:t>
            </a:fld>
            <a:endParaRPr lang="en-US" altLang="en-US"/>
          </a:p>
        </p:txBody>
      </p:sp>
      <p:sp>
        <p:nvSpPr>
          <p:cNvPr id="1002498" name="Rectangle 2"/>
          <p:cNvSpPr>
            <a:spLocks noChangeArrowheads="1" noTextEdit="1"/>
          </p:cNvSpPr>
          <p:nvPr>
            <p:ph type="sldImg"/>
          </p:nvPr>
        </p:nvSpPr>
        <p:spPr>
          <a:ln/>
        </p:spPr>
      </p:sp>
      <p:sp>
        <p:nvSpPr>
          <p:cNvPr id="1002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4DC0F8-A23D-4806-9DE0-81D42032F173}" type="slidenum">
              <a:rPr lang="en-US" altLang="en-US"/>
              <a:pPr/>
              <a:t>196</a:t>
            </a:fld>
            <a:endParaRPr lang="en-US" altLang="en-US"/>
          </a:p>
        </p:txBody>
      </p:sp>
      <p:sp>
        <p:nvSpPr>
          <p:cNvPr id="1004546" name="Rectangle 2"/>
          <p:cNvSpPr>
            <a:spLocks noChangeArrowheads="1" noTextEdit="1"/>
          </p:cNvSpPr>
          <p:nvPr>
            <p:ph type="sldImg"/>
          </p:nvPr>
        </p:nvSpPr>
        <p:spPr>
          <a:ln/>
        </p:spPr>
      </p:sp>
      <p:sp>
        <p:nvSpPr>
          <p:cNvPr id="100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2ABB94-B9E5-4672-97AA-D1A8E76BA6F3}" type="slidenum">
              <a:rPr lang="en-US" altLang="en-US"/>
              <a:pPr/>
              <a:t>197</a:t>
            </a:fld>
            <a:endParaRPr lang="en-US" altLang="en-US"/>
          </a:p>
        </p:txBody>
      </p:sp>
      <p:sp>
        <p:nvSpPr>
          <p:cNvPr id="618498" name="Rectangle 2"/>
          <p:cNvSpPr>
            <a:spLocks noChangeArrowheads="1" noTextEdit="1"/>
          </p:cNvSpPr>
          <p:nvPr>
            <p:ph type="sldImg"/>
          </p:nvPr>
        </p:nvSpPr>
        <p:spPr>
          <a:ln/>
        </p:spPr>
      </p:sp>
      <p:sp>
        <p:nvSpPr>
          <p:cNvPr id="618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0AAD8A-B701-445F-B5EC-31B903E0AD88}" type="slidenum">
              <a:rPr lang="en-US" altLang="en-US"/>
              <a:pPr/>
              <a:t>198</a:t>
            </a:fld>
            <a:endParaRPr lang="en-US" altLang="en-US"/>
          </a:p>
        </p:txBody>
      </p:sp>
      <p:sp>
        <p:nvSpPr>
          <p:cNvPr id="1006594" name="Rectangle 2"/>
          <p:cNvSpPr>
            <a:spLocks noChangeArrowheads="1" noTextEdit="1"/>
          </p:cNvSpPr>
          <p:nvPr>
            <p:ph type="sldImg"/>
          </p:nvPr>
        </p:nvSpPr>
        <p:spPr>
          <a:ln/>
        </p:spPr>
      </p:sp>
      <p:sp>
        <p:nvSpPr>
          <p:cNvPr id="1006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FB7CE2-E7EE-4D3F-A950-97FBC48865D8}" type="slidenum">
              <a:rPr lang="en-US" altLang="en-US"/>
              <a:pPr/>
              <a:t>199</a:t>
            </a:fld>
            <a:endParaRPr lang="en-US" altLang="en-US"/>
          </a:p>
        </p:txBody>
      </p:sp>
      <p:sp>
        <p:nvSpPr>
          <p:cNvPr id="620546" name="Rectangle 2"/>
          <p:cNvSpPr>
            <a:spLocks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262DE1-FFA9-478E-9366-F9DA86B8FEE8}" type="slidenum">
              <a:rPr lang="en-US" altLang="en-US"/>
              <a:pPr/>
              <a:t>200</a:t>
            </a:fld>
            <a:endParaRPr lang="en-US" altLang="en-US"/>
          </a:p>
        </p:txBody>
      </p:sp>
      <p:sp>
        <p:nvSpPr>
          <p:cNvPr id="1008642" name="Rectangle 2"/>
          <p:cNvSpPr>
            <a:spLocks noChangeArrowheads="1" noTextEdit="1"/>
          </p:cNvSpPr>
          <p:nvPr>
            <p:ph type="sldImg"/>
          </p:nvPr>
        </p:nvSpPr>
        <p:spPr>
          <a:ln/>
        </p:spPr>
      </p:sp>
      <p:sp>
        <p:nvSpPr>
          <p:cNvPr id="1008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6BFD98-6446-4897-B57E-BA1D335FDD14}" type="slidenum">
              <a:rPr lang="en-US" altLang="en-US"/>
              <a:pPr/>
              <a:t>201</a:t>
            </a:fld>
            <a:endParaRPr lang="en-US" altLang="en-US"/>
          </a:p>
        </p:txBody>
      </p:sp>
      <p:sp>
        <p:nvSpPr>
          <p:cNvPr id="1010690" name="Rectangle 2"/>
          <p:cNvSpPr>
            <a:spLocks noChangeArrowheads="1" noTextEdit="1"/>
          </p:cNvSpPr>
          <p:nvPr>
            <p:ph type="sldImg"/>
          </p:nvPr>
        </p:nvSpPr>
        <p:spPr>
          <a:ln/>
        </p:spPr>
      </p:sp>
      <p:sp>
        <p:nvSpPr>
          <p:cNvPr id="1010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41EB36-195C-48E9-9BD5-DC5F11C70856}" type="slidenum">
              <a:rPr lang="en-US" altLang="en-US"/>
              <a:pPr/>
              <a:t>202</a:t>
            </a:fld>
            <a:endParaRPr lang="en-US" altLang="en-US"/>
          </a:p>
        </p:txBody>
      </p:sp>
      <p:sp>
        <p:nvSpPr>
          <p:cNvPr id="1012738" name="Rectangle 2"/>
          <p:cNvSpPr>
            <a:spLocks noChangeArrowheads="1" noTextEdit="1"/>
          </p:cNvSpPr>
          <p:nvPr>
            <p:ph type="sldImg"/>
          </p:nvPr>
        </p:nvSpPr>
        <p:spPr>
          <a:ln/>
        </p:spPr>
      </p:sp>
      <p:sp>
        <p:nvSpPr>
          <p:cNvPr id="1012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05410D-3BD3-4861-B8D0-D7D0359AD659}" type="slidenum">
              <a:rPr lang="en-US" altLang="en-US"/>
              <a:pPr/>
              <a:t>203</a:t>
            </a:fld>
            <a:endParaRPr lang="en-US" altLang="en-US"/>
          </a:p>
        </p:txBody>
      </p:sp>
      <p:sp>
        <p:nvSpPr>
          <p:cNvPr id="1014786" name="Rectangle 2"/>
          <p:cNvSpPr>
            <a:spLocks noChangeArrowheads="1" noTextEdit="1"/>
          </p:cNvSpPr>
          <p:nvPr>
            <p:ph type="sldImg"/>
          </p:nvPr>
        </p:nvSpPr>
        <p:spPr>
          <a:ln/>
        </p:spPr>
      </p:sp>
      <p:sp>
        <p:nvSpPr>
          <p:cNvPr id="10147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115049-7DD0-47CF-B219-2CB2ACB218DB}" type="slidenum">
              <a:rPr lang="en-US" altLang="en-US"/>
              <a:pPr/>
              <a:t>204</a:t>
            </a:fld>
            <a:endParaRPr lang="en-US" altLang="en-US"/>
          </a:p>
        </p:txBody>
      </p:sp>
      <p:sp>
        <p:nvSpPr>
          <p:cNvPr id="622594" name="Rectangle 2"/>
          <p:cNvSpPr>
            <a:spLocks noChangeArrowheads="1" noTextEdit="1"/>
          </p:cNvSpPr>
          <p:nvPr>
            <p:ph type="sldImg"/>
          </p:nvPr>
        </p:nvSpPr>
        <p:spPr>
          <a:ln/>
        </p:spPr>
      </p:sp>
      <p:sp>
        <p:nvSpPr>
          <p:cNvPr id="622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54059C-EB0F-46FA-A6AB-A5112A83D769}" type="slidenum">
              <a:rPr lang="en-US" altLang="en-US"/>
              <a:pPr/>
              <a:t>7</a:t>
            </a:fld>
            <a:endParaRPr lang="en-US" altLang="en-US"/>
          </a:p>
        </p:txBody>
      </p:sp>
      <p:sp>
        <p:nvSpPr>
          <p:cNvPr id="644098" name="Rectangle 2"/>
          <p:cNvSpPr>
            <a:spLocks noChangeArrowheads="1" noTextEdit="1"/>
          </p:cNvSpPr>
          <p:nvPr>
            <p:ph type="sldImg"/>
          </p:nvPr>
        </p:nvSpPr>
        <p:spPr>
          <a:xfrm>
            <a:off x="1258888" y="720725"/>
            <a:ext cx="4800600" cy="3600450"/>
          </a:xfrm>
          <a:ln/>
        </p:spPr>
      </p:sp>
      <p:sp>
        <p:nvSpPr>
          <p:cNvPr id="6440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6C26A7-4752-49D0-8B9D-37AEC2FB95E1}" type="slidenum">
              <a:rPr lang="en-US" altLang="en-US"/>
              <a:pPr/>
              <a:t>25</a:t>
            </a:fld>
            <a:endParaRPr lang="en-US" altLang="en-US"/>
          </a:p>
        </p:txBody>
      </p:sp>
      <p:sp>
        <p:nvSpPr>
          <p:cNvPr id="689154" name="Rectangle 2"/>
          <p:cNvSpPr>
            <a:spLocks noChangeArrowheads="1" noTextEdit="1"/>
          </p:cNvSpPr>
          <p:nvPr>
            <p:ph type="sldImg"/>
          </p:nvPr>
        </p:nvSpPr>
        <p:spPr>
          <a:xfrm>
            <a:off x="1258888" y="720725"/>
            <a:ext cx="4800600" cy="3600450"/>
          </a:xfrm>
          <a:ln/>
        </p:spPr>
      </p:sp>
      <p:sp>
        <p:nvSpPr>
          <p:cNvPr id="689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09BF72-BA0E-415E-97C9-BDC2F27D20C2}" type="slidenum">
              <a:rPr lang="en-US" altLang="en-US"/>
              <a:pPr/>
              <a:t>205</a:t>
            </a:fld>
            <a:endParaRPr lang="en-US" altLang="en-US"/>
          </a:p>
        </p:txBody>
      </p:sp>
      <p:sp>
        <p:nvSpPr>
          <p:cNvPr id="1016834" name="Rectangle 2"/>
          <p:cNvSpPr>
            <a:spLocks noChangeArrowheads="1" noTextEdit="1"/>
          </p:cNvSpPr>
          <p:nvPr>
            <p:ph type="sldImg"/>
          </p:nvPr>
        </p:nvSpPr>
        <p:spPr>
          <a:ln/>
        </p:spPr>
      </p:sp>
      <p:sp>
        <p:nvSpPr>
          <p:cNvPr id="10168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A9EF25-A344-4A94-864F-9B06C4FAFE3D}" type="slidenum">
              <a:rPr lang="en-US" altLang="en-US"/>
              <a:pPr/>
              <a:t>206</a:t>
            </a:fld>
            <a:endParaRPr lang="en-US" altLang="en-US"/>
          </a:p>
        </p:txBody>
      </p:sp>
      <p:sp>
        <p:nvSpPr>
          <p:cNvPr id="624642" name="Rectangle 2"/>
          <p:cNvSpPr>
            <a:spLocks noChangeArrowheads="1" noTextEdit="1"/>
          </p:cNvSpPr>
          <p:nvPr>
            <p:ph type="sldImg"/>
          </p:nvPr>
        </p:nvSpPr>
        <p:spPr>
          <a:ln/>
        </p:spPr>
      </p:sp>
      <p:sp>
        <p:nvSpPr>
          <p:cNvPr id="624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957CDE-22D8-47D1-983A-105FFE6BEA22}" type="slidenum">
              <a:rPr lang="en-US" altLang="en-US"/>
              <a:pPr/>
              <a:t>207</a:t>
            </a:fld>
            <a:endParaRPr lang="en-US" altLang="en-US"/>
          </a:p>
        </p:txBody>
      </p:sp>
      <p:sp>
        <p:nvSpPr>
          <p:cNvPr id="1018882" name="Rectangle 2"/>
          <p:cNvSpPr>
            <a:spLocks noChangeArrowheads="1" noTextEdit="1"/>
          </p:cNvSpPr>
          <p:nvPr>
            <p:ph type="sldImg"/>
          </p:nvPr>
        </p:nvSpPr>
        <p:spPr>
          <a:ln/>
        </p:spPr>
      </p:sp>
      <p:sp>
        <p:nvSpPr>
          <p:cNvPr id="10188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D2E9D2-A068-455D-9D9E-620F79F68124}" type="slidenum">
              <a:rPr lang="en-US" altLang="en-US"/>
              <a:pPr/>
              <a:t>208</a:t>
            </a:fld>
            <a:endParaRPr lang="en-US" altLang="en-US"/>
          </a:p>
        </p:txBody>
      </p:sp>
      <p:sp>
        <p:nvSpPr>
          <p:cNvPr id="1020930" name="Rectangle 2"/>
          <p:cNvSpPr>
            <a:spLocks noChangeArrowheads="1" noTextEdit="1"/>
          </p:cNvSpPr>
          <p:nvPr>
            <p:ph type="sldImg"/>
          </p:nvPr>
        </p:nvSpPr>
        <p:spPr>
          <a:ln/>
        </p:spPr>
      </p:sp>
      <p:sp>
        <p:nvSpPr>
          <p:cNvPr id="10209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5BBA19-548F-437F-8914-0436D593AC29}" type="slidenum">
              <a:rPr lang="en-US" altLang="en-US"/>
              <a:pPr/>
              <a:t>209</a:t>
            </a:fld>
            <a:endParaRPr lang="en-US" altLang="en-US"/>
          </a:p>
        </p:txBody>
      </p:sp>
      <p:sp>
        <p:nvSpPr>
          <p:cNvPr id="1022978" name="Rectangle 2"/>
          <p:cNvSpPr>
            <a:spLocks noChangeArrowheads="1" noTextEdit="1"/>
          </p:cNvSpPr>
          <p:nvPr>
            <p:ph type="sldImg"/>
          </p:nvPr>
        </p:nvSpPr>
        <p:spPr>
          <a:ln/>
        </p:spPr>
      </p:sp>
      <p:sp>
        <p:nvSpPr>
          <p:cNvPr id="10229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E0CAC4-9AEF-4AA9-8D31-48E1061F7B05}" type="slidenum">
              <a:rPr lang="en-US" altLang="en-US"/>
              <a:pPr/>
              <a:t>210</a:t>
            </a:fld>
            <a:endParaRPr lang="en-US" altLang="en-US"/>
          </a:p>
        </p:txBody>
      </p:sp>
      <p:sp>
        <p:nvSpPr>
          <p:cNvPr id="626690" name="Rectangle 2"/>
          <p:cNvSpPr>
            <a:spLocks noChangeArrowheads="1" noTextEdit="1"/>
          </p:cNvSpPr>
          <p:nvPr>
            <p:ph type="sldImg"/>
          </p:nvPr>
        </p:nvSpPr>
        <p:spPr>
          <a:ln/>
        </p:spPr>
      </p:sp>
      <p:sp>
        <p:nvSpPr>
          <p:cNvPr id="626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F1AEA2-4FA4-4F5E-885E-72EE80B969CB}" type="slidenum">
              <a:rPr lang="en-US" altLang="en-US"/>
              <a:pPr/>
              <a:t>211</a:t>
            </a:fld>
            <a:endParaRPr lang="en-US" altLang="en-US"/>
          </a:p>
        </p:txBody>
      </p:sp>
      <p:sp>
        <p:nvSpPr>
          <p:cNvPr id="1025026" name="Rectangle 2"/>
          <p:cNvSpPr>
            <a:spLocks noChangeArrowheads="1" noTextEdit="1"/>
          </p:cNvSpPr>
          <p:nvPr>
            <p:ph type="sldImg"/>
          </p:nvPr>
        </p:nvSpPr>
        <p:spPr>
          <a:ln/>
        </p:spPr>
      </p:sp>
      <p:sp>
        <p:nvSpPr>
          <p:cNvPr id="10250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0D98CC-3F6A-4F60-B1CE-5F7802651664}" type="slidenum">
              <a:rPr lang="en-US" altLang="en-US"/>
              <a:pPr/>
              <a:t>212</a:t>
            </a:fld>
            <a:endParaRPr lang="en-US" altLang="en-US"/>
          </a:p>
        </p:txBody>
      </p:sp>
      <p:sp>
        <p:nvSpPr>
          <p:cNvPr id="628738" name="Rectangle 2"/>
          <p:cNvSpPr>
            <a:spLocks noChangeArrowheads="1" noTextEdit="1"/>
          </p:cNvSpPr>
          <p:nvPr>
            <p:ph type="sldImg"/>
          </p:nvPr>
        </p:nvSpPr>
        <p:spPr>
          <a:ln/>
        </p:spPr>
      </p:sp>
      <p:sp>
        <p:nvSpPr>
          <p:cNvPr id="628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7D464D-63E2-486A-8987-38E0ACF9E01A}" type="slidenum">
              <a:rPr lang="en-US" altLang="en-US"/>
              <a:pPr/>
              <a:t>213</a:t>
            </a:fld>
            <a:endParaRPr lang="en-US" altLang="en-US"/>
          </a:p>
        </p:txBody>
      </p:sp>
      <p:sp>
        <p:nvSpPr>
          <p:cNvPr id="1027074" name="Rectangle 2"/>
          <p:cNvSpPr>
            <a:spLocks noChangeArrowheads="1" noTextEdit="1"/>
          </p:cNvSpPr>
          <p:nvPr>
            <p:ph type="sldImg"/>
          </p:nvPr>
        </p:nvSpPr>
        <p:spPr>
          <a:ln/>
        </p:spPr>
      </p:sp>
      <p:sp>
        <p:nvSpPr>
          <p:cNvPr id="10270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F1A0CC-AC53-4F2A-A248-1C7ACA52AD6B}" type="slidenum">
              <a:rPr lang="en-US" altLang="en-US"/>
              <a:pPr/>
              <a:t>214</a:t>
            </a:fld>
            <a:endParaRPr lang="en-US" altLang="en-US"/>
          </a:p>
        </p:txBody>
      </p:sp>
      <p:sp>
        <p:nvSpPr>
          <p:cNvPr id="630786" name="Rectangle 2"/>
          <p:cNvSpPr>
            <a:spLocks noChangeArrowheads="1" noTextEdit="1"/>
          </p:cNvSpPr>
          <p:nvPr>
            <p:ph type="sldImg"/>
          </p:nvPr>
        </p:nvSpPr>
        <p:spPr>
          <a:ln/>
        </p:spPr>
      </p:sp>
      <p:sp>
        <p:nvSpPr>
          <p:cNvPr id="6307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AB8B60-60A9-434C-BC37-2114F665DE95}" type="slidenum">
              <a:rPr lang="en-US" altLang="en-US"/>
              <a:pPr/>
              <a:t>26</a:t>
            </a:fld>
            <a:endParaRPr lang="en-US" altLang="en-US"/>
          </a:p>
        </p:txBody>
      </p:sp>
      <p:sp>
        <p:nvSpPr>
          <p:cNvPr id="691202" name="Rectangle 2"/>
          <p:cNvSpPr>
            <a:spLocks noChangeArrowheads="1" noTextEdit="1"/>
          </p:cNvSpPr>
          <p:nvPr>
            <p:ph type="sldImg"/>
          </p:nvPr>
        </p:nvSpPr>
        <p:spPr>
          <a:xfrm>
            <a:off x="1258888" y="720725"/>
            <a:ext cx="4800600" cy="3600450"/>
          </a:xfrm>
          <a:ln/>
        </p:spPr>
      </p:sp>
      <p:sp>
        <p:nvSpPr>
          <p:cNvPr id="6912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A0B64C-2F8B-46E5-80BF-63793E698510}" type="slidenum">
              <a:rPr lang="en-US" altLang="en-US"/>
              <a:pPr/>
              <a:t>215</a:t>
            </a:fld>
            <a:endParaRPr lang="en-US" altLang="en-US"/>
          </a:p>
        </p:txBody>
      </p:sp>
      <p:sp>
        <p:nvSpPr>
          <p:cNvPr id="1029122" name="Rectangle 2"/>
          <p:cNvSpPr>
            <a:spLocks noChangeArrowheads="1" noTextEdit="1"/>
          </p:cNvSpPr>
          <p:nvPr>
            <p:ph type="sldImg"/>
          </p:nvPr>
        </p:nvSpPr>
        <p:spPr>
          <a:ln/>
        </p:spPr>
      </p:sp>
      <p:sp>
        <p:nvSpPr>
          <p:cNvPr id="10291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CC567B-4B8F-477F-8073-B94B94F9F7EF}" type="slidenum">
              <a:rPr lang="en-US" altLang="en-US"/>
              <a:pPr/>
              <a:t>216</a:t>
            </a:fld>
            <a:endParaRPr lang="en-US" altLang="en-US"/>
          </a:p>
        </p:txBody>
      </p:sp>
      <p:sp>
        <p:nvSpPr>
          <p:cNvPr id="1031170" name="Rectangle 2"/>
          <p:cNvSpPr>
            <a:spLocks noChangeArrowheads="1" noTextEdit="1"/>
          </p:cNvSpPr>
          <p:nvPr>
            <p:ph type="sldImg"/>
          </p:nvPr>
        </p:nvSpPr>
        <p:spPr>
          <a:ln/>
        </p:spPr>
      </p:sp>
      <p:sp>
        <p:nvSpPr>
          <p:cNvPr id="10311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76242A-B6CB-4CCE-A99E-CA1413178A2C}" type="slidenum">
              <a:rPr lang="en-US" altLang="en-US"/>
              <a:pPr/>
              <a:t>217</a:t>
            </a:fld>
            <a:endParaRPr lang="en-US" altLang="en-US"/>
          </a:p>
        </p:txBody>
      </p:sp>
      <p:sp>
        <p:nvSpPr>
          <p:cNvPr id="632834" name="Rectangle 2"/>
          <p:cNvSpPr>
            <a:spLocks noChangeArrowheads="1" noTextEdit="1"/>
          </p:cNvSpPr>
          <p:nvPr>
            <p:ph type="sldImg"/>
          </p:nvPr>
        </p:nvSpPr>
        <p:spPr>
          <a:ln/>
        </p:spPr>
      </p:sp>
      <p:sp>
        <p:nvSpPr>
          <p:cNvPr id="6328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4C7A71-0436-427F-8C32-D7B91537DB6C}" type="slidenum">
              <a:rPr lang="en-US" altLang="en-US"/>
              <a:pPr/>
              <a:t>218</a:t>
            </a:fld>
            <a:endParaRPr lang="en-US" altLang="en-US"/>
          </a:p>
        </p:txBody>
      </p:sp>
      <p:sp>
        <p:nvSpPr>
          <p:cNvPr id="1035266" name="Rectangle 2"/>
          <p:cNvSpPr>
            <a:spLocks noChangeArrowheads="1" noTextEdit="1"/>
          </p:cNvSpPr>
          <p:nvPr>
            <p:ph type="sldImg"/>
          </p:nvPr>
        </p:nvSpPr>
        <p:spPr>
          <a:ln/>
        </p:spPr>
      </p:sp>
      <p:sp>
        <p:nvSpPr>
          <p:cNvPr id="10352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13F5E7-0633-466E-A25C-A5386EA56489}" type="slidenum">
              <a:rPr lang="en-US" altLang="en-US"/>
              <a:pPr/>
              <a:t>219</a:t>
            </a:fld>
            <a:endParaRPr lang="en-US" altLang="en-US"/>
          </a:p>
        </p:txBody>
      </p:sp>
      <p:sp>
        <p:nvSpPr>
          <p:cNvPr id="1037314" name="Rectangle 2"/>
          <p:cNvSpPr>
            <a:spLocks noChangeArrowheads="1" noTextEdit="1"/>
          </p:cNvSpPr>
          <p:nvPr>
            <p:ph type="sldImg"/>
          </p:nvPr>
        </p:nvSpPr>
        <p:spPr>
          <a:ln/>
        </p:spPr>
      </p:sp>
      <p:sp>
        <p:nvSpPr>
          <p:cNvPr id="10373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923BC0-CF52-4A17-95F5-05837928993A}" type="slidenum">
              <a:rPr lang="en-US" altLang="en-US"/>
              <a:pPr/>
              <a:t>220</a:t>
            </a:fld>
            <a:endParaRPr lang="en-US" altLang="en-US"/>
          </a:p>
        </p:txBody>
      </p:sp>
      <p:sp>
        <p:nvSpPr>
          <p:cNvPr id="1039362" name="Rectangle 2"/>
          <p:cNvSpPr>
            <a:spLocks noChangeArrowheads="1" noTextEdit="1"/>
          </p:cNvSpPr>
          <p:nvPr>
            <p:ph type="sldImg"/>
          </p:nvPr>
        </p:nvSpPr>
        <p:spPr>
          <a:ln/>
        </p:spPr>
      </p:sp>
      <p:sp>
        <p:nvSpPr>
          <p:cNvPr id="1039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0E9F41-C393-4A93-9CED-D631D75CEA2C}" type="slidenum">
              <a:rPr lang="en-US" altLang="en-US"/>
              <a:pPr/>
              <a:t>221</a:t>
            </a:fld>
            <a:endParaRPr lang="en-US" altLang="en-US"/>
          </a:p>
        </p:txBody>
      </p:sp>
      <p:sp>
        <p:nvSpPr>
          <p:cNvPr id="634882" name="Rectangle 2"/>
          <p:cNvSpPr>
            <a:spLocks noChangeArrowheads="1" noTextEdit="1"/>
          </p:cNvSpPr>
          <p:nvPr>
            <p:ph type="sldImg"/>
          </p:nvPr>
        </p:nvSpPr>
        <p:spPr>
          <a:ln/>
        </p:spPr>
      </p:sp>
      <p:sp>
        <p:nvSpPr>
          <p:cNvPr id="6348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665A22-D9B8-4322-8319-4FB2E998609A}" type="slidenum">
              <a:rPr lang="en-US" altLang="en-US"/>
              <a:pPr/>
              <a:t>222</a:t>
            </a:fld>
            <a:endParaRPr lang="en-US" altLang="en-US"/>
          </a:p>
        </p:txBody>
      </p:sp>
      <p:sp>
        <p:nvSpPr>
          <p:cNvPr id="1041410" name="Rectangle 2"/>
          <p:cNvSpPr>
            <a:spLocks noChangeArrowheads="1" noTextEdit="1"/>
          </p:cNvSpPr>
          <p:nvPr>
            <p:ph type="sldImg"/>
          </p:nvPr>
        </p:nvSpPr>
        <p:spPr>
          <a:ln/>
        </p:spPr>
      </p:sp>
      <p:sp>
        <p:nvSpPr>
          <p:cNvPr id="1041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EF843B-4918-46F8-81B0-742689384F15}" type="slidenum">
              <a:rPr lang="en-US" altLang="en-US"/>
              <a:pPr/>
              <a:t>223</a:t>
            </a:fld>
            <a:endParaRPr lang="en-US" altLang="en-US"/>
          </a:p>
        </p:txBody>
      </p:sp>
      <p:sp>
        <p:nvSpPr>
          <p:cNvPr id="1043458" name="Rectangle 2"/>
          <p:cNvSpPr>
            <a:spLocks noChangeArrowheads="1" noTextEdit="1"/>
          </p:cNvSpPr>
          <p:nvPr>
            <p:ph type="sldImg"/>
          </p:nvPr>
        </p:nvSpPr>
        <p:spPr>
          <a:ln/>
        </p:spPr>
      </p:sp>
      <p:sp>
        <p:nvSpPr>
          <p:cNvPr id="10434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CCB99F-41A0-473C-9DFA-25B66F1DDB1B}" type="slidenum">
              <a:rPr lang="en-US" altLang="en-US"/>
              <a:pPr/>
              <a:t>224</a:t>
            </a:fld>
            <a:endParaRPr lang="en-US" altLang="en-US"/>
          </a:p>
        </p:txBody>
      </p:sp>
      <p:sp>
        <p:nvSpPr>
          <p:cNvPr id="1045506" name="Rectangle 2"/>
          <p:cNvSpPr>
            <a:spLocks noChangeArrowheads="1" noTextEdit="1"/>
          </p:cNvSpPr>
          <p:nvPr>
            <p:ph type="sldImg"/>
          </p:nvPr>
        </p:nvSpPr>
        <p:spPr>
          <a:ln/>
        </p:spPr>
      </p:sp>
      <p:sp>
        <p:nvSpPr>
          <p:cNvPr id="1045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8CBC45-01AC-4ABB-9D86-423BA19BF5EA}" type="slidenum">
              <a:rPr lang="en-US" altLang="en-US"/>
              <a:pPr/>
              <a:t>27</a:t>
            </a:fld>
            <a:endParaRPr lang="en-US" altLang="en-US"/>
          </a:p>
        </p:txBody>
      </p:sp>
      <p:sp>
        <p:nvSpPr>
          <p:cNvPr id="693250" name="Rectangle 2"/>
          <p:cNvSpPr>
            <a:spLocks noChangeArrowheads="1" noTextEdit="1"/>
          </p:cNvSpPr>
          <p:nvPr>
            <p:ph type="sldImg"/>
          </p:nvPr>
        </p:nvSpPr>
        <p:spPr>
          <a:xfrm>
            <a:off x="1258888" y="720725"/>
            <a:ext cx="4800600" cy="3600450"/>
          </a:xfrm>
          <a:ln/>
        </p:spPr>
      </p:sp>
      <p:sp>
        <p:nvSpPr>
          <p:cNvPr id="693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AC1FE3-84D1-41DB-85BD-B044F149A9AD}" type="slidenum">
              <a:rPr lang="en-US" altLang="en-US"/>
              <a:pPr/>
              <a:t>225</a:t>
            </a:fld>
            <a:endParaRPr lang="en-US" altLang="en-US"/>
          </a:p>
        </p:txBody>
      </p:sp>
      <p:sp>
        <p:nvSpPr>
          <p:cNvPr id="1047554" name="Rectangle 2"/>
          <p:cNvSpPr>
            <a:spLocks noChangeArrowheads="1" noTextEdit="1"/>
          </p:cNvSpPr>
          <p:nvPr>
            <p:ph type="sldImg"/>
          </p:nvPr>
        </p:nvSpPr>
        <p:spPr>
          <a:ln/>
        </p:spPr>
      </p:sp>
      <p:sp>
        <p:nvSpPr>
          <p:cNvPr id="10475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FFEA25-F68F-425E-B820-8A4C1D000398}" type="slidenum">
              <a:rPr lang="en-US" altLang="en-US"/>
              <a:pPr/>
              <a:t>226</a:t>
            </a:fld>
            <a:endParaRPr lang="en-US" altLang="en-US"/>
          </a:p>
        </p:txBody>
      </p:sp>
      <p:sp>
        <p:nvSpPr>
          <p:cNvPr id="1049602" name="Rectangle 2"/>
          <p:cNvSpPr>
            <a:spLocks noChangeArrowheads="1" noTextEdit="1"/>
          </p:cNvSpPr>
          <p:nvPr>
            <p:ph type="sldImg"/>
          </p:nvPr>
        </p:nvSpPr>
        <p:spPr>
          <a:ln/>
        </p:spPr>
      </p:sp>
      <p:sp>
        <p:nvSpPr>
          <p:cNvPr id="10496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D4D85F-315B-4A42-80A8-775316E981E7}" type="slidenum">
              <a:rPr lang="en-US" altLang="en-US"/>
              <a:pPr/>
              <a:t>227</a:t>
            </a:fld>
            <a:endParaRPr lang="en-US" altLang="en-US"/>
          </a:p>
        </p:txBody>
      </p:sp>
      <p:sp>
        <p:nvSpPr>
          <p:cNvPr id="1051650" name="Rectangle 2"/>
          <p:cNvSpPr>
            <a:spLocks noChangeArrowheads="1" noTextEdit="1"/>
          </p:cNvSpPr>
          <p:nvPr>
            <p:ph type="sldImg"/>
          </p:nvPr>
        </p:nvSpPr>
        <p:spPr>
          <a:ln/>
        </p:spPr>
      </p:sp>
      <p:sp>
        <p:nvSpPr>
          <p:cNvPr id="1051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DF1B87-D27A-483E-8DBC-29E73B6FD796}" type="slidenum">
              <a:rPr lang="en-US" altLang="en-US"/>
              <a:pPr/>
              <a:t>228</a:t>
            </a:fld>
            <a:endParaRPr lang="en-US" altLang="en-US"/>
          </a:p>
        </p:txBody>
      </p:sp>
      <p:sp>
        <p:nvSpPr>
          <p:cNvPr id="1053698" name="Rectangle 2"/>
          <p:cNvSpPr>
            <a:spLocks noChangeArrowheads="1" noTextEdit="1"/>
          </p:cNvSpPr>
          <p:nvPr>
            <p:ph type="sldImg"/>
          </p:nvPr>
        </p:nvSpPr>
        <p:spPr>
          <a:ln/>
        </p:spPr>
      </p:sp>
      <p:sp>
        <p:nvSpPr>
          <p:cNvPr id="10536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64CEC8-6EBC-49E5-95FC-AFF5C22A26CA}" type="slidenum">
              <a:rPr lang="en-US" altLang="en-US"/>
              <a:pPr/>
              <a:t>28</a:t>
            </a:fld>
            <a:endParaRPr lang="en-US" altLang="en-US"/>
          </a:p>
        </p:txBody>
      </p:sp>
      <p:sp>
        <p:nvSpPr>
          <p:cNvPr id="695298" name="Rectangle 2"/>
          <p:cNvSpPr>
            <a:spLocks noChangeArrowheads="1" noTextEdit="1"/>
          </p:cNvSpPr>
          <p:nvPr>
            <p:ph type="sldImg"/>
          </p:nvPr>
        </p:nvSpPr>
        <p:spPr>
          <a:xfrm>
            <a:off x="1258888" y="720725"/>
            <a:ext cx="4800600" cy="3600450"/>
          </a:xfrm>
          <a:ln/>
        </p:spPr>
      </p:sp>
      <p:sp>
        <p:nvSpPr>
          <p:cNvPr id="6952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0B5E23-3EFC-46F9-91CA-ECA230D99CD0}" type="slidenum">
              <a:rPr lang="en-US" altLang="en-US"/>
              <a:pPr/>
              <a:t>29</a:t>
            </a:fld>
            <a:endParaRPr lang="en-US" altLang="en-US"/>
          </a:p>
        </p:txBody>
      </p:sp>
      <p:sp>
        <p:nvSpPr>
          <p:cNvPr id="697346" name="Rectangle 2"/>
          <p:cNvSpPr>
            <a:spLocks noChangeArrowheads="1" noTextEdit="1"/>
          </p:cNvSpPr>
          <p:nvPr>
            <p:ph type="sldImg"/>
          </p:nvPr>
        </p:nvSpPr>
        <p:spPr>
          <a:xfrm>
            <a:off x="1258888" y="720725"/>
            <a:ext cx="4800600" cy="3600450"/>
          </a:xfrm>
          <a:ln/>
        </p:spPr>
      </p:sp>
      <p:sp>
        <p:nvSpPr>
          <p:cNvPr id="6973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F0BA7E-2CB3-4D55-9EE2-8C6A56F46526}" type="slidenum">
              <a:rPr lang="en-US" altLang="en-US"/>
              <a:pPr/>
              <a:t>30</a:t>
            </a:fld>
            <a:endParaRPr lang="en-US" altLang="en-US"/>
          </a:p>
        </p:txBody>
      </p:sp>
      <p:sp>
        <p:nvSpPr>
          <p:cNvPr id="699394" name="Rectangle 2"/>
          <p:cNvSpPr>
            <a:spLocks noChangeArrowheads="1" noTextEdit="1"/>
          </p:cNvSpPr>
          <p:nvPr>
            <p:ph type="sldImg"/>
          </p:nvPr>
        </p:nvSpPr>
        <p:spPr>
          <a:xfrm>
            <a:off x="1258888" y="720725"/>
            <a:ext cx="4800600" cy="3600450"/>
          </a:xfrm>
          <a:ln/>
        </p:spPr>
      </p:sp>
      <p:sp>
        <p:nvSpPr>
          <p:cNvPr id="6993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F65B3B-8690-49CF-A809-5453EF8E108D}" type="slidenum">
              <a:rPr lang="en-US" altLang="en-US"/>
              <a:pPr/>
              <a:t>31</a:t>
            </a:fld>
            <a:endParaRPr lang="en-US" altLang="en-US"/>
          </a:p>
        </p:txBody>
      </p:sp>
      <p:sp>
        <p:nvSpPr>
          <p:cNvPr id="701442" name="Rectangle 2"/>
          <p:cNvSpPr>
            <a:spLocks noChangeArrowheads="1" noTextEdit="1"/>
          </p:cNvSpPr>
          <p:nvPr>
            <p:ph type="sldImg"/>
          </p:nvPr>
        </p:nvSpPr>
        <p:spPr>
          <a:xfrm>
            <a:off x="1258888" y="720725"/>
            <a:ext cx="4800600" cy="3600450"/>
          </a:xfrm>
          <a:ln/>
        </p:spPr>
      </p:sp>
      <p:sp>
        <p:nvSpPr>
          <p:cNvPr id="7014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45A11A-3998-4CE4-9B27-373565BB58B6}" type="slidenum">
              <a:rPr lang="en-US" altLang="en-US"/>
              <a:pPr/>
              <a:t>32</a:t>
            </a:fld>
            <a:endParaRPr lang="en-US" altLang="en-US"/>
          </a:p>
        </p:txBody>
      </p:sp>
      <p:sp>
        <p:nvSpPr>
          <p:cNvPr id="703490" name="Rectangle 2"/>
          <p:cNvSpPr>
            <a:spLocks noChangeArrowheads="1" noTextEdit="1"/>
          </p:cNvSpPr>
          <p:nvPr>
            <p:ph type="sldImg"/>
          </p:nvPr>
        </p:nvSpPr>
        <p:spPr>
          <a:xfrm>
            <a:off x="1258888" y="720725"/>
            <a:ext cx="4800600" cy="3600450"/>
          </a:xfrm>
          <a:ln/>
        </p:spPr>
      </p:sp>
      <p:sp>
        <p:nvSpPr>
          <p:cNvPr id="7034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D9A922-A9FB-4DB3-A94C-43CA2C15BF5C}" type="slidenum">
              <a:rPr lang="en-US" altLang="en-US"/>
              <a:pPr/>
              <a:t>33</a:t>
            </a:fld>
            <a:endParaRPr lang="en-US" altLang="en-US"/>
          </a:p>
        </p:txBody>
      </p:sp>
      <p:sp>
        <p:nvSpPr>
          <p:cNvPr id="705538" name="Rectangle 2"/>
          <p:cNvSpPr>
            <a:spLocks noChangeArrowheads="1" noTextEdit="1"/>
          </p:cNvSpPr>
          <p:nvPr>
            <p:ph type="sldImg"/>
          </p:nvPr>
        </p:nvSpPr>
        <p:spPr>
          <a:xfrm>
            <a:off x="1258888" y="720725"/>
            <a:ext cx="4800600" cy="3600450"/>
          </a:xfrm>
          <a:ln/>
        </p:spPr>
      </p:sp>
      <p:sp>
        <p:nvSpPr>
          <p:cNvPr id="7055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A94F68-DD23-4BB4-9803-86C3BA2F0B8E}" type="slidenum">
              <a:rPr lang="en-US" altLang="en-US"/>
              <a:pPr/>
              <a:t>34</a:t>
            </a:fld>
            <a:endParaRPr lang="en-US" altLang="en-US"/>
          </a:p>
        </p:txBody>
      </p:sp>
      <p:sp>
        <p:nvSpPr>
          <p:cNvPr id="707586" name="Rectangle 2"/>
          <p:cNvSpPr>
            <a:spLocks noChangeArrowheads="1" noTextEdit="1"/>
          </p:cNvSpPr>
          <p:nvPr>
            <p:ph type="sldImg"/>
          </p:nvPr>
        </p:nvSpPr>
        <p:spPr>
          <a:xfrm>
            <a:off x="1258888" y="720725"/>
            <a:ext cx="4800600" cy="3600450"/>
          </a:xfrm>
          <a:ln/>
        </p:spPr>
      </p:sp>
      <p:sp>
        <p:nvSpPr>
          <p:cNvPr id="7075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51E362-D008-4F1C-94CA-F3EDB7113484}" type="slidenum">
              <a:rPr lang="en-US" altLang="en-US"/>
              <a:pPr/>
              <a:t>8</a:t>
            </a:fld>
            <a:endParaRPr lang="en-US" altLang="en-US"/>
          </a:p>
        </p:txBody>
      </p:sp>
      <p:sp>
        <p:nvSpPr>
          <p:cNvPr id="646146" name="Rectangle 2"/>
          <p:cNvSpPr>
            <a:spLocks noChangeArrowheads="1" noTextEdit="1"/>
          </p:cNvSpPr>
          <p:nvPr>
            <p:ph type="sldImg"/>
          </p:nvPr>
        </p:nvSpPr>
        <p:spPr>
          <a:xfrm>
            <a:off x="1258888" y="720725"/>
            <a:ext cx="4800600" cy="3600450"/>
          </a:xfrm>
          <a:ln/>
        </p:spPr>
      </p:sp>
      <p:sp>
        <p:nvSpPr>
          <p:cNvPr id="646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CA4C10-23AA-4C0C-B103-6087A56AF8DC}" type="slidenum">
              <a:rPr lang="en-US" altLang="en-US"/>
              <a:pPr/>
              <a:t>35</a:t>
            </a:fld>
            <a:endParaRPr lang="en-US" altLang="en-US"/>
          </a:p>
        </p:txBody>
      </p:sp>
      <p:sp>
        <p:nvSpPr>
          <p:cNvPr id="709634" name="Rectangle 2"/>
          <p:cNvSpPr>
            <a:spLocks noChangeArrowheads="1" noTextEdit="1"/>
          </p:cNvSpPr>
          <p:nvPr>
            <p:ph type="sldImg"/>
          </p:nvPr>
        </p:nvSpPr>
        <p:spPr>
          <a:xfrm>
            <a:off x="1258888" y="720725"/>
            <a:ext cx="4800600" cy="3600450"/>
          </a:xfrm>
          <a:ln/>
        </p:spPr>
      </p:sp>
      <p:sp>
        <p:nvSpPr>
          <p:cNvPr id="709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55F5F1-8F71-4627-8DC4-04542B464BFA}" type="slidenum">
              <a:rPr lang="en-US" altLang="en-US"/>
              <a:pPr/>
              <a:t>36</a:t>
            </a:fld>
            <a:endParaRPr lang="en-US" altLang="en-US"/>
          </a:p>
        </p:txBody>
      </p:sp>
      <p:sp>
        <p:nvSpPr>
          <p:cNvPr id="711682" name="Rectangle 2"/>
          <p:cNvSpPr>
            <a:spLocks noChangeArrowheads="1" noTextEdit="1"/>
          </p:cNvSpPr>
          <p:nvPr>
            <p:ph type="sldImg"/>
          </p:nvPr>
        </p:nvSpPr>
        <p:spPr>
          <a:xfrm>
            <a:off x="1258888" y="720725"/>
            <a:ext cx="4800600" cy="3600450"/>
          </a:xfrm>
          <a:ln/>
        </p:spPr>
      </p:sp>
      <p:sp>
        <p:nvSpPr>
          <p:cNvPr id="7116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AC38A8-69BB-48C2-966E-FF86B486E655}" type="slidenum">
              <a:rPr lang="en-US" altLang="en-US"/>
              <a:pPr/>
              <a:t>37</a:t>
            </a:fld>
            <a:endParaRPr lang="en-US" altLang="en-US"/>
          </a:p>
        </p:txBody>
      </p:sp>
      <p:sp>
        <p:nvSpPr>
          <p:cNvPr id="713730" name="Rectangle 2"/>
          <p:cNvSpPr>
            <a:spLocks noChangeArrowheads="1" noTextEdit="1"/>
          </p:cNvSpPr>
          <p:nvPr>
            <p:ph type="sldImg"/>
          </p:nvPr>
        </p:nvSpPr>
        <p:spPr>
          <a:xfrm>
            <a:off x="1258888" y="720725"/>
            <a:ext cx="4800600" cy="3600450"/>
          </a:xfrm>
          <a:ln/>
        </p:spPr>
      </p:sp>
      <p:sp>
        <p:nvSpPr>
          <p:cNvPr id="713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C7BDDE-B0E9-4BB3-8EAF-E88A61C582A3}" type="slidenum">
              <a:rPr lang="en-US" altLang="en-US"/>
              <a:pPr/>
              <a:t>38</a:t>
            </a:fld>
            <a:endParaRPr lang="en-US" altLang="en-US"/>
          </a:p>
        </p:txBody>
      </p:sp>
      <p:sp>
        <p:nvSpPr>
          <p:cNvPr id="715778" name="Rectangle 2"/>
          <p:cNvSpPr>
            <a:spLocks noChangeArrowheads="1" noTextEdit="1"/>
          </p:cNvSpPr>
          <p:nvPr>
            <p:ph type="sldImg"/>
          </p:nvPr>
        </p:nvSpPr>
        <p:spPr>
          <a:xfrm>
            <a:off x="1258888" y="720725"/>
            <a:ext cx="4800600" cy="3600450"/>
          </a:xfrm>
          <a:ln/>
        </p:spPr>
      </p:sp>
      <p:sp>
        <p:nvSpPr>
          <p:cNvPr id="715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3D992D-0B75-4847-8C8D-11070961921F}" type="slidenum">
              <a:rPr lang="en-US" altLang="en-US"/>
              <a:pPr/>
              <a:t>39</a:t>
            </a:fld>
            <a:endParaRPr lang="en-US" altLang="en-US"/>
          </a:p>
        </p:txBody>
      </p:sp>
      <p:sp>
        <p:nvSpPr>
          <p:cNvPr id="717826" name="Rectangle 2"/>
          <p:cNvSpPr>
            <a:spLocks noChangeArrowheads="1" noTextEdit="1"/>
          </p:cNvSpPr>
          <p:nvPr>
            <p:ph type="sldImg"/>
          </p:nvPr>
        </p:nvSpPr>
        <p:spPr>
          <a:xfrm>
            <a:off x="1258888" y="720725"/>
            <a:ext cx="4800600" cy="3600450"/>
          </a:xfrm>
          <a:ln/>
        </p:spPr>
      </p:sp>
      <p:sp>
        <p:nvSpPr>
          <p:cNvPr id="7178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F2CAEB-7C5A-4316-9371-385F7DC63D36}" type="slidenum">
              <a:rPr lang="en-US" altLang="en-US"/>
              <a:pPr/>
              <a:t>40</a:t>
            </a:fld>
            <a:endParaRPr lang="en-US" altLang="en-US"/>
          </a:p>
        </p:txBody>
      </p:sp>
      <p:sp>
        <p:nvSpPr>
          <p:cNvPr id="719874" name="Rectangle 2"/>
          <p:cNvSpPr>
            <a:spLocks noChangeArrowheads="1" noTextEdit="1"/>
          </p:cNvSpPr>
          <p:nvPr>
            <p:ph type="sldImg"/>
          </p:nvPr>
        </p:nvSpPr>
        <p:spPr>
          <a:xfrm>
            <a:off x="1258888" y="720725"/>
            <a:ext cx="4800600" cy="3600450"/>
          </a:xfrm>
          <a:ln/>
        </p:spPr>
      </p:sp>
      <p:sp>
        <p:nvSpPr>
          <p:cNvPr id="7198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577C6E-201E-4C27-A001-08BDBE9D319F}" type="slidenum">
              <a:rPr lang="en-US" altLang="en-US"/>
              <a:pPr/>
              <a:t>41</a:t>
            </a:fld>
            <a:endParaRPr lang="en-US" altLang="en-US"/>
          </a:p>
        </p:txBody>
      </p:sp>
      <p:sp>
        <p:nvSpPr>
          <p:cNvPr id="427010" name="Rectangle 2"/>
          <p:cNvSpPr>
            <a:spLocks noChangeArrowheads="1" noTextEdit="1"/>
          </p:cNvSpPr>
          <p:nvPr>
            <p:ph type="sldImg"/>
          </p:nvPr>
        </p:nvSpPr>
        <p:spPr>
          <a:ln/>
        </p:spPr>
      </p:sp>
      <p:sp>
        <p:nvSpPr>
          <p:cNvPr id="427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ECBC93-6839-4EE8-98F8-65345ECCDE20}" type="slidenum">
              <a:rPr lang="en-US" altLang="en-US"/>
              <a:pPr/>
              <a:t>42</a:t>
            </a:fld>
            <a:endParaRPr lang="en-US" altLang="en-US"/>
          </a:p>
        </p:txBody>
      </p:sp>
      <p:sp>
        <p:nvSpPr>
          <p:cNvPr id="721922" name="Rectangle 2"/>
          <p:cNvSpPr>
            <a:spLocks noChangeArrowheads="1" noTextEdit="1"/>
          </p:cNvSpPr>
          <p:nvPr>
            <p:ph type="sldImg"/>
          </p:nvPr>
        </p:nvSpPr>
        <p:spPr>
          <a:ln/>
        </p:spPr>
      </p:sp>
      <p:sp>
        <p:nvSpPr>
          <p:cNvPr id="7219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4C8DB7-06FB-4730-BF76-D1B5D5E26F1E}" type="slidenum">
              <a:rPr lang="en-US" altLang="en-US"/>
              <a:pPr/>
              <a:t>43</a:t>
            </a:fld>
            <a:endParaRPr lang="en-US" altLang="en-US"/>
          </a:p>
        </p:txBody>
      </p:sp>
      <p:sp>
        <p:nvSpPr>
          <p:cNvPr id="723970" name="Rectangle 2"/>
          <p:cNvSpPr>
            <a:spLocks noChangeArrowheads="1" noTextEdit="1"/>
          </p:cNvSpPr>
          <p:nvPr>
            <p:ph type="sldImg"/>
          </p:nvPr>
        </p:nvSpPr>
        <p:spPr>
          <a:ln/>
        </p:spPr>
      </p:sp>
      <p:sp>
        <p:nvSpPr>
          <p:cNvPr id="723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A0575C-F02A-45FC-BF30-1FDD4FD23FC9}" type="slidenum">
              <a:rPr lang="en-US" altLang="en-US"/>
              <a:pPr/>
              <a:t>44</a:t>
            </a:fld>
            <a:endParaRPr lang="en-US" altLang="en-US"/>
          </a:p>
        </p:txBody>
      </p:sp>
      <p:sp>
        <p:nvSpPr>
          <p:cNvPr id="726018" name="Rectangle 2"/>
          <p:cNvSpPr>
            <a:spLocks noChangeArrowheads="1" noTextEdit="1"/>
          </p:cNvSpPr>
          <p:nvPr>
            <p:ph type="sldImg"/>
          </p:nvPr>
        </p:nvSpPr>
        <p:spPr>
          <a:ln/>
        </p:spPr>
      </p:sp>
      <p:sp>
        <p:nvSpPr>
          <p:cNvPr id="7260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34ACC7-87D1-41DB-AE95-EACAA89F5F15}" type="slidenum">
              <a:rPr lang="en-US" altLang="en-US"/>
              <a:pPr/>
              <a:t>9</a:t>
            </a:fld>
            <a:endParaRPr lang="en-US" altLang="en-US"/>
          </a:p>
        </p:txBody>
      </p:sp>
      <p:sp>
        <p:nvSpPr>
          <p:cNvPr id="648194" name="Rectangle 2"/>
          <p:cNvSpPr>
            <a:spLocks noChangeArrowheads="1" noTextEdit="1"/>
          </p:cNvSpPr>
          <p:nvPr>
            <p:ph type="sldImg"/>
          </p:nvPr>
        </p:nvSpPr>
        <p:spPr>
          <a:xfrm>
            <a:off x="1258888" y="720725"/>
            <a:ext cx="4800600" cy="3600450"/>
          </a:xfrm>
          <a:ln/>
        </p:spPr>
      </p:sp>
      <p:sp>
        <p:nvSpPr>
          <p:cNvPr id="648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51E236-C06A-457B-873E-784F42E24814}" type="slidenum">
              <a:rPr lang="en-US" altLang="en-US"/>
              <a:pPr/>
              <a:t>45</a:t>
            </a:fld>
            <a:endParaRPr lang="en-US" altLang="en-US"/>
          </a:p>
        </p:txBody>
      </p:sp>
      <p:sp>
        <p:nvSpPr>
          <p:cNvPr id="728066" name="Rectangle 2"/>
          <p:cNvSpPr>
            <a:spLocks noChangeArrowheads="1" noTextEdit="1"/>
          </p:cNvSpPr>
          <p:nvPr>
            <p:ph type="sldImg"/>
          </p:nvPr>
        </p:nvSpPr>
        <p:spPr>
          <a:ln/>
        </p:spPr>
      </p:sp>
      <p:sp>
        <p:nvSpPr>
          <p:cNvPr id="7280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5BB66B-CF22-455C-A750-069D3B3621EF}" type="slidenum">
              <a:rPr lang="en-US" altLang="en-US"/>
              <a:pPr/>
              <a:t>46</a:t>
            </a:fld>
            <a:endParaRPr lang="en-US" altLang="en-US"/>
          </a:p>
        </p:txBody>
      </p:sp>
      <p:sp>
        <p:nvSpPr>
          <p:cNvPr id="730114" name="Rectangle 2"/>
          <p:cNvSpPr>
            <a:spLocks noChangeArrowheads="1" noTextEdit="1"/>
          </p:cNvSpPr>
          <p:nvPr>
            <p:ph type="sldImg"/>
          </p:nvPr>
        </p:nvSpPr>
        <p:spPr>
          <a:ln/>
        </p:spPr>
      </p:sp>
      <p:sp>
        <p:nvSpPr>
          <p:cNvPr id="7301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ED42CE-29AA-4ECD-AA5C-E6A8D7DB6AC6}" type="slidenum">
              <a:rPr lang="en-US" altLang="en-US"/>
              <a:pPr/>
              <a:t>47</a:t>
            </a:fld>
            <a:endParaRPr lang="en-US" altLang="en-US"/>
          </a:p>
        </p:txBody>
      </p:sp>
      <p:sp>
        <p:nvSpPr>
          <p:cNvPr id="732162" name="Rectangle 2"/>
          <p:cNvSpPr>
            <a:spLocks noChangeArrowheads="1" noTextEdit="1"/>
          </p:cNvSpPr>
          <p:nvPr>
            <p:ph type="sldImg"/>
          </p:nvPr>
        </p:nvSpPr>
        <p:spPr>
          <a:xfrm>
            <a:off x="1258888" y="720725"/>
            <a:ext cx="4800600" cy="3600450"/>
          </a:xfrm>
          <a:ln/>
        </p:spPr>
      </p:sp>
      <p:sp>
        <p:nvSpPr>
          <p:cNvPr id="732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4F9F96-B0AA-4881-88DF-AAF004F5373B}" type="slidenum">
              <a:rPr lang="en-US" altLang="en-US"/>
              <a:pPr/>
              <a:t>48</a:t>
            </a:fld>
            <a:endParaRPr lang="en-US" altLang="en-US"/>
          </a:p>
        </p:txBody>
      </p:sp>
      <p:sp>
        <p:nvSpPr>
          <p:cNvPr id="734210" name="Rectangle 2"/>
          <p:cNvSpPr>
            <a:spLocks noChangeArrowheads="1" noTextEdit="1"/>
          </p:cNvSpPr>
          <p:nvPr>
            <p:ph type="sldImg"/>
          </p:nvPr>
        </p:nvSpPr>
        <p:spPr>
          <a:xfrm>
            <a:off x="1258888" y="720725"/>
            <a:ext cx="4800600" cy="3600450"/>
          </a:xfrm>
          <a:ln/>
        </p:spPr>
      </p:sp>
      <p:sp>
        <p:nvSpPr>
          <p:cNvPr id="734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8EFD9E-E06C-417D-BEB7-147DD119ECD7}" type="slidenum">
              <a:rPr lang="en-US" altLang="en-US"/>
              <a:pPr/>
              <a:t>49</a:t>
            </a:fld>
            <a:endParaRPr lang="en-US" altLang="en-US"/>
          </a:p>
        </p:txBody>
      </p:sp>
      <p:sp>
        <p:nvSpPr>
          <p:cNvPr id="736258" name="Rectangle 2"/>
          <p:cNvSpPr>
            <a:spLocks noChangeArrowheads="1" noTextEdit="1"/>
          </p:cNvSpPr>
          <p:nvPr>
            <p:ph type="sldImg"/>
          </p:nvPr>
        </p:nvSpPr>
        <p:spPr>
          <a:xfrm>
            <a:off x="1258888" y="720725"/>
            <a:ext cx="4800600" cy="3600450"/>
          </a:xfrm>
          <a:ln/>
        </p:spPr>
      </p:sp>
      <p:sp>
        <p:nvSpPr>
          <p:cNvPr id="736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1FB1EB-04C7-4A6E-BE2B-D6E14D6C3086}" type="slidenum">
              <a:rPr lang="en-US" altLang="en-US"/>
              <a:pPr/>
              <a:t>50</a:t>
            </a:fld>
            <a:endParaRPr lang="en-US" altLang="en-US"/>
          </a:p>
        </p:txBody>
      </p:sp>
      <p:sp>
        <p:nvSpPr>
          <p:cNvPr id="738306" name="Rectangle 2"/>
          <p:cNvSpPr>
            <a:spLocks noChangeArrowheads="1" noTextEdit="1"/>
          </p:cNvSpPr>
          <p:nvPr>
            <p:ph type="sldImg"/>
          </p:nvPr>
        </p:nvSpPr>
        <p:spPr>
          <a:xfrm>
            <a:off x="1258888" y="720725"/>
            <a:ext cx="4800600" cy="3600450"/>
          </a:xfrm>
          <a:ln/>
        </p:spPr>
      </p:sp>
      <p:sp>
        <p:nvSpPr>
          <p:cNvPr id="738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A6B598-4D7F-4054-9164-E25A11339F4F}" type="slidenum">
              <a:rPr lang="en-US" altLang="en-US"/>
              <a:pPr/>
              <a:t>51</a:t>
            </a:fld>
            <a:endParaRPr lang="en-US" altLang="en-US"/>
          </a:p>
        </p:txBody>
      </p:sp>
      <p:sp>
        <p:nvSpPr>
          <p:cNvPr id="740354" name="Rectangle 2"/>
          <p:cNvSpPr>
            <a:spLocks noChangeArrowheads="1" noTextEdit="1"/>
          </p:cNvSpPr>
          <p:nvPr>
            <p:ph type="sldImg"/>
          </p:nvPr>
        </p:nvSpPr>
        <p:spPr>
          <a:xfrm>
            <a:off x="1258888" y="720725"/>
            <a:ext cx="4800600" cy="3600450"/>
          </a:xfrm>
          <a:ln/>
        </p:spPr>
      </p:sp>
      <p:sp>
        <p:nvSpPr>
          <p:cNvPr id="740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951A87-78BE-4039-A500-8B849DC30B79}" type="slidenum">
              <a:rPr lang="en-US" altLang="en-US"/>
              <a:pPr/>
              <a:t>52</a:t>
            </a:fld>
            <a:endParaRPr lang="en-US" altLang="en-US"/>
          </a:p>
        </p:txBody>
      </p:sp>
      <p:sp>
        <p:nvSpPr>
          <p:cNvPr id="742402" name="Rectangle 2"/>
          <p:cNvSpPr>
            <a:spLocks noChangeArrowheads="1" noTextEdit="1"/>
          </p:cNvSpPr>
          <p:nvPr>
            <p:ph type="sldImg"/>
          </p:nvPr>
        </p:nvSpPr>
        <p:spPr>
          <a:xfrm>
            <a:off x="1258888" y="720725"/>
            <a:ext cx="4800600" cy="3600450"/>
          </a:xfrm>
          <a:ln/>
        </p:spPr>
      </p:sp>
      <p:sp>
        <p:nvSpPr>
          <p:cNvPr id="742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1E4F13-D650-4866-BD3E-B1C7E684F43C}" type="slidenum">
              <a:rPr lang="en-US" altLang="en-US"/>
              <a:pPr/>
              <a:t>53</a:t>
            </a:fld>
            <a:endParaRPr lang="en-US" altLang="en-US"/>
          </a:p>
        </p:txBody>
      </p:sp>
      <p:sp>
        <p:nvSpPr>
          <p:cNvPr id="744450" name="Rectangle 2"/>
          <p:cNvSpPr>
            <a:spLocks noChangeArrowheads="1" noTextEdit="1"/>
          </p:cNvSpPr>
          <p:nvPr>
            <p:ph type="sldImg"/>
          </p:nvPr>
        </p:nvSpPr>
        <p:spPr>
          <a:xfrm>
            <a:off x="1258888" y="720725"/>
            <a:ext cx="4800600" cy="3600450"/>
          </a:xfrm>
          <a:ln/>
        </p:spPr>
      </p:sp>
      <p:sp>
        <p:nvSpPr>
          <p:cNvPr id="744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D7A0E0-8E48-48CA-A2E4-9021FEB69A8D}" type="slidenum">
              <a:rPr lang="en-US" altLang="en-US"/>
              <a:pPr/>
              <a:t>54</a:t>
            </a:fld>
            <a:endParaRPr lang="en-US" altLang="en-US"/>
          </a:p>
        </p:txBody>
      </p:sp>
      <p:sp>
        <p:nvSpPr>
          <p:cNvPr id="746498" name="Rectangle 2"/>
          <p:cNvSpPr>
            <a:spLocks noChangeArrowheads="1" noTextEdit="1"/>
          </p:cNvSpPr>
          <p:nvPr>
            <p:ph type="sldImg"/>
          </p:nvPr>
        </p:nvSpPr>
        <p:spPr>
          <a:xfrm>
            <a:off x="1258888" y="720725"/>
            <a:ext cx="4800600" cy="3600450"/>
          </a:xfrm>
          <a:ln/>
        </p:spPr>
      </p:sp>
      <p:sp>
        <p:nvSpPr>
          <p:cNvPr id="746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943B7D-8FAA-4975-929D-47FA4EB93FEF}" type="slidenum">
              <a:rPr lang="en-US" altLang="en-US"/>
              <a:pPr/>
              <a:t>10</a:t>
            </a:fld>
            <a:endParaRPr lang="en-US" altLang="en-US"/>
          </a:p>
        </p:txBody>
      </p:sp>
      <p:sp>
        <p:nvSpPr>
          <p:cNvPr id="650242" name="Rectangle 2"/>
          <p:cNvSpPr>
            <a:spLocks noChangeArrowheads="1" noTextEdit="1"/>
          </p:cNvSpPr>
          <p:nvPr>
            <p:ph type="sldImg"/>
          </p:nvPr>
        </p:nvSpPr>
        <p:spPr>
          <a:xfrm>
            <a:off x="1258888" y="720725"/>
            <a:ext cx="4800600" cy="3600450"/>
          </a:xfrm>
          <a:ln/>
        </p:spPr>
      </p:sp>
      <p:sp>
        <p:nvSpPr>
          <p:cNvPr id="650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2E9027-4D64-4627-9729-8AB2A92BC857}" type="slidenum">
              <a:rPr lang="en-US" altLang="en-US"/>
              <a:pPr/>
              <a:t>55</a:t>
            </a:fld>
            <a:endParaRPr lang="en-US" altLang="en-US"/>
          </a:p>
        </p:txBody>
      </p:sp>
      <p:sp>
        <p:nvSpPr>
          <p:cNvPr id="748546" name="Rectangle 2"/>
          <p:cNvSpPr>
            <a:spLocks noChangeArrowheads="1" noTextEdit="1"/>
          </p:cNvSpPr>
          <p:nvPr>
            <p:ph type="sldImg"/>
          </p:nvPr>
        </p:nvSpPr>
        <p:spPr>
          <a:xfrm>
            <a:off x="1258888" y="720725"/>
            <a:ext cx="4800600" cy="3600450"/>
          </a:xfrm>
          <a:ln/>
        </p:spPr>
      </p:sp>
      <p:sp>
        <p:nvSpPr>
          <p:cNvPr id="748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5697F7-FAF4-4F90-B482-CBC5BD08E615}" type="slidenum">
              <a:rPr lang="en-US" altLang="en-US"/>
              <a:pPr/>
              <a:t>56</a:t>
            </a:fld>
            <a:endParaRPr lang="en-US" altLang="en-US"/>
          </a:p>
        </p:txBody>
      </p:sp>
      <p:sp>
        <p:nvSpPr>
          <p:cNvPr id="750594" name="Rectangle 2"/>
          <p:cNvSpPr>
            <a:spLocks noChangeArrowheads="1" noTextEdit="1"/>
          </p:cNvSpPr>
          <p:nvPr>
            <p:ph type="sldImg"/>
          </p:nvPr>
        </p:nvSpPr>
        <p:spPr>
          <a:xfrm>
            <a:off x="1258888" y="720725"/>
            <a:ext cx="4800600" cy="3600450"/>
          </a:xfrm>
          <a:ln/>
        </p:spPr>
      </p:sp>
      <p:sp>
        <p:nvSpPr>
          <p:cNvPr id="750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BE9092-AC6A-45D4-8566-05E8E8C1D5C3}" type="slidenum">
              <a:rPr lang="en-US" altLang="en-US"/>
              <a:pPr/>
              <a:t>57</a:t>
            </a:fld>
            <a:endParaRPr lang="en-US" altLang="en-US"/>
          </a:p>
        </p:txBody>
      </p:sp>
      <p:sp>
        <p:nvSpPr>
          <p:cNvPr id="752642" name="Rectangle 2"/>
          <p:cNvSpPr>
            <a:spLocks noChangeArrowheads="1" noTextEdit="1"/>
          </p:cNvSpPr>
          <p:nvPr>
            <p:ph type="sldImg"/>
          </p:nvPr>
        </p:nvSpPr>
        <p:spPr>
          <a:xfrm>
            <a:off x="1258888" y="720725"/>
            <a:ext cx="4800600" cy="3600450"/>
          </a:xfrm>
          <a:ln/>
        </p:spPr>
      </p:sp>
      <p:sp>
        <p:nvSpPr>
          <p:cNvPr id="752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1DC33E-34F2-4EAC-B2F8-F9218D3147D4}" type="slidenum">
              <a:rPr lang="en-US" altLang="en-US"/>
              <a:pPr/>
              <a:t>58</a:t>
            </a:fld>
            <a:endParaRPr lang="en-US" altLang="en-US"/>
          </a:p>
        </p:txBody>
      </p:sp>
      <p:sp>
        <p:nvSpPr>
          <p:cNvPr id="465922" name="Rectangle 2"/>
          <p:cNvSpPr>
            <a:spLocks noChangeArrowheads="1" noTextEdit="1"/>
          </p:cNvSpPr>
          <p:nvPr>
            <p:ph type="sldImg"/>
          </p:nvPr>
        </p:nvSpPr>
        <p:spPr>
          <a:ln/>
        </p:spPr>
      </p:sp>
      <p:sp>
        <p:nvSpPr>
          <p:cNvPr id="4659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80D626-48A1-4276-BB33-80E478168EC3}" type="slidenum">
              <a:rPr lang="en-US" altLang="en-US"/>
              <a:pPr/>
              <a:t>59</a:t>
            </a:fld>
            <a:endParaRPr lang="en-US" altLang="en-US"/>
          </a:p>
        </p:txBody>
      </p:sp>
      <p:sp>
        <p:nvSpPr>
          <p:cNvPr id="754690" name="Rectangle 2"/>
          <p:cNvSpPr>
            <a:spLocks noChangeArrowheads="1" noTextEdit="1"/>
          </p:cNvSpPr>
          <p:nvPr>
            <p:ph type="sldImg"/>
          </p:nvPr>
        </p:nvSpPr>
        <p:spPr>
          <a:ln/>
        </p:spPr>
      </p:sp>
      <p:sp>
        <p:nvSpPr>
          <p:cNvPr id="754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A9266D-7DD3-4830-A287-54180AC65D00}" type="slidenum">
              <a:rPr lang="en-US" altLang="en-US"/>
              <a:pPr/>
              <a:t>60</a:t>
            </a:fld>
            <a:endParaRPr lang="en-US" altLang="en-US"/>
          </a:p>
        </p:txBody>
      </p:sp>
      <p:sp>
        <p:nvSpPr>
          <p:cNvPr id="756738" name="Rectangle 2"/>
          <p:cNvSpPr>
            <a:spLocks noChangeArrowheads="1" noTextEdit="1"/>
          </p:cNvSpPr>
          <p:nvPr>
            <p:ph type="sldImg"/>
          </p:nvPr>
        </p:nvSpPr>
        <p:spPr>
          <a:ln/>
        </p:spPr>
      </p:sp>
      <p:sp>
        <p:nvSpPr>
          <p:cNvPr id="756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91468D-132A-477F-89D7-3184B2E79D85}" type="slidenum">
              <a:rPr lang="en-US" altLang="en-US"/>
              <a:pPr/>
              <a:t>61</a:t>
            </a:fld>
            <a:endParaRPr lang="en-US" altLang="en-US"/>
          </a:p>
        </p:txBody>
      </p:sp>
      <p:sp>
        <p:nvSpPr>
          <p:cNvPr id="1057794" name="Rectangle 2"/>
          <p:cNvSpPr>
            <a:spLocks noChangeArrowheads="1" noTextEdit="1"/>
          </p:cNvSpPr>
          <p:nvPr>
            <p:ph type="sldImg"/>
          </p:nvPr>
        </p:nvSpPr>
        <p:spPr>
          <a:ln/>
        </p:spPr>
      </p:sp>
      <p:sp>
        <p:nvSpPr>
          <p:cNvPr id="10577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67916F-DB15-4C2E-89EC-9039F4742EC4}" type="slidenum">
              <a:rPr lang="en-US" altLang="en-US"/>
              <a:pPr/>
              <a:t>62</a:t>
            </a:fld>
            <a:endParaRPr lang="en-US" altLang="en-US"/>
          </a:p>
        </p:txBody>
      </p:sp>
      <p:sp>
        <p:nvSpPr>
          <p:cNvPr id="478210" name="Rectangle 2"/>
          <p:cNvSpPr>
            <a:spLocks noChangeArrowheads="1" noTextEdit="1"/>
          </p:cNvSpPr>
          <p:nvPr>
            <p:ph type="sldImg"/>
          </p:nvPr>
        </p:nvSpPr>
        <p:spPr>
          <a:ln/>
        </p:spPr>
      </p:sp>
      <p:sp>
        <p:nvSpPr>
          <p:cNvPr id="478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7DB1D1-3B3A-4A47-BFF5-C54F75FE94CA}" type="slidenum">
              <a:rPr lang="en-US" altLang="en-US"/>
              <a:pPr/>
              <a:t>63</a:t>
            </a:fld>
            <a:endParaRPr lang="en-US" altLang="en-US"/>
          </a:p>
        </p:txBody>
      </p:sp>
      <p:sp>
        <p:nvSpPr>
          <p:cNvPr id="758786" name="Rectangle 2"/>
          <p:cNvSpPr>
            <a:spLocks noChangeArrowheads="1" noTextEdit="1"/>
          </p:cNvSpPr>
          <p:nvPr>
            <p:ph type="sldImg"/>
          </p:nvPr>
        </p:nvSpPr>
        <p:spPr>
          <a:ln/>
        </p:spPr>
      </p:sp>
      <p:sp>
        <p:nvSpPr>
          <p:cNvPr id="7587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6381E3-7448-4CBA-A202-605875B87FAB}" type="slidenum">
              <a:rPr lang="en-US" altLang="en-US"/>
              <a:pPr/>
              <a:t>64</a:t>
            </a:fld>
            <a:endParaRPr lang="en-US" altLang="en-US"/>
          </a:p>
        </p:txBody>
      </p:sp>
      <p:sp>
        <p:nvSpPr>
          <p:cNvPr id="760834" name="Rectangle 2"/>
          <p:cNvSpPr>
            <a:spLocks noChangeArrowheads="1" noTextEdit="1"/>
          </p:cNvSpPr>
          <p:nvPr>
            <p:ph type="sldImg"/>
          </p:nvPr>
        </p:nvSpPr>
        <p:spPr>
          <a:ln/>
        </p:spPr>
      </p:sp>
      <p:sp>
        <p:nvSpPr>
          <p:cNvPr id="7608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D5329E-3D4A-43F7-9D05-F5B78E6A8240}" type="slidenum">
              <a:rPr lang="en-US" altLang="en-US"/>
              <a:pPr/>
              <a:t>11</a:t>
            </a:fld>
            <a:endParaRPr lang="en-US" altLang="en-US"/>
          </a:p>
        </p:txBody>
      </p:sp>
      <p:sp>
        <p:nvSpPr>
          <p:cNvPr id="652290" name="Rectangle 2"/>
          <p:cNvSpPr>
            <a:spLocks noChangeArrowheads="1" noTextEdit="1"/>
          </p:cNvSpPr>
          <p:nvPr>
            <p:ph type="sldImg"/>
          </p:nvPr>
        </p:nvSpPr>
        <p:spPr>
          <a:xfrm>
            <a:off x="1258888" y="720725"/>
            <a:ext cx="4800600" cy="3600450"/>
          </a:xfrm>
          <a:ln/>
        </p:spPr>
      </p:sp>
      <p:sp>
        <p:nvSpPr>
          <p:cNvPr id="652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472EFC-60CA-40FF-9F21-B729ED03272E}" type="slidenum">
              <a:rPr lang="en-US" altLang="en-US"/>
              <a:pPr/>
              <a:t>65</a:t>
            </a:fld>
            <a:endParaRPr lang="en-US" altLang="en-US"/>
          </a:p>
        </p:txBody>
      </p:sp>
      <p:sp>
        <p:nvSpPr>
          <p:cNvPr id="482306" name="Rectangle 2"/>
          <p:cNvSpPr>
            <a:spLocks noChangeArrowheads="1" noTextEdit="1"/>
          </p:cNvSpPr>
          <p:nvPr>
            <p:ph type="sldImg"/>
          </p:nvPr>
        </p:nvSpPr>
        <p:spPr>
          <a:ln/>
        </p:spPr>
      </p:sp>
      <p:sp>
        <p:nvSpPr>
          <p:cNvPr id="482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B67310-738A-4F04-8634-7E63A5F5107A}" type="slidenum">
              <a:rPr lang="en-US" altLang="en-US"/>
              <a:pPr/>
              <a:t>66</a:t>
            </a:fld>
            <a:endParaRPr lang="en-US" altLang="en-US"/>
          </a:p>
        </p:txBody>
      </p:sp>
      <p:sp>
        <p:nvSpPr>
          <p:cNvPr id="762882" name="Rectangle 2"/>
          <p:cNvSpPr>
            <a:spLocks noChangeArrowheads="1" noTextEdit="1"/>
          </p:cNvSpPr>
          <p:nvPr>
            <p:ph type="sldImg"/>
          </p:nvPr>
        </p:nvSpPr>
        <p:spPr>
          <a:ln/>
        </p:spPr>
      </p:sp>
      <p:sp>
        <p:nvSpPr>
          <p:cNvPr id="7628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F2DFD6-03D6-427A-970D-62F6C9D5CAF5}" type="slidenum">
              <a:rPr lang="en-US" altLang="en-US"/>
              <a:pPr/>
              <a:t>67</a:t>
            </a:fld>
            <a:endParaRPr lang="en-US" altLang="en-US"/>
          </a:p>
        </p:txBody>
      </p:sp>
      <p:sp>
        <p:nvSpPr>
          <p:cNvPr id="764930" name="Rectangle 2"/>
          <p:cNvSpPr>
            <a:spLocks noChangeArrowheads="1" noTextEdit="1"/>
          </p:cNvSpPr>
          <p:nvPr>
            <p:ph type="sldImg"/>
          </p:nvPr>
        </p:nvSpPr>
        <p:spPr>
          <a:ln/>
        </p:spPr>
      </p:sp>
      <p:sp>
        <p:nvSpPr>
          <p:cNvPr id="7649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351DC1-68BC-476C-B1C8-77D8777EFF4C}" type="slidenum">
              <a:rPr lang="en-US" altLang="en-US"/>
              <a:pPr/>
              <a:t>68</a:t>
            </a:fld>
            <a:endParaRPr lang="en-US" altLang="en-US"/>
          </a:p>
        </p:txBody>
      </p:sp>
      <p:sp>
        <p:nvSpPr>
          <p:cNvPr id="766978" name="Rectangle 2"/>
          <p:cNvSpPr>
            <a:spLocks noChangeArrowheads="1" noTextEdit="1"/>
          </p:cNvSpPr>
          <p:nvPr>
            <p:ph type="sldImg"/>
          </p:nvPr>
        </p:nvSpPr>
        <p:spPr>
          <a:xfrm>
            <a:off x="1258888" y="720725"/>
            <a:ext cx="4800600" cy="3600450"/>
          </a:xfrm>
          <a:ln/>
        </p:spPr>
      </p:sp>
      <p:sp>
        <p:nvSpPr>
          <p:cNvPr id="7669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E7AA61-D234-4630-8117-27B56B1E9014}" type="slidenum">
              <a:rPr lang="en-US" altLang="en-US"/>
              <a:pPr/>
              <a:t>69</a:t>
            </a:fld>
            <a:endParaRPr lang="en-US" altLang="en-US"/>
          </a:p>
        </p:txBody>
      </p:sp>
      <p:sp>
        <p:nvSpPr>
          <p:cNvPr id="769026" name="Rectangle 2"/>
          <p:cNvSpPr>
            <a:spLocks noChangeArrowheads="1" noTextEdit="1"/>
          </p:cNvSpPr>
          <p:nvPr>
            <p:ph type="sldImg"/>
          </p:nvPr>
        </p:nvSpPr>
        <p:spPr>
          <a:xfrm>
            <a:off x="1258888" y="720725"/>
            <a:ext cx="4800600" cy="3600450"/>
          </a:xfrm>
          <a:ln/>
        </p:spPr>
      </p:sp>
      <p:sp>
        <p:nvSpPr>
          <p:cNvPr id="7690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BE7C21-8AD7-46A3-BEB3-BCDB91AE1C73}" type="slidenum">
              <a:rPr lang="en-US" altLang="en-US"/>
              <a:pPr/>
              <a:t>70</a:t>
            </a:fld>
            <a:endParaRPr lang="en-US" altLang="en-US"/>
          </a:p>
        </p:txBody>
      </p:sp>
      <p:sp>
        <p:nvSpPr>
          <p:cNvPr id="771074" name="Rectangle 2"/>
          <p:cNvSpPr>
            <a:spLocks noChangeArrowheads="1" noTextEdit="1"/>
          </p:cNvSpPr>
          <p:nvPr>
            <p:ph type="sldImg"/>
          </p:nvPr>
        </p:nvSpPr>
        <p:spPr>
          <a:xfrm>
            <a:off x="1258888" y="720725"/>
            <a:ext cx="4800600" cy="3600450"/>
          </a:xfrm>
          <a:ln/>
        </p:spPr>
      </p:sp>
      <p:sp>
        <p:nvSpPr>
          <p:cNvPr id="7710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885F9E-7A5E-49E7-B295-FEFC4F3E023D}" type="slidenum">
              <a:rPr lang="en-US" altLang="en-US"/>
              <a:pPr/>
              <a:t>71</a:t>
            </a:fld>
            <a:endParaRPr lang="en-US" altLang="en-US"/>
          </a:p>
        </p:txBody>
      </p:sp>
      <p:sp>
        <p:nvSpPr>
          <p:cNvPr id="773122" name="Rectangle 2"/>
          <p:cNvSpPr>
            <a:spLocks noChangeArrowheads="1" noTextEdit="1"/>
          </p:cNvSpPr>
          <p:nvPr>
            <p:ph type="sldImg"/>
          </p:nvPr>
        </p:nvSpPr>
        <p:spPr>
          <a:xfrm>
            <a:off x="1258888" y="720725"/>
            <a:ext cx="4800600" cy="3600450"/>
          </a:xfrm>
          <a:ln/>
        </p:spPr>
      </p:sp>
      <p:sp>
        <p:nvSpPr>
          <p:cNvPr id="7731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BC92FA-E819-4D08-ACE3-D53AB4466EC7}" type="slidenum">
              <a:rPr lang="en-US" altLang="en-US"/>
              <a:pPr/>
              <a:t>72</a:t>
            </a:fld>
            <a:endParaRPr lang="en-US" altLang="en-US"/>
          </a:p>
        </p:txBody>
      </p:sp>
      <p:sp>
        <p:nvSpPr>
          <p:cNvPr id="775170" name="Rectangle 2"/>
          <p:cNvSpPr>
            <a:spLocks noChangeArrowheads="1" noTextEdit="1"/>
          </p:cNvSpPr>
          <p:nvPr>
            <p:ph type="sldImg"/>
          </p:nvPr>
        </p:nvSpPr>
        <p:spPr>
          <a:xfrm>
            <a:off x="1258888" y="720725"/>
            <a:ext cx="4800600" cy="3600450"/>
          </a:xfrm>
          <a:ln/>
        </p:spPr>
      </p:sp>
      <p:sp>
        <p:nvSpPr>
          <p:cNvPr id="7751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F0AE93-EAF0-4821-80FD-F98AAF6D95EB}" type="slidenum">
              <a:rPr lang="en-US" altLang="en-US"/>
              <a:pPr/>
              <a:t>73</a:t>
            </a:fld>
            <a:endParaRPr lang="en-US" altLang="en-US"/>
          </a:p>
        </p:txBody>
      </p:sp>
      <p:sp>
        <p:nvSpPr>
          <p:cNvPr id="777218" name="Rectangle 2"/>
          <p:cNvSpPr>
            <a:spLocks noChangeArrowheads="1" noTextEdit="1"/>
          </p:cNvSpPr>
          <p:nvPr>
            <p:ph type="sldImg"/>
          </p:nvPr>
        </p:nvSpPr>
        <p:spPr>
          <a:xfrm>
            <a:off x="1258888" y="720725"/>
            <a:ext cx="4800600" cy="3600450"/>
          </a:xfrm>
          <a:ln/>
        </p:spPr>
      </p:sp>
      <p:sp>
        <p:nvSpPr>
          <p:cNvPr id="7772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F38821-E14A-4796-9F26-DAEE57982224}" type="slidenum">
              <a:rPr lang="en-US" altLang="en-US"/>
              <a:pPr/>
              <a:t>74</a:t>
            </a:fld>
            <a:endParaRPr lang="en-US" altLang="en-US"/>
          </a:p>
        </p:txBody>
      </p:sp>
      <p:sp>
        <p:nvSpPr>
          <p:cNvPr id="779266" name="Rectangle 2"/>
          <p:cNvSpPr>
            <a:spLocks noChangeArrowheads="1" noTextEdit="1"/>
          </p:cNvSpPr>
          <p:nvPr>
            <p:ph type="sldImg"/>
          </p:nvPr>
        </p:nvSpPr>
        <p:spPr>
          <a:xfrm>
            <a:off x="1258888" y="720725"/>
            <a:ext cx="4800600" cy="3600450"/>
          </a:xfrm>
          <a:ln/>
        </p:spPr>
      </p:sp>
      <p:sp>
        <p:nvSpPr>
          <p:cNvPr id="7792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CD9A3F-F124-4513-9C21-038F4A0FAD72}" type="slidenum">
              <a:rPr lang="en-US" altLang="en-US"/>
              <a:pPr/>
              <a:t>12</a:t>
            </a:fld>
            <a:endParaRPr lang="en-US" altLang="en-US"/>
          </a:p>
        </p:txBody>
      </p:sp>
      <p:sp>
        <p:nvSpPr>
          <p:cNvPr id="654338" name="Rectangle 2"/>
          <p:cNvSpPr>
            <a:spLocks noChangeArrowheads="1" noTextEdit="1"/>
          </p:cNvSpPr>
          <p:nvPr>
            <p:ph type="sldImg"/>
          </p:nvPr>
        </p:nvSpPr>
        <p:spPr>
          <a:xfrm>
            <a:off x="1258888" y="720725"/>
            <a:ext cx="4800600" cy="3600450"/>
          </a:xfrm>
          <a:ln/>
        </p:spPr>
      </p:sp>
      <p:sp>
        <p:nvSpPr>
          <p:cNvPr id="654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E5EC6F-CF64-4743-9DD7-1B72E9149F2F}" type="slidenum">
              <a:rPr lang="en-US" altLang="en-US"/>
              <a:pPr/>
              <a:t>75</a:t>
            </a:fld>
            <a:endParaRPr lang="en-US" altLang="en-US"/>
          </a:p>
        </p:txBody>
      </p:sp>
      <p:sp>
        <p:nvSpPr>
          <p:cNvPr id="781314" name="Rectangle 2"/>
          <p:cNvSpPr>
            <a:spLocks noChangeArrowheads="1" noTextEdit="1"/>
          </p:cNvSpPr>
          <p:nvPr>
            <p:ph type="sldImg"/>
          </p:nvPr>
        </p:nvSpPr>
        <p:spPr>
          <a:xfrm>
            <a:off x="1258888" y="720725"/>
            <a:ext cx="4800600" cy="3600450"/>
          </a:xfrm>
          <a:ln/>
        </p:spPr>
      </p:sp>
      <p:sp>
        <p:nvSpPr>
          <p:cNvPr id="7813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BB76E9-F0F9-4DFE-9FF6-9D7287D059F8}" type="slidenum">
              <a:rPr lang="en-US" altLang="en-US"/>
              <a:pPr/>
              <a:t>76</a:t>
            </a:fld>
            <a:endParaRPr lang="en-US" altLang="en-US"/>
          </a:p>
        </p:txBody>
      </p:sp>
      <p:sp>
        <p:nvSpPr>
          <p:cNvPr id="783362" name="Rectangle 2"/>
          <p:cNvSpPr>
            <a:spLocks noChangeArrowheads="1" noTextEdit="1"/>
          </p:cNvSpPr>
          <p:nvPr>
            <p:ph type="sldImg"/>
          </p:nvPr>
        </p:nvSpPr>
        <p:spPr>
          <a:xfrm>
            <a:off x="1258888" y="720725"/>
            <a:ext cx="4800600" cy="3600450"/>
          </a:xfrm>
          <a:ln/>
        </p:spPr>
      </p:sp>
      <p:sp>
        <p:nvSpPr>
          <p:cNvPr id="783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FBE8E3-52DF-4AC6-A67D-4C032805ABAE}" type="slidenum">
              <a:rPr lang="en-US" altLang="en-US"/>
              <a:pPr/>
              <a:t>77</a:t>
            </a:fld>
            <a:endParaRPr lang="en-US" altLang="en-US"/>
          </a:p>
        </p:txBody>
      </p:sp>
      <p:sp>
        <p:nvSpPr>
          <p:cNvPr id="785410" name="Rectangle 2"/>
          <p:cNvSpPr>
            <a:spLocks noChangeArrowheads="1" noTextEdit="1"/>
          </p:cNvSpPr>
          <p:nvPr>
            <p:ph type="sldImg"/>
          </p:nvPr>
        </p:nvSpPr>
        <p:spPr>
          <a:xfrm>
            <a:off x="1258888" y="720725"/>
            <a:ext cx="4800600" cy="3600450"/>
          </a:xfrm>
          <a:ln/>
        </p:spPr>
      </p:sp>
      <p:sp>
        <p:nvSpPr>
          <p:cNvPr id="785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DD7692-C22B-46B4-A3A1-76E5C29AE705}" type="slidenum">
              <a:rPr lang="en-US" altLang="en-US"/>
              <a:pPr/>
              <a:t>78</a:t>
            </a:fld>
            <a:endParaRPr lang="en-US" altLang="en-US"/>
          </a:p>
        </p:txBody>
      </p:sp>
      <p:sp>
        <p:nvSpPr>
          <p:cNvPr id="787458" name="Rectangle 2"/>
          <p:cNvSpPr>
            <a:spLocks noChangeArrowheads="1" noTextEdit="1"/>
          </p:cNvSpPr>
          <p:nvPr>
            <p:ph type="sldImg"/>
          </p:nvPr>
        </p:nvSpPr>
        <p:spPr>
          <a:xfrm>
            <a:off x="1258888" y="720725"/>
            <a:ext cx="4800600" cy="3600450"/>
          </a:xfrm>
          <a:ln/>
        </p:spPr>
      </p:sp>
      <p:sp>
        <p:nvSpPr>
          <p:cNvPr id="7874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20D188-D266-4151-A394-72C14E4BB51B}" type="slidenum">
              <a:rPr lang="en-US" altLang="en-US"/>
              <a:pPr/>
              <a:t>79</a:t>
            </a:fld>
            <a:endParaRPr lang="en-US" altLang="en-US"/>
          </a:p>
        </p:txBody>
      </p:sp>
      <p:sp>
        <p:nvSpPr>
          <p:cNvPr id="789506" name="Rectangle 2"/>
          <p:cNvSpPr>
            <a:spLocks noChangeArrowheads="1" noTextEdit="1"/>
          </p:cNvSpPr>
          <p:nvPr>
            <p:ph type="sldImg"/>
          </p:nvPr>
        </p:nvSpPr>
        <p:spPr>
          <a:xfrm>
            <a:off x="1258888" y="720725"/>
            <a:ext cx="4800600" cy="3600450"/>
          </a:xfrm>
          <a:ln/>
        </p:spPr>
      </p:sp>
      <p:sp>
        <p:nvSpPr>
          <p:cNvPr id="789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4E2A23-CD0D-43F8-8DB8-FE62C959556F}" type="slidenum">
              <a:rPr lang="en-US" altLang="en-US"/>
              <a:pPr/>
              <a:t>80</a:t>
            </a:fld>
            <a:endParaRPr lang="en-US" altLang="en-US"/>
          </a:p>
        </p:txBody>
      </p:sp>
      <p:sp>
        <p:nvSpPr>
          <p:cNvPr id="791554" name="Rectangle 2"/>
          <p:cNvSpPr>
            <a:spLocks noChangeArrowheads="1" noTextEdit="1"/>
          </p:cNvSpPr>
          <p:nvPr>
            <p:ph type="sldImg"/>
          </p:nvPr>
        </p:nvSpPr>
        <p:spPr>
          <a:xfrm>
            <a:off x="1258888" y="720725"/>
            <a:ext cx="4800600" cy="3600450"/>
          </a:xfrm>
          <a:ln/>
        </p:spPr>
      </p:sp>
      <p:sp>
        <p:nvSpPr>
          <p:cNvPr id="7915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717E9C-49F3-46FE-9BB3-0F7407EB3DDF}" type="slidenum">
              <a:rPr lang="en-US" altLang="en-US"/>
              <a:pPr/>
              <a:t>81</a:t>
            </a:fld>
            <a:endParaRPr lang="en-US" altLang="en-US"/>
          </a:p>
        </p:txBody>
      </p:sp>
      <p:sp>
        <p:nvSpPr>
          <p:cNvPr id="793602" name="Rectangle 2"/>
          <p:cNvSpPr>
            <a:spLocks noChangeArrowheads="1" noTextEdit="1"/>
          </p:cNvSpPr>
          <p:nvPr>
            <p:ph type="sldImg"/>
          </p:nvPr>
        </p:nvSpPr>
        <p:spPr>
          <a:xfrm>
            <a:off x="1258888" y="720725"/>
            <a:ext cx="4800600" cy="3600450"/>
          </a:xfrm>
          <a:ln/>
        </p:spPr>
      </p:sp>
      <p:sp>
        <p:nvSpPr>
          <p:cNvPr id="7936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599B36-465E-4A59-B4A2-76CD7F748533}" type="slidenum">
              <a:rPr lang="en-US" altLang="en-US"/>
              <a:pPr/>
              <a:t>82</a:t>
            </a:fld>
            <a:endParaRPr lang="en-US" altLang="en-US"/>
          </a:p>
        </p:txBody>
      </p:sp>
      <p:sp>
        <p:nvSpPr>
          <p:cNvPr id="795650" name="Rectangle 2"/>
          <p:cNvSpPr>
            <a:spLocks noChangeArrowheads="1" noTextEdit="1"/>
          </p:cNvSpPr>
          <p:nvPr>
            <p:ph type="sldImg"/>
          </p:nvPr>
        </p:nvSpPr>
        <p:spPr>
          <a:xfrm>
            <a:off x="1258888" y="720725"/>
            <a:ext cx="4800600" cy="3600450"/>
          </a:xfrm>
          <a:ln/>
        </p:spPr>
      </p:sp>
      <p:sp>
        <p:nvSpPr>
          <p:cNvPr id="795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6A0226-3EA5-496D-A99D-194712A50D13}" type="slidenum">
              <a:rPr lang="en-US" altLang="en-US"/>
              <a:pPr/>
              <a:t>83</a:t>
            </a:fld>
            <a:endParaRPr lang="en-US" altLang="en-US"/>
          </a:p>
        </p:txBody>
      </p:sp>
      <p:sp>
        <p:nvSpPr>
          <p:cNvPr id="797698" name="Rectangle 2"/>
          <p:cNvSpPr>
            <a:spLocks noChangeArrowheads="1" noTextEdit="1"/>
          </p:cNvSpPr>
          <p:nvPr>
            <p:ph type="sldImg"/>
          </p:nvPr>
        </p:nvSpPr>
        <p:spPr>
          <a:xfrm>
            <a:off x="1258888" y="720725"/>
            <a:ext cx="4800600" cy="3600450"/>
          </a:xfrm>
          <a:ln/>
        </p:spPr>
      </p:sp>
      <p:sp>
        <p:nvSpPr>
          <p:cNvPr id="7976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3710C8-60B4-434A-AACD-2D08A9CDA895}" type="slidenum">
              <a:rPr lang="en-US" altLang="en-US"/>
              <a:pPr/>
              <a:t>84</a:t>
            </a:fld>
            <a:endParaRPr lang="en-US" altLang="en-US"/>
          </a:p>
        </p:txBody>
      </p:sp>
      <p:sp>
        <p:nvSpPr>
          <p:cNvPr id="799746" name="Rectangle 2"/>
          <p:cNvSpPr>
            <a:spLocks noChangeArrowheads="1" noTextEdit="1"/>
          </p:cNvSpPr>
          <p:nvPr>
            <p:ph type="sldImg"/>
          </p:nvPr>
        </p:nvSpPr>
        <p:spPr>
          <a:xfrm>
            <a:off x="1258888" y="720725"/>
            <a:ext cx="4800600" cy="3600450"/>
          </a:xfrm>
          <a:ln/>
        </p:spPr>
      </p:sp>
      <p:sp>
        <p:nvSpPr>
          <p:cNvPr id="7997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6276BC-04F1-4E93-A85F-6BAD062734D8}" type="slidenum">
              <a:rPr lang="en-US" altLang="en-US"/>
              <a:pPr/>
              <a:t>13</a:t>
            </a:fld>
            <a:endParaRPr lang="en-US" altLang="en-US"/>
          </a:p>
        </p:txBody>
      </p:sp>
      <p:sp>
        <p:nvSpPr>
          <p:cNvPr id="656386" name="Rectangle 2"/>
          <p:cNvSpPr>
            <a:spLocks noChangeArrowheads="1" noTextEdit="1"/>
          </p:cNvSpPr>
          <p:nvPr>
            <p:ph type="sldImg"/>
          </p:nvPr>
        </p:nvSpPr>
        <p:spPr>
          <a:xfrm>
            <a:off x="1258888" y="720725"/>
            <a:ext cx="4800600" cy="3600450"/>
          </a:xfrm>
          <a:ln/>
        </p:spPr>
      </p:sp>
      <p:sp>
        <p:nvSpPr>
          <p:cNvPr id="6563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53ED2E-6A10-482A-885A-58CC20ED6FF5}" type="slidenum">
              <a:rPr lang="en-US" altLang="en-US"/>
              <a:pPr/>
              <a:t>85</a:t>
            </a:fld>
            <a:endParaRPr lang="en-US" altLang="en-US"/>
          </a:p>
        </p:txBody>
      </p:sp>
      <p:sp>
        <p:nvSpPr>
          <p:cNvPr id="801794" name="Rectangle 2"/>
          <p:cNvSpPr>
            <a:spLocks noChangeArrowheads="1" noTextEdit="1"/>
          </p:cNvSpPr>
          <p:nvPr>
            <p:ph type="sldImg"/>
          </p:nvPr>
        </p:nvSpPr>
        <p:spPr>
          <a:xfrm>
            <a:off x="1258888" y="720725"/>
            <a:ext cx="4800600" cy="3600450"/>
          </a:xfrm>
          <a:ln/>
        </p:spPr>
      </p:sp>
      <p:sp>
        <p:nvSpPr>
          <p:cNvPr id="8017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030EE3-72CE-406C-A0FD-68F2A957EEBB}" type="slidenum">
              <a:rPr lang="en-US" altLang="en-US"/>
              <a:pPr/>
              <a:t>86</a:t>
            </a:fld>
            <a:endParaRPr lang="en-US" altLang="en-US"/>
          </a:p>
        </p:txBody>
      </p:sp>
      <p:sp>
        <p:nvSpPr>
          <p:cNvPr id="803842" name="Rectangle 2"/>
          <p:cNvSpPr>
            <a:spLocks noChangeArrowheads="1" noTextEdit="1"/>
          </p:cNvSpPr>
          <p:nvPr>
            <p:ph type="sldImg"/>
          </p:nvPr>
        </p:nvSpPr>
        <p:spPr>
          <a:xfrm>
            <a:off x="1258888" y="720725"/>
            <a:ext cx="4800600" cy="3600450"/>
          </a:xfrm>
          <a:ln/>
        </p:spPr>
      </p:sp>
      <p:sp>
        <p:nvSpPr>
          <p:cNvPr id="8038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01E5E2-A0B2-4C90-8349-2D692D1EF1F4}" type="slidenum">
              <a:rPr lang="en-US" altLang="en-US"/>
              <a:pPr/>
              <a:t>87</a:t>
            </a:fld>
            <a:endParaRPr lang="en-US" altLang="en-US"/>
          </a:p>
        </p:txBody>
      </p:sp>
      <p:sp>
        <p:nvSpPr>
          <p:cNvPr id="805890" name="Rectangle 2"/>
          <p:cNvSpPr>
            <a:spLocks noChangeArrowheads="1" noTextEdit="1"/>
          </p:cNvSpPr>
          <p:nvPr>
            <p:ph type="sldImg"/>
          </p:nvPr>
        </p:nvSpPr>
        <p:spPr>
          <a:xfrm>
            <a:off x="1258888" y="720725"/>
            <a:ext cx="4800600" cy="3600450"/>
          </a:xfrm>
          <a:ln/>
        </p:spPr>
      </p:sp>
      <p:sp>
        <p:nvSpPr>
          <p:cNvPr id="8058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27CACF-1EA5-470F-9739-29E0745CC019}" type="slidenum">
              <a:rPr lang="en-US" altLang="en-US"/>
              <a:pPr/>
              <a:t>88</a:t>
            </a:fld>
            <a:endParaRPr lang="en-US" altLang="en-US"/>
          </a:p>
        </p:txBody>
      </p:sp>
      <p:sp>
        <p:nvSpPr>
          <p:cNvPr id="807938" name="Rectangle 2"/>
          <p:cNvSpPr>
            <a:spLocks noChangeArrowheads="1" noTextEdit="1"/>
          </p:cNvSpPr>
          <p:nvPr>
            <p:ph type="sldImg"/>
          </p:nvPr>
        </p:nvSpPr>
        <p:spPr>
          <a:xfrm>
            <a:off x="1258888" y="720725"/>
            <a:ext cx="4800600" cy="3600450"/>
          </a:xfrm>
          <a:ln/>
        </p:spPr>
      </p:sp>
      <p:sp>
        <p:nvSpPr>
          <p:cNvPr id="8079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0C1C1E-C114-4C6C-9797-AEF312132BDA}" type="slidenum">
              <a:rPr lang="en-US" altLang="en-US"/>
              <a:pPr/>
              <a:t>89</a:t>
            </a:fld>
            <a:endParaRPr lang="en-US" altLang="en-US"/>
          </a:p>
        </p:txBody>
      </p:sp>
      <p:sp>
        <p:nvSpPr>
          <p:cNvPr id="809986" name="Rectangle 2"/>
          <p:cNvSpPr>
            <a:spLocks noChangeArrowheads="1" noTextEdit="1"/>
          </p:cNvSpPr>
          <p:nvPr>
            <p:ph type="sldImg"/>
          </p:nvPr>
        </p:nvSpPr>
        <p:spPr>
          <a:xfrm>
            <a:off x="1258888" y="720725"/>
            <a:ext cx="4800600" cy="3600450"/>
          </a:xfrm>
          <a:ln/>
        </p:spPr>
      </p:sp>
      <p:sp>
        <p:nvSpPr>
          <p:cNvPr id="8099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8F93D5-39BF-4A6E-9B81-045AD41FD249}" type="slidenum">
              <a:rPr lang="en-US" altLang="en-US"/>
              <a:pPr/>
              <a:t>90</a:t>
            </a:fld>
            <a:endParaRPr lang="en-US" altLang="en-US"/>
          </a:p>
        </p:txBody>
      </p:sp>
      <p:sp>
        <p:nvSpPr>
          <p:cNvPr id="812034" name="Rectangle 2"/>
          <p:cNvSpPr>
            <a:spLocks noChangeArrowheads="1" noTextEdit="1"/>
          </p:cNvSpPr>
          <p:nvPr>
            <p:ph type="sldImg"/>
          </p:nvPr>
        </p:nvSpPr>
        <p:spPr>
          <a:xfrm>
            <a:off x="1258888" y="720725"/>
            <a:ext cx="4800600" cy="3600450"/>
          </a:xfrm>
          <a:ln/>
        </p:spPr>
      </p:sp>
      <p:sp>
        <p:nvSpPr>
          <p:cNvPr id="8120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4CCCDF-9004-42D2-9C9F-A387C73A641B}" type="slidenum">
              <a:rPr lang="en-US" altLang="en-US"/>
              <a:pPr/>
              <a:t>91</a:t>
            </a:fld>
            <a:endParaRPr lang="en-US" altLang="en-US"/>
          </a:p>
        </p:txBody>
      </p:sp>
      <p:sp>
        <p:nvSpPr>
          <p:cNvPr id="814082" name="Rectangle 2"/>
          <p:cNvSpPr>
            <a:spLocks noChangeArrowheads="1" noTextEdit="1"/>
          </p:cNvSpPr>
          <p:nvPr>
            <p:ph type="sldImg"/>
          </p:nvPr>
        </p:nvSpPr>
        <p:spPr>
          <a:xfrm>
            <a:off x="1258888" y="720725"/>
            <a:ext cx="4800600" cy="3600450"/>
          </a:xfrm>
          <a:ln/>
        </p:spPr>
      </p:sp>
      <p:sp>
        <p:nvSpPr>
          <p:cNvPr id="8140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7C72B3-A75C-4305-81D1-4DDEDD351E29}" type="slidenum">
              <a:rPr lang="en-US" altLang="en-US"/>
              <a:pPr/>
              <a:t>92</a:t>
            </a:fld>
            <a:endParaRPr lang="en-US" altLang="en-US"/>
          </a:p>
        </p:txBody>
      </p:sp>
      <p:sp>
        <p:nvSpPr>
          <p:cNvPr id="816130" name="Rectangle 2"/>
          <p:cNvSpPr>
            <a:spLocks noChangeArrowheads="1" noTextEdit="1"/>
          </p:cNvSpPr>
          <p:nvPr>
            <p:ph type="sldImg"/>
          </p:nvPr>
        </p:nvSpPr>
        <p:spPr>
          <a:xfrm>
            <a:off x="1258888" y="720725"/>
            <a:ext cx="4800600" cy="3600450"/>
          </a:xfrm>
          <a:ln/>
        </p:spPr>
      </p:sp>
      <p:sp>
        <p:nvSpPr>
          <p:cNvPr id="8161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48FE20-DAEC-4645-BF7D-90E782F7C559}" type="slidenum">
              <a:rPr lang="en-US" altLang="en-US"/>
              <a:pPr/>
              <a:t>93</a:t>
            </a:fld>
            <a:endParaRPr lang="en-US" altLang="en-US"/>
          </a:p>
        </p:txBody>
      </p:sp>
      <p:sp>
        <p:nvSpPr>
          <p:cNvPr id="818178" name="Rectangle 2"/>
          <p:cNvSpPr>
            <a:spLocks noChangeArrowheads="1" noTextEdit="1"/>
          </p:cNvSpPr>
          <p:nvPr>
            <p:ph type="sldImg"/>
          </p:nvPr>
        </p:nvSpPr>
        <p:spPr>
          <a:xfrm>
            <a:off x="1258888" y="720725"/>
            <a:ext cx="4800600" cy="3600450"/>
          </a:xfrm>
          <a:ln/>
        </p:spPr>
      </p:sp>
      <p:sp>
        <p:nvSpPr>
          <p:cNvPr id="818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0CF06E-6D63-40C2-8A85-62E2D51DE688}" type="slidenum">
              <a:rPr lang="en-US" altLang="en-US"/>
              <a:pPr/>
              <a:t>94</a:t>
            </a:fld>
            <a:endParaRPr lang="en-US" altLang="en-US"/>
          </a:p>
        </p:txBody>
      </p:sp>
      <p:sp>
        <p:nvSpPr>
          <p:cNvPr id="820226" name="Rectangle 2"/>
          <p:cNvSpPr>
            <a:spLocks noChangeArrowheads="1" noTextEdit="1"/>
          </p:cNvSpPr>
          <p:nvPr>
            <p:ph type="sldImg"/>
          </p:nvPr>
        </p:nvSpPr>
        <p:spPr>
          <a:xfrm>
            <a:off x="1258888" y="720725"/>
            <a:ext cx="4800600" cy="3600450"/>
          </a:xfrm>
          <a:ln/>
        </p:spPr>
      </p:sp>
      <p:sp>
        <p:nvSpPr>
          <p:cNvPr id="8202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F845CD-FE32-4120-8791-17A2AF290FD0}" type="slidenum">
              <a:rPr lang="en-US" altLang="en-US"/>
              <a:pPr/>
              <a:t>14</a:t>
            </a:fld>
            <a:endParaRPr lang="en-US" altLang="en-US"/>
          </a:p>
        </p:txBody>
      </p:sp>
      <p:sp>
        <p:nvSpPr>
          <p:cNvPr id="658434" name="Rectangle 2"/>
          <p:cNvSpPr>
            <a:spLocks noChangeArrowheads="1" noTextEdit="1"/>
          </p:cNvSpPr>
          <p:nvPr>
            <p:ph type="sldImg"/>
          </p:nvPr>
        </p:nvSpPr>
        <p:spPr>
          <a:xfrm>
            <a:off x="1258888" y="720725"/>
            <a:ext cx="4800600" cy="3600450"/>
          </a:xfrm>
          <a:ln/>
        </p:spPr>
      </p:sp>
      <p:sp>
        <p:nvSpPr>
          <p:cNvPr id="6584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1E1796-DC65-4722-BE70-39E095E77D4D}" type="slidenum">
              <a:rPr lang="en-US" altLang="en-US"/>
              <a:pPr/>
              <a:t>95</a:t>
            </a:fld>
            <a:endParaRPr lang="en-US" altLang="en-US"/>
          </a:p>
        </p:txBody>
      </p:sp>
      <p:sp>
        <p:nvSpPr>
          <p:cNvPr id="822274" name="Rectangle 2"/>
          <p:cNvSpPr>
            <a:spLocks noChangeArrowheads="1" noTextEdit="1"/>
          </p:cNvSpPr>
          <p:nvPr>
            <p:ph type="sldImg"/>
          </p:nvPr>
        </p:nvSpPr>
        <p:spPr>
          <a:xfrm>
            <a:off x="1258888" y="720725"/>
            <a:ext cx="4800600" cy="3600450"/>
          </a:xfrm>
          <a:ln/>
        </p:spPr>
      </p:sp>
      <p:sp>
        <p:nvSpPr>
          <p:cNvPr id="8222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14466D-D6B4-4A2A-9ADC-6C736958559E}" type="slidenum">
              <a:rPr lang="en-US" altLang="en-US"/>
              <a:pPr/>
              <a:t>96</a:t>
            </a:fld>
            <a:endParaRPr lang="en-US" altLang="en-US"/>
          </a:p>
        </p:txBody>
      </p:sp>
      <p:sp>
        <p:nvSpPr>
          <p:cNvPr id="550914" name="Rectangle 2"/>
          <p:cNvSpPr>
            <a:spLocks noChangeArrowheads="1" noTextEdit="1"/>
          </p:cNvSpPr>
          <p:nvPr>
            <p:ph type="sldImg"/>
          </p:nvPr>
        </p:nvSpPr>
        <p:spPr>
          <a:ln/>
        </p:spPr>
      </p:sp>
      <p:sp>
        <p:nvSpPr>
          <p:cNvPr id="550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7859D4-59FF-4B2A-8197-AF4C7A6E7A6C}" type="slidenum">
              <a:rPr lang="en-US" altLang="en-US"/>
              <a:pPr/>
              <a:t>97</a:t>
            </a:fld>
            <a:endParaRPr lang="en-US" altLang="en-US"/>
          </a:p>
        </p:txBody>
      </p:sp>
      <p:sp>
        <p:nvSpPr>
          <p:cNvPr id="824322" name="Rectangle 2"/>
          <p:cNvSpPr>
            <a:spLocks noChangeArrowheads="1" noTextEdit="1"/>
          </p:cNvSpPr>
          <p:nvPr>
            <p:ph type="sldImg"/>
          </p:nvPr>
        </p:nvSpPr>
        <p:spPr>
          <a:ln/>
        </p:spPr>
      </p:sp>
      <p:sp>
        <p:nvSpPr>
          <p:cNvPr id="8243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FB47B1-1061-498B-9EB2-05110DFC88EC}" type="slidenum">
              <a:rPr lang="en-US" altLang="en-US"/>
              <a:pPr/>
              <a:t>98</a:t>
            </a:fld>
            <a:endParaRPr lang="en-US" altLang="en-US"/>
          </a:p>
        </p:txBody>
      </p:sp>
      <p:sp>
        <p:nvSpPr>
          <p:cNvPr id="826370" name="Rectangle 2"/>
          <p:cNvSpPr>
            <a:spLocks noChangeArrowheads="1" noTextEdit="1"/>
          </p:cNvSpPr>
          <p:nvPr>
            <p:ph type="sldImg"/>
          </p:nvPr>
        </p:nvSpPr>
        <p:spPr>
          <a:ln/>
        </p:spPr>
      </p:sp>
      <p:sp>
        <p:nvSpPr>
          <p:cNvPr id="8263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8E998C-A6A8-4EAE-985B-DA03C1BE9244}" type="slidenum">
              <a:rPr lang="en-US" altLang="en-US"/>
              <a:pPr/>
              <a:t>99</a:t>
            </a:fld>
            <a:endParaRPr lang="en-US" altLang="en-US"/>
          </a:p>
        </p:txBody>
      </p:sp>
      <p:sp>
        <p:nvSpPr>
          <p:cNvPr id="828418" name="Rectangle 2"/>
          <p:cNvSpPr>
            <a:spLocks noChangeArrowheads="1" noTextEdit="1"/>
          </p:cNvSpPr>
          <p:nvPr>
            <p:ph type="sldImg"/>
          </p:nvPr>
        </p:nvSpPr>
        <p:spPr>
          <a:ln/>
        </p:spPr>
      </p:sp>
      <p:sp>
        <p:nvSpPr>
          <p:cNvPr id="828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21478C-274D-4269-A199-74B1FEB867B8}" type="slidenum">
              <a:rPr lang="en-US" altLang="en-US"/>
              <a:pPr/>
              <a:t>100</a:t>
            </a:fld>
            <a:endParaRPr lang="en-US" altLang="en-US"/>
          </a:p>
        </p:txBody>
      </p:sp>
      <p:sp>
        <p:nvSpPr>
          <p:cNvPr id="830466" name="Rectangle 2"/>
          <p:cNvSpPr>
            <a:spLocks noChangeArrowheads="1" noTextEdit="1"/>
          </p:cNvSpPr>
          <p:nvPr>
            <p:ph type="sldImg"/>
          </p:nvPr>
        </p:nvSpPr>
        <p:spPr>
          <a:ln/>
        </p:spPr>
      </p:sp>
      <p:sp>
        <p:nvSpPr>
          <p:cNvPr id="8304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A47475-A1C2-452D-A2E6-F7198395A994}" type="slidenum">
              <a:rPr lang="en-US" altLang="en-US"/>
              <a:pPr/>
              <a:t>101</a:t>
            </a:fld>
            <a:endParaRPr lang="en-US" altLang="en-US"/>
          </a:p>
        </p:txBody>
      </p:sp>
      <p:sp>
        <p:nvSpPr>
          <p:cNvPr id="832514" name="Rectangle 2"/>
          <p:cNvSpPr>
            <a:spLocks noChangeArrowheads="1" noTextEdit="1"/>
          </p:cNvSpPr>
          <p:nvPr>
            <p:ph type="sldImg"/>
          </p:nvPr>
        </p:nvSpPr>
        <p:spPr>
          <a:ln/>
        </p:spPr>
      </p:sp>
      <p:sp>
        <p:nvSpPr>
          <p:cNvPr id="8325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689A14-959E-4F63-B465-10693F801C44}" type="slidenum">
              <a:rPr lang="en-US" altLang="en-US"/>
              <a:pPr/>
              <a:t>102</a:t>
            </a:fld>
            <a:endParaRPr lang="en-US" altLang="en-US"/>
          </a:p>
        </p:txBody>
      </p:sp>
      <p:sp>
        <p:nvSpPr>
          <p:cNvPr id="552962" name="Rectangle 2"/>
          <p:cNvSpPr>
            <a:spLocks noChangeArrowheads="1" noTextEdit="1"/>
          </p:cNvSpPr>
          <p:nvPr>
            <p:ph type="sldImg"/>
          </p:nvPr>
        </p:nvSpPr>
        <p:spPr>
          <a:ln/>
        </p:spPr>
      </p:sp>
      <p:sp>
        <p:nvSpPr>
          <p:cNvPr id="552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A38D4E-D67A-410C-A230-D5EF93D57391}" type="slidenum">
              <a:rPr lang="en-US" altLang="en-US"/>
              <a:pPr/>
              <a:t>103</a:t>
            </a:fld>
            <a:endParaRPr lang="en-US" altLang="en-US"/>
          </a:p>
        </p:txBody>
      </p:sp>
      <p:sp>
        <p:nvSpPr>
          <p:cNvPr id="834562" name="Rectangle 2"/>
          <p:cNvSpPr>
            <a:spLocks noChangeArrowheads="1" noTextEdit="1"/>
          </p:cNvSpPr>
          <p:nvPr>
            <p:ph type="sldImg"/>
          </p:nvPr>
        </p:nvSpPr>
        <p:spPr>
          <a:ln/>
        </p:spPr>
      </p:sp>
      <p:sp>
        <p:nvSpPr>
          <p:cNvPr id="8345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643F71-42CB-4BDA-B3EC-D44F18A59795}" type="slidenum">
              <a:rPr lang="en-US" altLang="en-US"/>
              <a:pPr/>
              <a:t>104</a:t>
            </a:fld>
            <a:endParaRPr lang="en-US" altLang="en-US"/>
          </a:p>
        </p:txBody>
      </p:sp>
      <p:sp>
        <p:nvSpPr>
          <p:cNvPr id="836610" name="Rectangle 2"/>
          <p:cNvSpPr>
            <a:spLocks noChangeArrowheads="1" noTextEdit="1"/>
          </p:cNvSpPr>
          <p:nvPr>
            <p:ph type="sldImg"/>
          </p:nvPr>
        </p:nvSpPr>
        <p:spPr>
          <a:ln/>
        </p:spPr>
      </p:sp>
      <p:sp>
        <p:nvSpPr>
          <p:cNvPr id="836611"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1E31F4A1-C7EF-44C1-823E-1829AE42E499}" type="slidenum">
              <a:rPr lang="en-US" altLang="en-US"/>
              <a:pPr/>
              <a:t>‹#›</a:t>
            </a:fld>
            <a:endParaRPr lang="en-US" altLang="en-US"/>
          </a:p>
        </p:txBody>
      </p:sp>
    </p:spTree>
    <p:extLst>
      <p:ext uri="{BB962C8B-B14F-4D97-AF65-F5344CB8AC3E}">
        <p14:creationId xmlns:p14="http://schemas.microsoft.com/office/powerpoint/2010/main" val="4155882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0DEF5D3-CCA7-43A0-BCF3-7163DE7B3BA3}" type="slidenum">
              <a:rPr lang="en-US" altLang="en-US"/>
              <a:pPr/>
              <a:t>‹#›</a:t>
            </a:fld>
            <a:endParaRPr lang="en-US" altLang="en-US"/>
          </a:p>
        </p:txBody>
      </p:sp>
    </p:spTree>
    <p:extLst>
      <p:ext uri="{BB962C8B-B14F-4D97-AF65-F5344CB8AC3E}">
        <p14:creationId xmlns:p14="http://schemas.microsoft.com/office/powerpoint/2010/main" val="3504498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17E567F3-2E18-4C9D-B608-E69914AC658E}" type="slidenum">
              <a:rPr lang="en-US" altLang="en-US"/>
              <a:pPr/>
              <a:t>‹#›</a:t>
            </a:fld>
            <a:endParaRPr lang="en-US" altLang="en-US"/>
          </a:p>
        </p:txBody>
      </p:sp>
    </p:spTree>
    <p:extLst>
      <p:ext uri="{BB962C8B-B14F-4D97-AF65-F5344CB8AC3E}">
        <p14:creationId xmlns:p14="http://schemas.microsoft.com/office/powerpoint/2010/main" val="793970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B8ED9A81-C0AD-48E9-87F2-E50FB9543CB6}" type="slidenum">
              <a:rPr lang="en-US" altLang="en-US"/>
              <a:pPr/>
              <a:t>‹#›</a:t>
            </a:fld>
            <a:endParaRPr lang="en-US" altLang="en-US"/>
          </a:p>
        </p:txBody>
      </p:sp>
    </p:spTree>
    <p:extLst>
      <p:ext uri="{BB962C8B-B14F-4D97-AF65-F5344CB8AC3E}">
        <p14:creationId xmlns:p14="http://schemas.microsoft.com/office/powerpoint/2010/main" val="3222971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11636BDA-08D7-4B4B-A238-DA874D420EC1}" type="slidenum">
              <a:rPr lang="en-US" altLang="en-US"/>
              <a:pPr/>
              <a:t>‹#›</a:t>
            </a:fld>
            <a:endParaRPr lang="en-US" altLang="en-US"/>
          </a:p>
        </p:txBody>
      </p:sp>
    </p:spTree>
    <p:extLst>
      <p:ext uri="{BB962C8B-B14F-4D97-AF65-F5344CB8AC3E}">
        <p14:creationId xmlns:p14="http://schemas.microsoft.com/office/powerpoint/2010/main" val="2282211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52F1727F-2FFD-4689-9DA2-B49A7786A3EF}" type="slidenum">
              <a:rPr lang="en-US" altLang="en-US"/>
              <a:pPr/>
              <a:t>‹#›</a:t>
            </a:fld>
            <a:endParaRPr lang="en-US" altLang="en-US"/>
          </a:p>
        </p:txBody>
      </p:sp>
    </p:spTree>
    <p:extLst>
      <p:ext uri="{BB962C8B-B14F-4D97-AF65-F5344CB8AC3E}">
        <p14:creationId xmlns:p14="http://schemas.microsoft.com/office/powerpoint/2010/main" val="3645409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52069573-D185-4481-8DC5-B424C8072701}" type="slidenum">
              <a:rPr lang="en-US" altLang="en-US"/>
              <a:pPr/>
              <a:t>‹#›</a:t>
            </a:fld>
            <a:endParaRPr lang="en-US" altLang="en-US"/>
          </a:p>
        </p:txBody>
      </p:sp>
    </p:spTree>
    <p:extLst>
      <p:ext uri="{BB962C8B-B14F-4D97-AF65-F5344CB8AC3E}">
        <p14:creationId xmlns:p14="http://schemas.microsoft.com/office/powerpoint/2010/main" val="98039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A420FD90-8C2D-4642-9DC6-1F520E33B80F}" type="slidenum">
              <a:rPr lang="en-US" altLang="en-US"/>
              <a:pPr/>
              <a:t>‹#›</a:t>
            </a:fld>
            <a:endParaRPr lang="en-US" altLang="en-US"/>
          </a:p>
        </p:txBody>
      </p:sp>
    </p:spTree>
    <p:extLst>
      <p:ext uri="{BB962C8B-B14F-4D97-AF65-F5344CB8AC3E}">
        <p14:creationId xmlns:p14="http://schemas.microsoft.com/office/powerpoint/2010/main" val="1452270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5B1AC7AE-9E19-4615-AC16-0ADFC1C415CF}" type="slidenum">
              <a:rPr lang="en-US" altLang="en-US"/>
              <a:pPr/>
              <a:t>‹#›</a:t>
            </a:fld>
            <a:endParaRPr lang="en-US" altLang="en-US"/>
          </a:p>
        </p:txBody>
      </p:sp>
    </p:spTree>
    <p:extLst>
      <p:ext uri="{BB962C8B-B14F-4D97-AF65-F5344CB8AC3E}">
        <p14:creationId xmlns:p14="http://schemas.microsoft.com/office/powerpoint/2010/main" val="974973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9BA38338-27C1-4F09-9DF4-E76A84E73681}" type="slidenum">
              <a:rPr lang="en-US" altLang="en-US"/>
              <a:pPr/>
              <a:t>‹#›</a:t>
            </a:fld>
            <a:endParaRPr lang="en-US" altLang="en-US"/>
          </a:p>
        </p:txBody>
      </p:sp>
    </p:spTree>
    <p:extLst>
      <p:ext uri="{BB962C8B-B14F-4D97-AF65-F5344CB8AC3E}">
        <p14:creationId xmlns:p14="http://schemas.microsoft.com/office/powerpoint/2010/main" val="1137600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CA67D5B-0926-4BB2-BF78-3B447D7EBAA9}" type="slidenum">
              <a:rPr lang="en-US" altLang="en-US"/>
              <a:pPr/>
              <a:t>‹#›</a:t>
            </a:fld>
            <a:endParaRPr lang="en-US" altLang="en-US"/>
          </a:p>
        </p:txBody>
      </p:sp>
    </p:spTree>
    <p:extLst>
      <p:ext uri="{BB962C8B-B14F-4D97-AF65-F5344CB8AC3E}">
        <p14:creationId xmlns:p14="http://schemas.microsoft.com/office/powerpoint/2010/main" val="3974963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ACB3B4F-E455-46AF-BD09-6584FB557199}" type="slidenum">
              <a:rPr lang="en-US" altLang="en-US"/>
              <a:pPr/>
              <a:t>‹#›</a:t>
            </a:fld>
            <a:endParaRPr lang="en-US" altLang="en-US"/>
          </a:p>
        </p:txBody>
      </p:sp>
    </p:spTree>
    <p:extLst>
      <p:ext uri="{BB962C8B-B14F-4D97-AF65-F5344CB8AC3E}">
        <p14:creationId xmlns:p14="http://schemas.microsoft.com/office/powerpoint/2010/main" val="180228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66"/>
            </a:gs>
            <a:gs pos="50000">
              <a:srgbClr val="0033CC"/>
            </a:gs>
            <a:gs pos="100000">
              <a:srgbClr val="000066"/>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E3D37C19-FA08-4C51-A041-6E23ED220F84}"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75.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77.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81.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82.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83.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85.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187.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91.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92.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193.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19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195.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196.xm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197.xm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198.xm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199.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200.xm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201.xml"/><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202.xm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203.xml"/><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2" Type="http://schemas.openxmlformats.org/officeDocument/2006/relationships/notesSlide" Target="../notesSlides/notesSlide20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2" Type="http://schemas.openxmlformats.org/officeDocument/2006/relationships/notesSlide" Target="../notesSlides/notesSlide205.xml"/><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notesSlide" Target="../notesSlides/notesSlide206.xml"/><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notesSlide" Target="../notesSlides/notesSlide207.xml"/><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2" Type="http://schemas.openxmlformats.org/officeDocument/2006/relationships/notesSlide" Target="../notesSlides/notesSlide208.xml"/><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2" Type="http://schemas.openxmlformats.org/officeDocument/2006/relationships/notesSlide" Target="../notesSlides/notesSlide209.xml"/><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notesSlide" Target="../notesSlides/notesSlide210.xm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notesSlide" Target="../notesSlides/notesSlide211.xm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notesSlide" Target="../notesSlides/notesSlide212.xml"/><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notesSlide" Target="../notesSlides/notesSlide213.xm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notesSlide" Target="../notesSlides/notesSlide2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2" Type="http://schemas.openxmlformats.org/officeDocument/2006/relationships/notesSlide" Target="../notesSlides/notesSlide215.xml"/><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notesSlide" Target="../notesSlides/notesSlide216.xml"/><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2" Type="http://schemas.openxmlformats.org/officeDocument/2006/relationships/notesSlide" Target="../notesSlides/notesSlide217.xml"/><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2" Type="http://schemas.openxmlformats.org/officeDocument/2006/relationships/notesSlide" Target="../notesSlides/notesSlide218.xml"/><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2" Type="http://schemas.openxmlformats.org/officeDocument/2006/relationships/notesSlide" Target="../notesSlides/notesSlide219.xml"/><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2" Type="http://schemas.openxmlformats.org/officeDocument/2006/relationships/notesSlide" Target="../notesSlides/notesSlide220.xml"/><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2" Type="http://schemas.openxmlformats.org/officeDocument/2006/relationships/notesSlide" Target="../notesSlides/notesSlide221.xml"/><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2" Type="http://schemas.openxmlformats.org/officeDocument/2006/relationships/notesSlide" Target="../notesSlides/notesSlide222.xml"/><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2" Type="http://schemas.openxmlformats.org/officeDocument/2006/relationships/notesSlide" Target="../notesSlides/notesSlide22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6.xml"/><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7.xml"/><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8.xml"/><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9.xml"/><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0.xml"/><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6" name="Rectangle 2"/>
          <p:cNvSpPr>
            <a:spLocks noGrp="1" noChangeArrowheads="1"/>
          </p:cNvSpPr>
          <p:nvPr>
            <p:ph type="ctrTitle"/>
          </p:nvPr>
        </p:nvSpPr>
        <p:spPr>
          <a:xfrm>
            <a:off x="685800" y="2286000"/>
            <a:ext cx="7772400" cy="1143000"/>
          </a:xfrm>
        </p:spPr>
        <p:txBody>
          <a:bodyPr/>
          <a:lstStyle/>
          <a:p>
            <a:r>
              <a:rPr lang="en-US" altLang="en-US" sz="5400">
                <a:solidFill>
                  <a:srgbClr val="FFFF00"/>
                </a:solidFill>
                <a:effectLst>
                  <a:outerShdw blurRad="38100" dist="38100" dir="2700000" algn="tl">
                    <a:srgbClr val="000000"/>
                  </a:outerShdw>
                </a:effectLst>
                <a:latin typeface="Arial" charset="0"/>
              </a:rPr>
              <a:t>Overview of the Bible</a:t>
            </a:r>
            <a:endParaRPr lang="en-US" altLang="en-US" sz="5400">
              <a:effectLst>
                <a:outerShdw blurRad="38100" dist="38100" dir="2700000" algn="tl">
                  <a:srgbClr val="000000"/>
                </a:outerShdw>
              </a:effectLst>
              <a:latin typeface="Arial" charset="0"/>
            </a:endParaRPr>
          </a:p>
        </p:txBody>
      </p:sp>
      <p:sp>
        <p:nvSpPr>
          <p:cNvPr id="635907" name="Rectangle 3"/>
          <p:cNvSpPr>
            <a:spLocks noGrp="1" noChangeArrowheads="1"/>
          </p:cNvSpPr>
          <p:nvPr>
            <p:ph type="subTitle" idx="1"/>
          </p:nvPr>
        </p:nvSpPr>
        <p:spPr>
          <a:xfrm>
            <a:off x="1371600" y="3886200"/>
            <a:ext cx="6400800" cy="2667000"/>
          </a:xfrm>
          <a:noFill/>
          <a:ln/>
        </p:spPr>
        <p:txBody>
          <a:bodyPr/>
          <a:lstStyle/>
          <a:p>
            <a:r>
              <a:rPr lang="en-US" altLang="en-US" sz="3600">
                <a:effectLst>
                  <a:outerShdw blurRad="38100" dist="38100" dir="2700000" algn="tl">
                    <a:srgbClr val="000000"/>
                  </a:outerShdw>
                </a:effectLst>
              </a:rPr>
              <a:t>New Testament</a:t>
            </a:r>
          </a:p>
          <a:p>
            <a:r>
              <a:rPr lang="en-US" altLang="en-US" sz="2400">
                <a:effectLst>
                  <a:outerShdw blurRad="38100" dist="38100" dir="2700000" algn="tl">
                    <a:srgbClr val="000000"/>
                  </a:outerShdw>
                </a:effectLst>
              </a:rPr>
              <a:t>Part 4</a:t>
            </a:r>
          </a:p>
          <a:p>
            <a:endParaRPr lang="en-US" altLang="en-US" sz="2400"/>
          </a:p>
          <a:p>
            <a:r>
              <a:rPr lang="en-US" altLang="en-US" sz="1000">
                <a:effectLst>
                  <a:outerShdw blurRad="38100" dist="38100" dir="2700000" algn="tl">
                    <a:srgbClr val="000000"/>
                  </a:outerShdw>
                </a:effectLst>
              </a:rPr>
              <a:t>By David Dann</a:t>
            </a:r>
          </a:p>
          <a:p>
            <a:endParaRPr lang="en-US" altLang="en-US" sz="1000">
              <a:solidFill>
                <a:srgbClr val="FFFFFF"/>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9218"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649219" name="Text Box 3"/>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Clr>
                <a:schemeClr val="tx1"/>
              </a:buClr>
              <a:buFontTx/>
              <a:buChar char="•"/>
            </a:pPr>
            <a:r>
              <a:rPr lang="en-US" altLang="en-US" sz="3200">
                <a:solidFill>
                  <a:schemeClr val="accent2"/>
                </a:solidFill>
              </a:rPr>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649220"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Conversions In Acts</a:t>
            </a:r>
            <a:endParaRPr lang="en-US" altLang="en-US" sz="4800"/>
          </a:p>
        </p:txBody>
      </p:sp>
      <p:sp>
        <p:nvSpPr>
          <p:cNvPr id="82944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book of Acts tells of the first people converted to Christ.</a:t>
            </a:r>
          </a:p>
          <a:p>
            <a:pPr>
              <a:spcBef>
                <a:spcPct val="2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Conversion– turning completely to God.</a:t>
            </a:r>
          </a:p>
          <a:p>
            <a:pPr>
              <a:spcBef>
                <a:spcPct val="25000"/>
              </a:spcBef>
            </a:pPr>
            <a:r>
              <a:rPr lang="en-US" altLang="en-US">
                <a:effectLst>
                  <a:outerShdw blurRad="38100" dist="38100" dir="2700000" algn="tl">
                    <a:srgbClr val="000000"/>
                  </a:outerShdw>
                </a:effectLst>
                <a:latin typeface="Arial" charset="0"/>
              </a:rPr>
              <a:t>The apostles (and others) continue preaching the message of salvation through Christ.</a:t>
            </a:r>
          </a:p>
          <a:p>
            <a:pPr>
              <a:spcBef>
                <a:spcPct val="25000"/>
              </a:spcBef>
            </a:pPr>
            <a:r>
              <a:rPr lang="en-US" altLang="en-US">
                <a:effectLst>
                  <a:outerShdw blurRad="38100" dist="38100" dir="2700000" algn="tl">
                    <a:srgbClr val="000000"/>
                  </a:outerShdw>
                </a:effectLst>
                <a:latin typeface="Arial" charset="0"/>
              </a:rPr>
              <a:t>Many people believe and obey the gospel.</a:t>
            </a:r>
          </a:p>
          <a:p>
            <a:pPr>
              <a:spcBef>
                <a:spcPct val="10000"/>
              </a:spcBef>
              <a:buFontTx/>
              <a:buNone/>
            </a:pPr>
            <a:r>
              <a:rPr lang="en-US" altLang="en-US" sz="2800" i="1">
                <a:solidFill>
                  <a:schemeClr val="accent2"/>
                </a:solidFill>
                <a:latin typeface="Arial" charset="0"/>
              </a:rPr>
              <a:t>		</a:t>
            </a:r>
            <a:endParaRPr lang="en-US" altLang="en-US">
              <a:latin typeface="Arial" charset="0"/>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14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Conversions In Acts</a:t>
            </a:r>
            <a:endParaRPr lang="en-US" altLang="en-US" sz="4800"/>
          </a:p>
        </p:txBody>
      </p:sp>
      <p:sp>
        <p:nvSpPr>
          <p:cNvPr id="83149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book of Acts tells of the first people converted to Christ.</a:t>
            </a:r>
          </a:p>
          <a:p>
            <a:pPr>
              <a:spcBef>
                <a:spcPct val="2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Conversion– turning completely to God.</a:t>
            </a:r>
          </a:p>
          <a:p>
            <a:pPr>
              <a:spcBef>
                <a:spcPct val="25000"/>
              </a:spcBef>
            </a:pPr>
            <a:r>
              <a:rPr lang="en-US" altLang="en-US">
                <a:effectLst>
                  <a:outerShdw blurRad="38100" dist="38100" dir="2700000" algn="tl">
                    <a:srgbClr val="000000"/>
                  </a:outerShdw>
                </a:effectLst>
                <a:latin typeface="Arial" charset="0"/>
              </a:rPr>
              <a:t>The apostles (and others) continue preaching the message of salvation through Christ.</a:t>
            </a:r>
          </a:p>
          <a:p>
            <a:pPr>
              <a:spcBef>
                <a:spcPct val="25000"/>
              </a:spcBef>
            </a:pPr>
            <a:r>
              <a:rPr lang="en-US" altLang="en-US">
                <a:effectLst>
                  <a:outerShdw blurRad="38100" dist="38100" dir="2700000" algn="tl">
                    <a:srgbClr val="000000"/>
                  </a:outerShdw>
                </a:effectLst>
                <a:latin typeface="Arial" charset="0"/>
              </a:rPr>
              <a:t>Many people believe and obey the gospel.</a:t>
            </a:r>
          </a:p>
          <a:p>
            <a:pPr>
              <a:spcBef>
                <a:spcPct val="25000"/>
              </a:spcBef>
            </a:pPr>
            <a:r>
              <a:rPr lang="en-US" altLang="en-US">
                <a:effectLst>
                  <a:outerShdw blurRad="38100" dist="38100" dir="2700000" algn="tl">
                    <a:srgbClr val="000000"/>
                  </a:outerShdw>
                </a:effectLst>
                <a:latin typeface="Arial" charset="0"/>
              </a:rPr>
              <a:t>By looking at their examples we can learn how to be saved today.</a:t>
            </a:r>
          </a:p>
          <a:p>
            <a:pPr>
              <a:spcBef>
                <a:spcPct val="10000"/>
              </a:spcBef>
              <a:buFontTx/>
              <a:buNone/>
            </a:pPr>
            <a:r>
              <a:rPr lang="en-US" altLang="en-US" sz="2800" i="1">
                <a:solidFill>
                  <a:schemeClr val="accent2"/>
                </a:solidFill>
                <a:latin typeface="Arial" charset="0"/>
              </a:rPr>
              <a:t>		</a:t>
            </a:r>
            <a:endParaRPr lang="en-US" altLang="en-US">
              <a:latin typeface="Arial"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19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Samaritans</a:t>
            </a:r>
            <a:endParaRPr lang="en-US" altLang="en-US" sz="480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35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Samaritans</a:t>
            </a:r>
            <a:endParaRPr lang="en-US" altLang="en-US" sz="4800"/>
          </a:p>
        </p:txBody>
      </p:sp>
      <p:sp>
        <p:nvSpPr>
          <p:cNvPr id="833539" name="Rectangle 3"/>
          <p:cNvSpPr>
            <a:spLocks noGrp="1" noChangeArrowheads="1"/>
          </p:cNvSpPr>
          <p:nvPr>
            <p:ph type="body" idx="1"/>
          </p:nvPr>
        </p:nvSpPr>
        <p:spPr>
          <a:xfrm>
            <a:off x="685800" y="1371600"/>
            <a:ext cx="8229600" cy="2438400"/>
          </a:xfrm>
        </p:spPr>
        <p:txBody>
          <a:bodyPr/>
          <a:lstStyle/>
          <a:p>
            <a:pPr>
              <a:spcBef>
                <a:spcPct val="25000"/>
              </a:spcBef>
            </a:pPr>
            <a:r>
              <a:rPr lang="en-US" altLang="en-US">
                <a:effectLst>
                  <a:outerShdw blurRad="38100" dist="38100" dir="2700000" algn="tl">
                    <a:srgbClr val="000000"/>
                  </a:outerShdw>
                </a:effectLst>
                <a:latin typeface="Arial" charset="0"/>
              </a:rPr>
              <a:t>A preacher named Philip preaches to the people of the city of Samaria.	</a:t>
            </a:r>
            <a:r>
              <a:rPr lang="en-US" altLang="en-US" sz="2800" i="1">
                <a:solidFill>
                  <a:schemeClr val="accent2"/>
                </a:solidFill>
                <a:latin typeface="Arial" charset="0"/>
              </a:rPr>
              <a:t>		</a:t>
            </a:r>
            <a:endParaRPr lang="en-US" altLang="en-US">
              <a:latin typeface="Arial" charset="0"/>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55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Samaritans</a:t>
            </a:r>
            <a:endParaRPr lang="en-US" altLang="en-US" sz="4800"/>
          </a:p>
        </p:txBody>
      </p:sp>
      <p:sp>
        <p:nvSpPr>
          <p:cNvPr id="835587" name="Rectangle 3"/>
          <p:cNvSpPr>
            <a:spLocks noGrp="1" noChangeArrowheads="1"/>
          </p:cNvSpPr>
          <p:nvPr>
            <p:ph type="body" idx="1"/>
          </p:nvPr>
        </p:nvSpPr>
        <p:spPr>
          <a:xfrm>
            <a:off x="685800" y="1371600"/>
            <a:ext cx="8229600" cy="2438400"/>
          </a:xfrm>
        </p:spPr>
        <p:txBody>
          <a:bodyPr/>
          <a:lstStyle/>
          <a:p>
            <a:pPr>
              <a:spcBef>
                <a:spcPct val="25000"/>
              </a:spcBef>
            </a:pPr>
            <a:r>
              <a:rPr lang="en-US" altLang="en-US">
                <a:effectLst>
                  <a:outerShdw blurRad="38100" dist="38100" dir="2700000" algn="tl">
                    <a:srgbClr val="000000"/>
                  </a:outerShdw>
                </a:effectLst>
                <a:latin typeface="Arial" charset="0"/>
              </a:rPr>
              <a:t>A preacher named Philip preaches to the people of the city of Samaria.	</a:t>
            </a:r>
            <a:r>
              <a:rPr lang="en-US" altLang="en-US" sz="2800" i="1">
                <a:solidFill>
                  <a:schemeClr val="accent2"/>
                </a:solidFill>
                <a:latin typeface="Arial" charset="0"/>
              </a:rPr>
              <a:t>		</a:t>
            </a:r>
            <a:endParaRPr lang="en-US" altLang="en-US">
              <a:latin typeface="Arial" charset="0"/>
            </a:endParaRPr>
          </a:p>
        </p:txBody>
      </p:sp>
      <p:sp>
        <p:nvSpPr>
          <p:cNvPr id="835588" name="Rectangle 4"/>
          <p:cNvSpPr>
            <a:spLocks noChangeArrowheads="1"/>
          </p:cNvSpPr>
          <p:nvPr/>
        </p:nvSpPr>
        <p:spPr bwMode="auto">
          <a:xfrm>
            <a:off x="609600" y="2590800"/>
            <a:ext cx="8077200" cy="3276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Philip went down to the city of Samaria and preached Christ to them. And the multitudes with one accord heeded the things spoken by Philip, hearing and seeing the miracles which he did” </a:t>
            </a:r>
          </a:p>
          <a:p>
            <a:pPr algn="ctr"/>
            <a:r>
              <a:rPr lang="en-US" altLang="en-US" sz="2800" i="1">
                <a:solidFill>
                  <a:schemeClr val="bg2"/>
                </a:solidFill>
              </a:rPr>
              <a:t>(Acts 8:5-6).</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76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Samaritans</a:t>
            </a:r>
            <a:endParaRPr lang="en-US" altLang="en-US" sz="4800"/>
          </a:p>
        </p:txBody>
      </p:sp>
      <p:sp>
        <p:nvSpPr>
          <p:cNvPr id="837635" name="Rectangle 3"/>
          <p:cNvSpPr>
            <a:spLocks noGrp="1" noChangeArrowheads="1"/>
          </p:cNvSpPr>
          <p:nvPr>
            <p:ph type="body" idx="1"/>
          </p:nvPr>
        </p:nvSpPr>
        <p:spPr>
          <a:xfrm>
            <a:off x="685800" y="1371600"/>
            <a:ext cx="8229600" cy="2438400"/>
          </a:xfrm>
        </p:spPr>
        <p:txBody>
          <a:bodyPr/>
          <a:lstStyle/>
          <a:p>
            <a:pPr>
              <a:spcBef>
                <a:spcPct val="25000"/>
              </a:spcBef>
            </a:pPr>
            <a:r>
              <a:rPr lang="en-US" altLang="en-US">
                <a:effectLst>
                  <a:outerShdw blurRad="38100" dist="38100" dir="2700000" algn="tl">
                    <a:srgbClr val="000000"/>
                  </a:outerShdw>
                </a:effectLst>
                <a:latin typeface="Arial" charset="0"/>
              </a:rPr>
              <a:t>A preacher named Philip preaches to the people of the city of Samaria.	</a:t>
            </a:r>
            <a:r>
              <a:rPr lang="en-US" altLang="en-US" sz="2800" i="1">
                <a:solidFill>
                  <a:schemeClr val="accent2"/>
                </a:solidFill>
                <a:latin typeface="Arial" charset="0"/>
              </a:rPr>
              <a:t>		</a:t>
            </a:r>
            <a:endParaRPr lang="en-US" altLang="en-US">
              <a:latin typeface="Arial" charset="0"/>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39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Samaritans</a:t>
            </a:r>
            <a:endParaRPr lang="en-US" altLang="en-US" sz="4800"/>
          </a:p>
        </p:txBody>
      </p:sp>
      <p:sp>
        <p:nvSpPr>
          <p:cNvPr id="553987" name="Rectangle 3"/>
          <p:cNvSpPr>
            <a:spLocks noGrp="1" noChangeArrowheads="1"/>
          </p:cNvSpPr>
          <p:nvPr>
            <p:ph type="body" idx="1"/>
          </p:nvPr>
        </p:nvSpPr>
        <p:spPr>
          <a:xfrm>
            <a:off x="685800" y="1371600"/>
            <a:ext cx="8229600" cy="2438400"/>
          </a:xfrm>
        </p:spPr>
        <p:txBody>
          <a:bodyPr/>
          <a:lstStyle/>
          <a:p>
            <a:pPr>
              <a:spcBef>
                <a:spcPct val="25000"/>
              </a:spcBef>
            </a:pPr>
            <a:r>
              <a:rPr lang="en-US" altLang="en-US">
                <a:effectLst>
                  <a:outerShdw blurRad="38100" dist="38100" dir="2700000" algn="tl">
                    <a:srgbClr val="000000"/>
                  </a:outerShdw>
                </a:effectLst>
                <a:latin typeface="Arial" charset="0"/>
              </a:rPr>
              <a:t>A preacher named Philip preaches to the people of the city of Samaria.	</a:t>
            </a:r>
          </a:p>
          <a:p>
            <a:pPr>
              <a:spcBef>
                <a:spcPct val="25000"/>
              </a:spcBef>
            </a:pPr>
            <a:r>
              <a:rPr lang="en-US" altLang="en-US">
                <a:effectLst>
                  <a:outerShdw blurRad="38100" dist="38100" dir="2700000" algn="tl">
                    <a:srgbClr val="000000"/>
                  </a:outerShdw>
                </a:effectLst>
                <a:latin typeface="Arial" charset="0"/>
              </a:rPr>
              <a:t>Many of the Samaritans respond by believing and obeying the gospel.</a:t>
            </a:r>
            <a:r>
              <a:rPr lang="en-US" altLang="en-US" sz="2800" i="1">
                <a:solidFill>
                  <a:schemeClr val="accent2"/>
                </a:solidFill>
                <a:effectLst>
                  <a:outerShdw blurRad="38100" dist="38100" dir="2700000" algn="tl">
                    <a:srgbClr val="000000"/>
                  </a:outerShdw>
                </a:effectLst>
                <a:latin typeface="Arial" charset="0"/>
              </a:rPr>
              <a:t>		</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6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Samaritans</a:t>
            </a:r>
            <a:endParaRPr lang="en-US" altLang="en-US" sz="4800"/>
          </a:p>
        </p:txBody>
      </p:sp>
      <p:sp>
        <p:nvSpPr>
          <p:cNvPr id="839683" name="Rectangle 3"/>
          <p:cNvSpPr>
            <a:spLocks noGrp="1" noChangeArrowheads="1"/>
          </p:cNvSpPr>
          <p:nvPr>
            <p:ph type="body" idx="1"/>
          </p:nvPr>
        </p:nvSpPr>
        <p:spPr>
          <a:xfrm>
            <a:off x="685800" y="1371600"/>
            <a:ext cx="8229600" cy="2438400"/>
          </a:xfrm>
        </p:spPr>
        <p:txBody>
          <a:bodyPr/>
          <a:lstStyle/>
          <a:p>
            <a:pPr>
              <a:spcBef>
                <a:spcPct val="25000"/>
              </a:spcBef>
            </a:pPr>
            <a:r>
              <a:rPr lang="en-US" altLang="en-US">
                <a:effectLst>
                  <a:outerShdw blurRad="38100" dist="38100" dir="2700000" algn="tl">
                    <a:srgbClr val="000000"/>
                  </a:outerShdw>
                </a:effectLst>
                <a:latin typeface="Arial" charset="0"/>
              </a:rPr>
              <a:t>A preacher named Philip preaches to the people of the city of Samaria.	</a:t>
            </a:r>
          </a:p>
          <a:p>
            <a:pPr>
              <a:spcBef>
                <a:spcPct val="25000"/>
              </a:spcBef>
            </a:pPr>
            <a:r>
              <a:rPr lang="en-US" altLang="en-US">
                <a:effectLst>
                  <a:outerShdw blurRad="38100" dist="38100" dir="2700000" algn="tl">
                    <a:srgbClr val="000000"/>
                  </a:outerShdw>
                </a:effectLst>
                <a:latin typeface="Arial" charset="0"/>
              </a:rPr>
              <a:t>Many of the Samaritans respond by believing and obeying the gospel.</a:t>
            </a:r>
            <a:r>
              <a:rPr lang="en-US" altLang="en-US" sz="2800" i="1">
                <a:solidFill>
                  <a:schemeClr val="accent2"/>
                </a:solidFill>
                <a:effectLst>
                  <a:outerShdw blurRad="38100" dist="38100" dir="2700000" algn="tl">
                    <a:srgbClr val="000000"/>
                  </a:outerShdw>
                </a:effectLst>
                <a:latin typeface="Arial" charset="0"/>
              </a:rPr>
              <a:t>		</a:t>
            </a:r>
            <a:endParaRPr lang="en-US" altLang="en-US">
              <a:effectLst>
                <a:outerShdw blurRad="38100" dist="38100" dir="2700000" algn="tl">
                  <a:srgbClr val="000000"/>
                </a:outerShdw>
              </a:effectLst>
              <a:latin typeface="Arial" charset="0"/>
            </a:endParaRPr>
          </a:p>
        </p:txBody>
      </p:sp>
      <p:sp>
        <p:nvSpPr>
          <p:cNvPr id="839684" name="Rectangle 4"/>
          <p:cNvSpPr>
            <a:spLocks noChangeArrowheads="1"/>
          </p:cNvSpPr>
          <p:nvPr/>
        </p:nvSpPr>
        <p:spPr bwMode="auto">
          <a:xfrm>
            <a:off x="838200" y="3657600"/>
            <a:ext cx="7467600" cy="2819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“But when they believed Philip as he preached the things concerning the kingdom of God and the name of Jesus Christ, both men and women were baptized” (Acts 8:12).</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17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Samaritans</a:t>
            </a:r>
            <a:endParaRPr lang="en-US" altLang="en-US" sz="4800"/>
          </a:p>
        </p:txBody>
      </p:sp>
      <p:sp>
        <p:nvSpPr>
          <p:cNvPr id="841731" name="Rectangle 3"/>
          <p:cNvSpPr>
            <a:spLocks noGrp="1" noChangeArrowheads="1"/>
          </p:cNvSpPr>
          <p:nvPr>
            <p:ph type="body" idx="1"/>
          </p:nvPr>
        </p:nvSpPr>
        <p:spPr>
          <a:xfrm>
            <a:off x="685800" y="1371600"/>
            <a:ext cx="8229600" cy="2438400"/>
          </a:xfrm>
        </p:spPr>
        <p:txBody>
          <a:bodyPr/>
          <a:lstStyle/>
          <a:p>
            <a:pPr>
              <a:spcBef>
                <a:spcPct val="25000"/>
              </a:spcBef>
            </a:pPr>
            <a:r>
              <a:rPr lang="en-US" altLang="en-US">
                <a:effectLst>
                  <a:outerShdw blurRad="38100" dist="38100" dir="2700000" algn="tl">
                    <a:srgbClr val="000000"/>
                  </a:outerShdw>
                </a:effectLst>
                <a:latin typeface="Arial" charset="0"/>
              </a:rPr>
              <a:t>A preacher named Philip preaches to the people of the city of Samaria.	</a:t>
            </a:r>
          </a:p>
          <a:p>
            <a:pPr>
              <a:spcBef>
                <a:spcPct val="25000"/>
              </a:spcBef>
            </a:pPr>
            <a:r>
              <a:rPr lang="en-US" altLang="en-US">
                <a:effectLst>
                  <a:outerShdw blurRad="38100" dist="38100" dir="2700000" algn="tl">
                    <a:srgbClr val="000000"/>
                  </a:outerShdw>
                </a:effectLst>
                <a:latin typeface="Arial" charset="0"/>
              </a:rPr>
              <a:t>Many of the Samaritans respond by believing and obeying the gospel.</a:t>
            </a:r>
            <a:r>
              <a:rPr lang="en-US" altLang="en-US" sz="2800" i="1">
                <a:solidFill>
                  <a:schemeClr val="accent2"/>
                </a:solidFill>
                <a:effectLst>
                  <a:outerShdw blurRad="38100" dist="38100" dir="2700000" algn="tl">
                    <a:srgbClr val="000000"/>
                  </a:outerShdw>
                </a:effectLst>
                <a:latin typeface="Arial" charset="0"/>
              </a:rPr>
              <a:t>		</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60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Samaritans</a:t>
            </a:r>
            <a:endParaRPr lang="en-US" altLang="en-US" sz="4800"/>
          </a:p>
        </p:txBody>
      </p:sp>
      <p:sp>
        <p:nvSpPr>
          <p:cNvPr id="556035"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A preacher named Philip preaches to the people of the city of Samaria.	</a:t>
            </a:r>
          </a:p>
          <a:p>
            <a:pPr>
              <a:spcBef>
                <a:spcPct val="25000"/>
              </a:spcBef>
            </a:pPr>
            <a:r>
              <a:rPr lang="en-US" altLang="en-US">
                <a:effectLst>
                  <a:outerShdw blurRad="38100" dist="38100" dir="2700000" algn="tl">
                    <a:srgbClr val="000000"/>
                  </a:outerShdw>
                </a:effectLst>
                <a:latin typeface="Arial" charset="0"/>
              </a:rPr>
              <a:t>Many of the Samaritans respond by believing and obeying the gospel.</a:t>
            </a:r>
            <a:r>
              <a:rPr lang="en-US" altLang="en-US" sz="2800" i="1">
                <a:solidFill>
                  <a:schemeClr val="accent2"/>
                </a:solidFill>
                <a:effectLst>
                  <a:outerShdw blurRad="38100" dist="38100" dir="2700000" algn="tl">
                    <a:srgbClr val="000000"/>
                  </a:outerShdw>
                </a:effectLst>
                <a:latin typeface="Arial" charset="0"/>
              </a:rPr>
              <a:t>	</a:t>
            </a:r>
          </a:p>
          <a:p>
            <a:pPr>
              <a:spcBef>
                <a:spcPct val="25000"/>
              </a:spcBef>
            </a:pPr>
            <a:r>
              <a:rPr lang="en-US" altLang="en-US">
                <a:effectLst>
                  <a:outerShdw blurRad="38100" dist="38100" dir="2700000" algn="tl">
                    <a:srgbClr val="000000"/>
                  </a:outerShdw>
                </a:effectLst>
                <a:latin typeface="Arial" charset="0"/>
              </a:rPr>
              <a:t>They met God’s conditions for forgiveness of sins through Christ.</a:t>
            </a:r>
            <a:r>
              <a:rPr lang="en-US" altLang="en-US" sz="2800" i="1">
                <a:effectLst>
                  <a:outerShdw blurRad="38100" dist="38100" dir="2700000" algn="tl">
                    <a:srgbClr val="000000"/>
                  </a:outerShdw>
                </a:effectLst>
                <a:latin typeface="Arial" charset="0"/>
              </a:rPr>
              <a:t>	</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1266"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651267"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51268"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651269" name="Text Box 5"/>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651270" name="Rectangle 6"/>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37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Samaritans</a:t>
            </a:r>
            <a:endParaRPr lang="en-US" altLang="en-US" sz="4800"/>
          </a:p>
        </p:txBody>
      </p:sp>
      <p:sp>
        <p:nvSpPr>
          <p:cNvPr id="843779"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A preacher named Philip preaches to the people of the city of Samaria.	</a:t>
            </a:r>
          </a:p>
          <a:p>
            <a:pPr>
              <a:spcBef>
                <a:spcPct val="25000"/>
              </a:spcBef>
            </a:pPr>
            <a:r>
              <a:rPr lang="en-US" altLang="en-US">
                <a:effectLst>
                  <a:outerShdw blurRad="38100" dist="38100" dir="2700000" algn="tl">
                    <a:srgbClr val="000000"/>
                  </a:outerShdw>
                </a:effectLst>
                <a:latin typeface="Arial" charset="0"/>
              </a:rPr>
              <a:t>Many of the Samaritans respond by believing and obeying the gospel.</a:t>
            </a:r>
            <a:r>
              <a:rPr lang="en-US" altLang="en-US" sz="2800" i="1">
                <a:solidFill>
                  <a:schemeClr val="accent2"/>
                </a:solidFill>
                <a:effectLst>
                  <a:outerShdw blurRad="38100" dist="38100" dir="2700000" algn="tl">
                    <a:srgbClr val="000000"/>
                  </a:outerShdw>
                </a:effectLst>
                <a:latin typeface="Arial" charset="0"/>
              </a:rPr>
              <a:t>	</a:t>
            </a:r>
          </a:p>
          <a:p>
            <a:pPr>
              <a:spcBef>
                <a:spcPct val="25000"/>
              </a:spcBef>
            </a:pPr>
            <a:r>
              <a:rPr lang="en-US" altLang="en-US">
                <a:effectLst>
                  <a:outerShdw blurRad="38100" dist="38100" dir="2700000" algn="tl">
                    <a:srgbClr val="000000"/>
                  </a:outerShdw>
                </a:effectLst>
                <a:latin typeface="Arial" charset="0"/>
              </a:rPr>
              <a:t>They met God’s conditions for forgiveness of sins through Christ.</a:t>
            </a:r>
            <a:r>
              <a:rPr lang="en-US" altLang="en-US" sz="2800" i="1">
                <a:effectLst>
                  <a:outerShdw blurRad="38100" dist="38100" dir="2700000" algn="tl">
                    <a:srgbClr val="000000"/>
                  </a:outerShdw>
                </a:effectLst>
                <a:latin typeface="Arial" charset="0"/>
              </a:rPr>
              <a:t>	</a:t>
            </a:r>
            <a:endParaRPr lang="en-US" altLang="en-US">
              <a:effectLst>
                <a:outerShdw blurRad="38100" dist="38100" dir="2700000" algn="tl">
                  <a:srgbClr val="000000"/>
                </a:outerShdw>
              </a:effectLst>
              <a:latin typeface="Arial" charset="0"/>
            </a:endParaRPr>
          </a:p>
        </p:txBody>
      </p:sp>
      <p:sp>
        <p:nvSpPr>
          <p:cNvPr id="843811" name="Text Box 35"/>
          <p:cNvSpPr txBox="1">
            <a:spLocks noChangeArrowheads="1"/>
          </p:cNvSpPr>
          <p:nvPr/>
        </p:nvSpPr>
        <p:spPr bwMode="auto">
          <a:xfrm>
            <a:off x="762000" y="5562600"/>
            <a:ext cx="75438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45000"/>
              </a:spcBef>
            </a:pPr>
            <a:r>
              <a:rPr lang="en-US" altLang="en-US" b="1">
                <a:effectLst>
                  <a:outerShdw blurRad="38100" dist="38100" dir="2700000" algn="tl">
                    <a:srgbClr val="000000"/>
                  </a:outerShdw>
                </a:effectLst>
              </a:rPr>
              <a:t>Hear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Believe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Repent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Confess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Baptized</a:t>
            </a:r>
          </a:p>
          <a:p>
            <a:pPr algn="ctr">
              <a:spcBef>
                <a:spcPct val="45000"/>
              </a:spcBef>
            </a:pP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Salvation!</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Simon</a:t>
            </a:r>
            <a:endParaRPr lang="en-US" altLang="en-US" sz="480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81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Simon</a:t>
            </a:r>
            <a:endParaRPr lang="en-US" altLang="en-US" sz="4800"/>
          </a:p>
        </p:txBody>
      </p:sp>
      <p:sp>
        <p:nvSpPr>
          <p:cNvPr id="858115"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Simon was a “sorcerer” (false religious leader who practiced magic).	</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Simon</a:t>
            </a:r>
            <a:endParaRPr lang="en-US" altLang="en-US" sz="4800"/>
          </a:p>
        </p:txBody>
      </p:sp>
      <p:sp>
        <p:nvSpPr>
          <p:cNvPr id="860163"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Simon was a “sorcerer” (false religious leader who practiced magic).	</a:t>
            </a:r>
          </a:p>
        </p:txBody>
      </p:sp>
      <p:sp>
        <p:nvSpPr>
          <p:cNvPr id="860164" name="Rectangle 4"/>
          <p:cNvSpPr>
            <a:spLocks noChangeArrowheads="1"/>
          </p:cNvSpPr>
          <p:nvPr/>
        </p:nvSpPr>
        <p:spPr bwMode="auto">
          <a:xfrm>
            <a:off x="609600" y="2590800"/>
            <a:ext cx="8077200" cy="3276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“But there was a certain man called Simon, who previously practiced sorcery in the city and astonished the people of Samaria, claiming that he was someone great, to whom they all gave heed, from the least to the greatest, saying, ‘This man is the great power of God’” </a:t>
            </a:r>
          </a:p>
          <a:p>
            <a:pPr algn="ctr"/>
            <a:r>
              <a:rPr lang="en-US" altLang="en-US" sz="2800" i="1">
                <a:solidFill>
                  <a:schemeClr val="bg2"/>
                </a:solidFill>
              </a:rPr>
              <a:t>(Acts 8:9-10).</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22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Simon</a:t>
            </a:r>
            <a:endParaRPr lang="en-US" altLang="en-US" sz="4800"/>
          </a:p>
        </p:txBody>
      </p:sp>
      <p:sp>
        <p:nvSpPr>
          <p:cNvPr id="862211"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Simon was a “sorcerer” (false religious leader who practiced magic).	</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01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Simon</a:t>
            </a:r>
            <a:endParaRPr lang="en-US" altLang="en-US" sz="4800"/>
          </a:p>
        </p:txBody>
      </p:sp>
      <p:sp>
        <p:nvSpPr>
          <p:cNvPr id="560131"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Simon was a “sorcerer” (false religious leader who practiced magic).</a:t>
            </a:r>
          </a:p>
          <a:p>
            <a:pPr>
              <a:spcBef>
                <a:spcPct val="25000"/>
              </a:spcBef>
            </a:pPr>
            <a:r>
              <a:rPr lang="en-US" altLang="en-US">
                <a:effectLst>
                  <a:outerShdw blurRad="38100" dist="38100" dir="2700000" algn="tl">
                    <a:srgbClr val="000000"/>
                  </a:outerShdw>
                </a:effectLst>
                <a:latin typeface="Arial" charset="0"/>
              </a:rPr>
              <a:t>Simon hears Philip preach the gospel and is baptized.	</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42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Simon</a:t>
            </a:r>
            <a:endParaRPr lang="en-US" altLang="en-US" sz="4800"/>
          </a:p>
        </p:txBody>
      </p:sp>
      <p:sp>
        <p:nvSpPr>
          <p:cNvPr id="864259"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Simon was a “sorcerer” (false religious leader who practiced magic).</a:t>
            </a:r>
          </a:p>
          <a:p>
            <a:pPr>
              <a:spcBef>
                <a:spcPct val="25000"/>
              </a:spcBef>
            </a:pPr>
            <a:r>
              <a:rPr lang="en-US" altLang="en-US">
                <a:effectLst>
                  <a:outerShdw blurRad="38100" dist="38100" dir="2700000" algn="tl">
                    <a:srgbClr val="000000"/>
                  </a:outerShdw>
                </a:effectLst>
                <a:latin typeface="Arial" charset="0"/>
              </a:rPr>
              <a:t>Simon hears Philip preach the gospel and is baptized.	</a:t>
            </a:r>
          </a:p>
          <a:p>
            <a:pPr>
              <a:spcBef>
                <a:spcPct val="25000"/>
              </a:spcBef>
              <a:buFontTx/>
              <a:buNone/>
            </a:pPr>
            <a:endParaRPr lang="en-US" altLang="en-US">
              <a:effectLst>
                <a:outerShdw blurRad="38100" dist="38100" dir="2700000" algn="tl">
                  <a:srgbClr val="000000"/>
                </a:outerShdw>
              </a:effectLst>
              <a:latin typeface="Arial" charset="0"/>
            </a:endParaRPr>
          </a:p>
        </p:txBody>
      </p:sp>
      <p:sp>
        <p:nvSpPr>
          <p:cNvPr id="864260" name="Rectangle 4"/>
          <p:cNvSpPr>
            <a:spLocks noChangeArrowheads="1"/>
          </p:cNvSpPr>
          <p:nvPr/>
        </p:nvSpPr>
        <p:spPr bwMode="auto">
          <a:xfrm>
            <a:off x="685800" y="3733800"/>
            <a:ext cx="8077200" cy="2743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Simon himself also believed; and when he was baptized he continued with Philip, and was amazed, seeing the miracles and signs which were done” (Acts 8:13).</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63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Simon</a:t>
            </a:r>
            <a:endParaRPr lang="en-US" altLang="en-US" sz="4800"/>
          </a:p>
        </p:txBody>
      </p:sp>
      <p:sp>
        <p:nvSpPr>
          <p:cNvPr id="866307"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Simon was a “sorcerer” (false religious leader who practiced magic).</a:t>
            </a:r>
          </a:p>
          <a:p>
            <a:pPr>
              <a:spcBef>
                <a:spcPct val="25000"/>
              </a:spcBef>
            </a:pPr>
            <a:r>
              <a:rPr lang="en-US" altLang="en-US">
                <a:effectLst>
                  <a:outerShdw blurRad="38100" dist="38100" dir="2700000" algn="tl">
                    <a:srgbClr val="000000"/>
                  </a:outerShdw>
                </a:effectLst>
                <a:latin typeface="Arial" charset="0"/>
              </a:rPr>
              <a:t>Simon hears Philip preach the gospel and is baptized.	</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21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Simon</a:t>
            </a:r>
            <a:endParaRPr lang="en-US" altLang="en-US" sz="4800"/>
          </a:p>
        </p:txBody>
      </p:sp>
      <p:sp>
        <p:nvSpPr>
          <p:cNvPr id="562179"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Simon was a “sorcerer” (false religious leader who practiced magic).</a:t>
            </a:r>
          </a:p>
          <a:p>
            <a:pPr>
              <a:spcBef>
                <a:spcPct val="25000"/>
              </a:spcBef>
            </a:pPr>
            <a:r>
              <a:rPr lang="en-US" altLang="en-US">
                <a:effectLst>
                  <a:outerShdw blurRad="38100" dist="38100" dir="2700000" algn="tl">
                    <a:srgbClr val="000000"/>
                  </a:outerShdw>
                </a:effectLst>
                <a:latin typeface="Arial" charset="0"/>
              </a:rPr>
              <a:t>Simon hears Philip preach the gospel and is baptized.</a:t>
            </a:r>
          </a:p>
          <a:p>
            <a:pPr>
              <a:spcBef>
                <a:spcPct val="25000"/>
              </a:spcBef>
            </a:pPr>
            <a:r>
              <a:rPr lang="en-US" altLang="en-US">
                <a:effectLst>
                  <a:outerShdw blurRad="38100" dist="38100" dir="2700000" algn="tl">
                    <a:srgbClr val="000000"/>
                  </a:outerShdw>
                </a:effectLst>
                <a:latin typeface="Arial" charset="0"/>
              </a:rPr>
              <a:t>Simon met God’s conditions for forgiveness through Christ.	</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88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Simon</a:t>
            </a:r>
            <a:endParaRPr lang="en-US" altLang="en-US" sz="4800"/>
          </a:p>
        </p:txBody>
      </p:sp>
      <p:sp>
        <p:nvSpPr>
          <p:cNvPr id="888835"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Simon was a “sorcerer” (false religious leader who practiced magic).</a:t>
            </a:r>
          </a:p>
          <a:p>
            <a:pPr>
              <a:spcBef>
                <a:spcPct val="25000"/>
              </a:spcBef>
            </a:pPr>
            <a:r>
              <a:rPr lang="en-US" altLang="en-US">
                <a:effectLst>
                  <a:outerShdw blurRad="38100" dist="38100" dir="2700000" algn="tl">
                    <a:srgbClr val="000000"/>
                  </a:outerShdw>
                </a:effectLst>
                <a:latin typeface="Arial" charset="0"/>
              </a:rPr>
              <a:t>Simon hears Philip preach the gospel and is baptized.</a:t>
            </a:r>
          </a:p>
          <a:p>
            <a:pPr>
              <a:spcBef>
                <a:spcPct val="25000"/>
              </a:spcBef>
            </a:pPr>
            <a:r>
              <a:rPr lang="en-US" altLang="en-US">
                <a:effectLst>
                  <a:outerShdw blurRad="38100" dist="38100" dir="2700000" algn="tl">
                    <a:srgbClr val="000000"/>
                  </a:outerShdw>
                </a:effectLst>
                <a:latin typeface="Arial" charset="0"/>
              </a:rPr>
              <a:t>Simon met God’s conditions for forgiveness through Christ.	</a:t>
            </a:r>
          </a:p>
        </p:txBody>
      </p:sp>
      <p:sp>
        <p:nvSpPr>
          <p:cNvPr id="888836" name="Text Box 4"/>
          <p:cNvSpPr txBox="1">
            <a:spLocks noChangeArrowheads="1"/>
          </p:cNvSpPr>
          <p:nvPr/>
        </p:nvSpPr>
        <p:spPr bwMode="auto">
          <a:xfrm>
            <a:off x="762000" y="5562600"/>
            <a:ext cx="75438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45000"/>
              </a:spcBef>
            </a:pPr>
            <a:r>
              <a:rPr lang="en-US" altLang="en-US" b="1">
                <a:effectLst>
                  <a:outerShdw blurRad="38100" dist="38100" dir="2700000" algn="tl">
                    <a:srgbClr val="000000"/>
                  </a:outerShdw>
                </a:effectLst>
              </a:rPr>
              <a:t>Hear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Believe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Repent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Confess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Baptized</a:t>
            </a:r>
          </a:p>
          <a:p>
            <a:pPr algn="ctr">
              <a:spcBef>
                <a:spcPct val="45000"/>
              </a:spcBef>
            </a:pP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Salvation!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3314"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653315"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53316"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653317" name="AutoShape 5"/>
          <p:cNvSpPr>
            <a:spLocks noChangeArrowheads="1"/>
          </p:cNvSpPr>
          <p:nvPr/>
        </p:nvSpPr>
        <p:spPr bwMode="auto">
          <a:xfrm>
            <a:off x="2133600" y="33528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653318" name="Text Box 6"/>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653319" name="Rectangle 7"/>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62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Simon’s Sin</a:t>
            </a:r>
            <a:endParaRPr lang="en-US" altLang="en-US" sz="480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8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Simon’s Sin</a:t>
            </a:r>
            <a:endParaRPr lang="en-US" altLang="en-US" sz="4800"/>
          </a:p>
        </p:txBody>
      </p:sp>
      <p:sp>
        <p:nvSpPr>
          <p:cNvPr id="890883"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After he is baptized, Simon sins by trying to purchase the power of the Holy Spirit.</a:t>
            </a:r>
          </a:p>
          <a:p>
            <a:pPr>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29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Simon’s Sin</a:t>
            </a:r>
            <a:endParaRPr lang="en-US" altLang="en-US" sz="4800"/>
          </a:p>
        </p:txBody>
      </p:sp>
      <p:sp>
        <p:nvSpPr>
          <p:cNvPr id="892931"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After he is baptized, Simon sins by trying to purchase the power of the Holy Spirit.</a:t>
            </a:r>
          </a:p>
          <a:p>
            <a:pPr>
              <a:spcBef>
                <a:spcPct val="25000"/>
              </a:spcBef>
              <a:buFontTx/>
              <a:buNone/>
            </a:pPr>
            <a:endParaRPr lang="en-US" altLang="en-US">
              <a:latin typeface="Arial" charset="0"/>
            </a:endParaRPr>
          </a:p>
        </p:txBody>
      </p:sp>
      <p:sp>
        <p:nvSpPr>
          <p:cNvPr id="892932" name="Rectangle 4"/>
          <p:cNvSpPr>
            <a:spLocks noChangeArrowheads="1"/>
          </p:cNvSpPr>
          <p:nvPr/>
        </p:nvSpPr>
        <p:spPr bwMode="auto">
          <a:xfrm>
            <a:off x="685800" y="3200400"/>
            <a:ext cx="8077200" cy="2743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when Simon saw that through the laying on of the apostles’ hands the Holy Spirit was given, he offered them money, saying, ‘Give me this power also, that anyone on whom I lay hands may receive the Holy Spirit’” (Acts 8:18-19).</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49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Simon’s Sin</a:t>
            </a:r>
            <a:endParaRPr lang="en-US" altLang="en-US" sz="4800"/>
          </a:p>
        </p:txBody>
      </p:sp>
      <p:sp>
        <p:nvSpPr>
          <p:cNvPr id="894979"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After he is baptized, Simon sins by trying to purchase the power of the Holy Spirit.</a:t>
            </a:r>
          </a:p>
          <a:p>
            <a:pPr>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83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Simon’s Sin</a:t>
            </a:r>
            <a:endParaRPr lang="en-US" altLang="en-US" sz="4800"/>
          </a:p>
        </p:txBody>
      </p:sp>
      <p:sp>
        <p:nvSpPr>
          <p:cNvPr id="568323"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After he is baptized, Simon sins by trying to purchase the power of the Holy Spirit.</a:t>
            </a:r>
          </a:p>
          <a:p>
            <a:pPr>
              <a:spcBef>
                <a:spcPct val="25000"/>
              </a:spcBef>
            </a:pPr>
            <a:r>
              <a:rPr lang="en-US" altLang="en-US">
                <a:effectLst>
                  <a:outerShdw blurRad="38100" dist="38100" dir="2700000" algn="tl">
                    <a:srgbClr val="000000"/>
                  </a:outerShdw>
                </a:effectLst>
                <a:latin typeface="Arial" charset="0"/>
              </a:rPr>
              <a:t>Peter tells Simon that he is lost because of this sin.</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70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Simon’s Sin</a:t>
            </a:r>
            <a:endParaRPr lang="en-US" altLang="en-US" sz="4800"/>
          </a:p>
        </p:txBody>
      </p:sp>
      <p:sp>
        <p:nvSpPr>
          <p:cNvPr id="897027"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After he is baptized, Simon sins by trying to purchase the power of the Holy Spirit.</a:t>
            </a:r>
          </a:p>
          <a:p>
            <a:pPr>
              <a:spcBef>
                <a:spcPct val="25000"/>
              </a:spcBef>
            </a:pPr>
            <a:r>
              <a:rPr lang="en-US" altLang="en-US">
                <a:effectLst>
                  <a:outerShdw blurRad="38100" dist="38100" dir="2700000" algn="tl">
                    <a:srgbClr val="000000"/>
                  </a:outerShdw>
                </a:effectLst>
                <a:latin typeface="Arial" charset="0"/>
              </a:rPr>
              <a:t>Peter tells Simon that he is lost because of this sin.</a:t>
            </a:r>
          </a:p>
        </p:txBody>
      </p:sp>
      <p:sp>
        <p:nvSpPr>
          <p:cNvPr id="897028" name="Rectangle 4"/>
          <p:cNvSpPr>
            <a:spLocks noChangeArrowheads="1"/>
          </p:cNvSpPr>
          <p:nvPr/>
        </p:nvSpPr>
        <p:spPr bwMode="auto">
          <a:xfrm>
            <a:off x="685800" y="3810000"/>
            <a:ext cx="8077200" cy="2743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“But Peter said to him, ‘Your money perish with you, because you thought that the gift of God could be purchased with money! You have neither part nor portion in this matter, for your heart is not right in the sight of God’” </a:t>
            </a:r>
          </a:p>
          <a:p>
            <a:pPr algn="ctr"/>
            <a:r>
              <a:rPr lang="en-US" altLang="en-US" sz="2800" i="1">
                <a:solidFill>
                  <a:schemeClr val="bg2"/>
                </a:solidFill>
              </a:rPr>
              <a:t>(Acts 8:20-21).</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Simon’s Sin</a:t>
            </a:r>
            <a:endParaRPr lang="en-US" altLang="en-US" sz="4800"/>
          </a:p>
        </p:txBody>
      </p:sp>
      <p:sp>
        <p:nvSpPr>
          <p:cNvPr id="901123"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After he is baptized, Simon sins by trying to purchase the power of the Holy Spirit.</a:t>
            </a:r>
          </a:p>
          <a:p>
            <a:pPr>
              <a:spcBef>
                <a:spcPct val="25000"/>
              </a:spcBef>
            </a:pPr>
            <a:r>
              <a:rPr lang="en-US" altLang="en-US">
                <a:effectLst>
                  <a:outerShdw blurRad="38100" dist="38100" dir="2700000" algn="tl">
                    <a:srgbClr val="000000"/>
                  </a:outerShdw>
                </a:effectLst>
                <a:latin typeface="Arial" charset="0"/>
              </a:rPr>
              <a:t>Peter tells Simon that he is lost because of this sin.</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03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Simon’s Sin</a:t>
            </a:r>
            <a:endParaRPr lang="en-US" altLang="en-US" sz="4800"/>
          </a:p>
        </p:txBody>
      </p:sp>
      <p:sp>
        <p:nvSpPr>
          <p:cNvPr id="570371"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After he is baptized, Simon sins by trying to purchase the power of the Holy Spirit.</a:t>
            </a:r>
          </a:p>
          <a:p>
            <a:pPr>
              <a:spcBef>
                <a:spcPct val="25000"/>
              </a:spcBef>
            </a:pPr>
            <a:r>
              <a:rPr lang="en-US" altLang="en-US">
                <a:effectLst>
                  <a:outerShdw blurRad="38100" dist="38100" dir="2700000" algn="tl">
                    <a:srgbClr val="000000"/>
                  </a:outerShdw>
                </a:effectLst>
                <a:latin typeface="Arial" charset="0"/>
              </a:rPr>
              <a:t>Peter tells Simon that he is lost because of this sin.</a:t>
            </a:r>
          </a:p>
          <a:p>
            <a:pPr>
              <a:spcBef>
                <a:spcPct val="25000"/>
              </a:spcBef>
            </a:pPr>
            <a:r>
              <a:rPr lang="en-US" altLang="en-US">
                <a:effectLst>
                  <a:outerShdw blurRad="38100" dist="38100" dir="2700000" algn="tl">
                    <a:srgbClr val="000000"/>
                  </a:outerShdw>
                </a:effectLst>
                <a:latin typeface="Arial" charset="0"/>
              </a:rPr>
              <a:t>What does Simon need to do to be forgiven by God?</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90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Simon’s Sin</a:t>
            </a:r>
            <a:endParaRPr lang="en-US" altLang="en-US" sz="4800"/>
          </a:p>
        </p:txBody>
      </p:sp>
      <p:sp>
        <p:nvSpPr>
          <p:cNvPr id="899075"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After he is baptized, Simon sins by trying to purchase the power of the Holy Spirit.</a:t>
            </a:r>
          </a:p>
          <a:p>
            <a:pPr>
              <a:spcBef>
                <a:spcPct val="25000"/>
              </a:spcBef>
            </a:pPr>
            <a:r>
              <a:rPr lang="en-US" altLang="en-US">
                <a:effectLst>
                  <a:outerShdw blurRad="38100" dist="38100" dir="2700000" algn="tl">
                    <a:srgbClr val="000000"/>
                  </a:outerShdw>
                </a:effectLst>
                <a:latin typeface="Arial" charset="0"/>
              </a:rPr>
              <a:t>Peter tells Simon that he is lost because of this sin.</a:t>
            </a:r>
          </a:p>
          <a:p>
            <a:pPr>
              <a:spcBef>
                <a:spcPct val="25000"/>
              </a:spcBef>
            </a:pPr>
            <a:r>
              <a:rPr lang="en-US" altLang="en-US">
                <a:effectLst>
                  <a:outerShdw blurRad="38100" dist="38100" dir="2700000" algn="tl">
                    <a:srgbClr val="000000"/>
                  </a:outerShdw>
                </a:effectLst>
                <a:latin typeface="Arial" charset="0"/>
              </a:rPr>
              <a:t>What does Simon need to do to be forgiven by God?</a:t>
            </a:r>
          </a:p>
        </p:txBody>
      </p:sp>
      <p:sp>
        <p:nvSpPr>
          <p:cNvPr id="899076" name="Rectangle 4"/>
          <p:cNvSpPr>
            <a:spLocks noChangeArrowheads="1"/>
          </p:cNvSpPr>
          <p:nvPr/>
        </p:nvSpPr>
        <p:spPr bwMode="auto">
          <a:xfrm>
            <a:off x="685800" y="4648200"/>
            <a:ext cx="8077200" cy="1981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“Repent therefore of this your wickedness, and pray God if perhaps the thought of your heart may be forgiven you” (Acts 8:22).</a:t>
            </a: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31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Simon’s Sin</a:t>
            </a:r>
            <a:endParaRPr lang="en-US" altLang="en-US" sz="4800"/>
          </a:p>
        </p:txBody>
      </p:sp>
      <p:sp>
        <p:nvSpPr>
          <p:cNvPr id="903171"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After he is baptized, Simon sins by trying to purchase the power of the Holy Spirit.</a:t>
            </a:r>
          </a:p>
          <a:p>
            <a:pPr>
              <a:spcBef>
                <a:spcPct val="25000"/>
              </a:spcBef>
            </a:pPr>
            <a:r>
              <a:rPr lang="en-US" altLang="en-US">
                <a:effectLst>
                  <a:outerShdw blurRad="38100" dist="38100" dir="2700000" algn="tl">
                    <a:srgbClr val="000000"/>
                  </a:outerShdw>
                </a:effectLst>
                <a:latin typeface="Arial" charset="0"/>
              </a:rPr>
              <a:t>Peter tells Simon that he is lost because of this sin.</a:t>
            </a:r>
          </a:p>
          <a:p>
            <a:pPr>
              <a:spcBef>
                <a:spcPct val="25000"/>
              </a:spcBef>
            </a:pPr>
            <a:r>
              <a:rPr lang="en-US" altLang="en-US">
                <a:effectLst>
                  <a:outerShdw blurRad="38100" dist="38100" dir="2700000" algn="tl">
                    <a:srgbClr val="000000"/>
                  </a:outerShdw>
                </a:effectLst>
                <a:latin typeface="Arial" charset="0"/>
              </a:rPr>
              <a:t>What does Simon need to do to be forgiven by God?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62"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655363"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55364"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655365" name="AutoShape 5"/>
          <p:cNvSpPr>
            <a:spLocks noChangeArrowheads="1"/>
          </p:cNvSpPr>
          <p:nvPr/>
        </p:nvSpPr>
        <p:spPr bwMode="auto">
          <a:xfrm>
            <a:off x="2133600" y="33528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655366" name="Text Box 6"/>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
        <p:nvSpPr>
          <p:cNvPr id="655367" name="Text Box 7"/>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655368" name="Rectangle 8"/>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Simon’s Sin</a:t>
            </a:r>
            <a:endParaRPr lang="en-US" altLang="en-US" sz="4800"/>
          </a:p>
        </p:txBody>
      </p:sp>
      <p:sp>
        <p:nvSpPr>
          <p:cNvPr id="572419" name="Rectangle 3"/>
          <p:cNvSpPr>
            <a:spLocks noGrp="1" noChangeArrowheads="1"/>
          </p:cNvSpPr>
          <p:nvPr>
            <p:ph type="body" idx="1"/>
          </p:nvPr>
        </p:nvSpPr>
        <p:spPr>
          <a:xfrm>
            <a:off x="685800" y="1371600"/>
            <a:ext cx="8229600" cy="5181600"/>
          </a:xfrm>
        </p:spPr>
        <p:txBody>
          <a:bodyPr/>
          <a:lstStyle/>
          <a:p>
            <a:pPr>
              <a:spcBef>
                <a:spcPct val="25000"/>
              </a:spcBef>
            </a:pPr>
            <a:r>
              <a:rPr lang="en-US" altLang="en-US">
                <a:effectLst>
                  <a:outerShdw blurRad="38100" dist="38100" dir="2700000" algn="tl">
                    <a:srgbClr val="000000"/>
                  </a:outerShdw>
                </a:effectLst>
                <a:latin typeface="Arial" charset="0"/>
              </a:rPr>
              <a:t>After he is baptized, Simon sins by trying to purchase the power of the Holy Spirit.</a:t>
            </a:r>
          </a:p>
          <a:p>
            <a:pPr>
              <a:spcBef>
                <a:spcPct val="25000"/>
              </a:spcBef>
            </a:pPr>
            <a:r>
              <a:rPr lang="en-US" altLang="en-US">
                <a:effectLst>
                  <a:outerShdw blurRad="38100" dist="38100" dir="2700000" algn="tl">
                    <a:srgbClr val="000000"/>
                  </a:outerShdw>
                </a:effectLst>
                <a:latin typeface="Arial" charset="0"/>
              </a:rPr>
              <a:t>Peter tells Simon that he is lost because of this sin.</a:t>
            </a:r>
          </a:p>
          <a:p>
            <a:pPr>
              <a:spcBef>
                <a:spcPct val="25000"/>
              </a:spcBef>
            </a:pPr>
            <a:r>
              <a:rPr lang="en-US" altLang="en-US">
                <a:effectLst>
                  <a:outerShdw blurRad="38100" dist="38100" dir="2700000" algn="tl">
                    <a:srgbClr val="000000"/>
                  </a:outerShdw>
                </a:effectLst>
                <a:latin typeface="Arial" charset="0"/>
              </a:rPr>
              <a:t>What does Simon need to do to be forgiven by God?</a:t>
            </a:r>
          </a:p>
          <a:p>
            <a:pPr>
              <a:spcBef>
                <a:spcPct val="25000"/>
              </a:spcBef>
            </a:pPr>
            <a:r>
              <a:rPr lang="en-US" altLang="en-US">
                <a:effectLst>
                  <a:outerShdw blurRad="38100" dist="38100" dir="2700000" algn="tl">
                    <a:srgbClr val="000000"/>
                  </a:outerShdw>
                </a:effectLst>
                <a:latin typeface="Arial" charset="0"/>
              </a:rPr>
              <a:t>One who sins </a:t>
            </a:r>
            <a:r>
              <a:rPr lang="en-US" altLang="en-US" i="1">
                <a:effectLst>
                  <a:outerShdw blurRad="38100" dist="38100" dir="2700000" algn="tl">
                    <a:srgbClr val="000000"/>
                  </a:outerShdw>
                </a:effectLst>
                <a:latin typeface="Arial" charset="0"/>
              </a:rPr>
              <a:t>after</a:t>
            </a:r>
            <a:r>
              <a:rPr lang="en-US" altLang="en-US">
                <a:effectLst>
                  <a:outerShdw blurRad="38100" dist="38100" dir="2700000" algn="tl">
                    <a:srgbClr val="000000"/>
                  </a:outerShdw>
                </a:effectLst>
                <a:latin typeface="Arial" charset="0"/>
              </a:rPr>
              <a:t> he has become a Christian needs to repent and ask God for forgiveness!</a:t>
            </a: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72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907267"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God sends Philip to preach to an Ethiopian man who is reading the Scriptures.</a:t>
            </a:r>
            <a:r>
              <a:rPr lang="en-US" altLang="en-US">
                <a:latin typeface="Arial" charset="0"/>
              </a:rPr>
              <a:t>	</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93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909315"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God sends Philip to preach to an Ethiopian man who is reading the Scriptures.</a:t>
            </a:r>
            <a:r>
              <a:rPr lang="en-US" altLang="en-US">
                <a:latin typeface="Arial" charset="0"/>
              </a:rPr>
              <a:t>	</a:t>
            </a:r>
          </a:p>
        </p:txBody>
      </p:sp>
      <p:sp>
        <p:nvSpPr>
          <p:cNvPr id="909316" name="Rectangle 4"/>
          <p:cNvSpPr>
            <a:spLocks noChangeArrowheads="1"/>
          </p:cNvSpPr>
          <p:nvPr/>
        </p:nvSpPr>
        <p:spPr bwMode="auto">
          <a:xfrm>
            <a:off x="609600" y="2819400"/>
            <a:ext cx="8077200" cy="3048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the Spirit said to Philip, ‘Go near and overtake this chariot.’ So Philip ran to him, and heard him reading the prophet Isaiah, and said, ‘Do you understand what you are reading?’” </a:t>
            </a:r>
          </a:p>
          <a:p>
            <a:pPr algn="ctr"/>
            <a:r>
              <a:rPr lang="en-US" altLang="en-US" sz="2800" i="1">
                <a:solidFill>
                  <a:schemeClr val="bg2"/>
                </a:solidFill>
              </a:rPr>
              <a:t>(Acts 8:29-30).</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911363"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God sends Philip to preach to an Ethiopian man who is reading the Scriptures.</a:t>
            </a:r>
            <a:r>
              <a:rPr lang="en-US" altLang="en-US">
                <a:latin typeface="Arial" charset="0"/>
              </a:rPr>
              <a:t>	</a:t>
            </a: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65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576515"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God sends Philip to preach to an Ethiopian man who is reading the Scriptures.</a:t>
            </a:r>
          </a:p>
          <a:p>
            <a:pPr>
              <a:spcBef>
                <a:spcPct val="25000"/>
              </a:spcBef>
            </a:pPr>
            <a:r>
              <a:rPr lang="en-US" altLang="en-US">
                <a:effectLst>
                  <a:outerShdw blurRad="38100" dist="38100" dir="2700000" algn="tl">
                    <a:srgbClr val="000000"/>
                  </a:outerShdw>
                </a:effectLst>
                <a:latin typeface="Arial" charset="0"/>
              </a:rPr>
              <a:t>Philip preaches the gospel to him (Acts 8:35).</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34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913411"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God sends Philip to preach to an Ethiopian man who is reading the Scriptures.</a:t>
            </a:r>
          </a:p>
          <a:p>
            <a:pPr>
              <a:spcBef>
                <a:spcPct val="25000"/>
              </a:spcBef>
            </a:pPr>
            <a:r>
              <a:rPr lang="en-US" altLang="en-US">
                <a:effectLst>
                  <a:outerShdw blurRad="38100" dist="38100" dir="2700000" algn="tl">
                    <a:srgbClr val="000000"/>
                  </a:outerShdw>
                </a:effectLst>
                <a:latin typeface="Arial" charset="0"/>
              </a:rPr>
              <a:t>Philip preaches the gospel to him (Acts 8:35).</a:t>
            </a:r>
          </a:p>
          <a:p>
            <a:pPr>
              <a:spcBef>
                <a:spcPct val="25000"/>
              </a:spcBef>
            </a:pPr>
            <a:r>
              <a:rPr lang="en-US" altLang="en-US">
                <a:effectLst>
                  <a:outerShdw blurRad="38100" dist="38100" dir="2700000" algn="tl">
                    <a:srgbClr val="000000"/>
                  </a:outerShdw>
                </a:effectLst>
                <a:latin typeface="Arial" charset="0"/>
              </a:rPr>
              <a:t>The Ethiopian decides he wants to be baptized (Acts 8:36).</a:t>
            </a:r>
          </a:p>
          <a:p>
            <a:pPr>
              <a:spcBef>
                <a:spcPct val="25000"/>
              </a:spcBef>
              <a:buFontTx/>
              <a:buNone/>
            </a:pPr>
            <a:r>
              <a:rPr lang="en-US" altLang="en-US">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54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915459"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God sends Philip to preach to an Ethiopian man who is reading the Scriptures.</a:t>
            </a:r>
          </a:p>
          <a:p>
            <a:pPr>
              <a:spcBef>
                <a:spcPct val="25000"/>
              </a:spcBef>
            </a:pPr>
            <a:r>
              <a:rPr lang="en-US" altLang="en-US">
                <a:effectLst>
                  <a:outerShdw blurRad="38100" dist="38100" dir="2700000" algn="tl">
                    <a:srgbClr val="000000"/>
                  </a:outerShdw>
                </a:effectLst>
                <a:latin typeface="Arial" charset="0"/>
              </a:rPr>
              <a:t>Philip preaches the gospel to him (Acts 8:35).</a:t>
            </a:r>
          </a:p>
          <a:p>
            <a:pPr>
              <a:spcBef>
                <a:spcPct val="25000"/>
              </a:spcBef>
            </a:pPr>
            <a:r>
              <a:rPr lang="en-US" altLang="en-US">
                <a:effectLst>
                  <a:outerShdw blurRad="38100" dist="38100" dir="2700000" algn="tl">
                    <a:srgbClr val="000000"/>
                  </a:outerShdw>
                </a:effectLst>
                <a:latin typeface="Arial" charset="0"/>
              </a:rPr>
              <a:t>The Ethiopian decides he wants to be baptized (Acts 8:36).</a:t>
            </a:r>
          </a:p>
          <a:p>
            <a:pPr>
              <a:spcBef>
                <a:spcPct val="25000"/>
              </a:spcBef>
            </a:pPr>
            <a:r>
              <a:rPr lang="en-US" altLang="en-US">
                <a:effectLst>
                  <a:outerShdw blurRad="38100" dist="38100" dir="2700000" algn="tl">
                    <a:srgbClr val="000000"/>
                  </a:outerShdw>
                </a:effectLst>
                <a:latin typeface="Arial" charset="0"/>
              </a:rPr>
              <a:t>He confesses his belief in Jesus and is baptized.	</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85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578563"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God sends Philip to preach to an Ethiopian man who is reading the Scriptures.</a:t>
            </a:r>
          </a:p>
          <a:p>
            <a:pPr>
              <a:spcBef>
                <a:spcPct val="25000"/>
              </a:spcBef>
            </a:pPr>
            <a:r>
              <a:rPr lang="en-US" altLang="en-US">
                <a:effectLst>
                  <a:outerShdw blurRad="38100" dist="38100" dir="2700000" algn="tl">
                    <a:srgbClr val="000000"/>
                  </a:outerShdw>
                </a:effectLst>
                <a:latin typeface="Arial" charset="0"/>
              </a:rPr>
              <a:t>Philip preaches the gospel to him (Acts 8:35).</a:t>
            </a:r>
          </a:p>
          <a:p>
            <a:pPr>
              <a:spcBef>
                <a:spcPct val="25000"/>
              </a:spcBef>
            </a:pPr>
            <a:r>
              <a:rPr lang="en-US" altLang="en-US">
                <a:effectLst>
                  <a:outerShdw blurRad="38100" dist="38100" dir="2700000" algn="tl">
                    <a:srgbClr val="000000"/>
                  </a:outerShdw>
                </a:effectLst>
                <a:latin typeface="Arial" charset="0"/>
              </a:rPr>
              <a:t>The Ethiopian decides he wants to be baptized (Acts 8:36).</a:t>
            </a:r>
          </a:p>
          <a:p>
            <a:pPr>
              <a:spcBef>
                <a:spcPct val="25000"/>
              </a:spcBef>
            </a:pPr>
            <a:r>
              <a:rPr lang="en-US" altLang="en-US">
                <a:effectLst>
                  <a:outerShdw blurRad="38100" dist="38100" dir="2700000" algn="tl">
                    <a:srgbClr val="000000"/>
                  </a:outerShdw>
                </a:effectLst>
                <a:latin typeface="Arial" charset="0"/>
              </a:rPr>
              <a:t>He confesses his belief in Jesus and is baptized.	</a:t>
            </a:r>
          </a:p>
        </p:txBody>
      </p:sp>
      <p:sp>
        <p:nvSpPr>
          <p:cNvPr id="578564" name="Rectangle 4"/>
          <p:cNvSpPr>
            <a:spLocks noChangeArrowheads="1"/>
          </p:cNvSpPr>
          <p:nvPr/>
        </p:nvSpPr>
        <p:spPr bwMode="auto">
          <a:xfrm>
            <a:off x="609600" y="3733800"/>
            <a:ext cx="8077200" cy="2819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Philip said, ‘If you believe with all your heart, you may.’ And he answered and said, ‘I believe that Jesus Christ is the Son of God.’ So he commanded the chariot to stand still. And both Philip and the eunuch went down into the water, and he baptized him” (Acts 8:37-38).</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75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917507"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God sends Philip to preach to an Ethiopian man who is reading the Scriptures.</a:t>
            </a:r>
          </a:p>
          <a:p>
            <a:pPr>
              <a:spcBef>
                <a:spcPct val="25000"/>
              </a:spcBef>
            </a:pPr>
            <a:r>
              <a:rPr lang="en-US" altLang="en-US">
                <a:effectLst>
                  <a:outerShdw blurRad="38100" dist="38100" dir="2700000" algn="tl">
                    <a:srgbClr val="000000"/>
                  </a:outerShdw>
                </a:effectLst>
                <a:latin typeface="Arial" charset="0"/>
              </a:rPr>
              <a:t>Philip preaches the gospel to him (Acts 8:35).</a:t>
            </a:r>
          </a:p>
          <a:p>
            <a:pPr>
              <a:spcBef>
                <a:spcPct val="25000"/>
              </a:spcBef>
            </a:pPr>
            <a:r>
              <a:rPr lang="en-US" altLang="en-US">
                <a:effectLst>
                  <a:outerShdw blurRad="38100" dist="38100" dir="2700000" algn="tl">
                    <a:srgbClr val="000000"/>
                  </a:outerShdw>
                </a:effectLst>
                <a:latin typeface="Arial" charset="0"/>
              </a:rPr>
              <a:t>The Ethiopian decides he wants to be baptized (Acts 8:36).</a:t>
            </a:r>
          </a:p>
          <a:p>
            <a:pPr>
              <a:spcBef>
                <a:spcPct val="25000"/>
              </a:spcBef>
            </a:pPr>
            <a:r>
              <a:rPr lang="en-US" altLang="en-US">
                <a:effectLst>
                  <a:outerShdw blurRad="38100" dist="38100" dir="2700000" algn="tl">
                    <a:srgbClr val="000000"/>
                  </a:outerShdw>
                </a:effectLst>
                <a:latin typeface="Arial" charset="0"/>
              </a:rPr>
              <a:t>He confesses his belief in Jesus and is baptized.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7410"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0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921603"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The Ethiopian rejoices after his baptism (Acts 8:39).</a:t>
            </a: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36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923651"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The Ethiopian rejoices after his baptism (Acts 8:39).</a:t>
            </a:r>
          </a:p>
          <a:p>
            <a:pPr>
              <a:spcBef>
                <a:spcPct val="25000"/>
              </a:spcBef>
            </a:pPr>
            <a:r>
              <a:rPr lang="en-US" altLang="en-US">
                <a:effectLst>
                  <a:outerShdw blurRad="38100" dist="38100" dir="2700000" algn="tl">
                    <a:srgbClr val="000000"/>
                  </a:outerShdw>
                </a:effectLst>
                <a:latin typeface="Arial" charset="0"/>
              </a:rPr>
              <a:t>Why is he so happy?</a:t>
            </a: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56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925699"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The Ethiopian rejoices after his baptism (Acts 8:39).</a:t>
            </a:r>
          </a:p>
          <a:p>
            <a:pPr>
              <a:spcBef>
                <a:spcPct val="25000"/>
              </a:spcBef>
            </a:pPr>
            <a:r>
              <a:rPr lang="en-US" altLang="en-US">
                <a:effectLst>
                  <a:outerShdw blurRad="38100" dist="38100" dir="2700000" algn="tl">
                    <a:srgbClr val="000000"/>
                  </a:outerShdw>
                </a:effectLst>
                <a:latin typeface="Arial" charset="0"/>
              </a:rPr>
              <a:t>Why is he so happy?</a:t>
            </a:r>
          </a:p>
          <a:p>
            <a:pPr>
              <a:spcBef>
                <a:spcPct val="25000"/>
              </a:spcBef>
            </a:pPr>
            <a:r>
              <a:rPr lang="en-US" altLang="en-US">
                <a:effectLst>
                  <a:outerShdw blurRad="38100" dist="38100" dir="2700000" algn="tl">
                    <a:srgbClr val="000000"/>
                  </a:outerShdw>
                </a:effectLst>
                <a:latin typeface="Arial" charset="0"/>
              </a:rPr>
              <a:t>He met God’s conditions for forgiveness of sins through Christ.</a:t>
            </a: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77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Ethiopian</a:t>
            </a:r>
            <a:endParaRPr lang="en-US" altLang="en-US" sz="4800"/>
          </a:p>
        </p:txBody>
      </p:sp>
      <p:sp>
        <p:nvSpPr>
          <p:cNvPr id="927747" name="Rectangle 3"/>
          <p:cNvSpPr>
            <a:spLocks noGrp="1" noChangeArrowheads="1"/>
          </p:cNvSpPr>
          <p:nvPr>
            <p:ph type="body" idx="1"/>
          </p:nvPr>
        </p:nvSpPr>
        <p:spPr>
          <a:xfrm>
            <a:off x="685800" y="1371600"/>
            <a:ext cx="8229600" cy="3352800"/>
          </a:xfrm>
        </p:spPr>
        <p:txBody>
          <a:bodyPr/>
          <a:lstStyle/>
          <a:p>
            <a:pPr>
              <a:spcBef>
                <a:spcPct val="25000"/>
              </a:spcBef>
            </a:pPr>
            <a:r>
              <a:rPr lang="en-US" altLang="en-US">
                <a:effectLst>
                  <a:outerShdw blurRad="38100" dist="38100" dir="2700000" algn="tl">
                    <a:srgbClr val="000000"/>
                  </a:outerShdw>
                </a:effectLst>
                <a:latin typeface="Arial" charset="0"/>
              </a:rPr>
              <a:t>The Ethiopian rejoices after his baptism (Acts 8:39).</a:t>
            </a:r>
          </a:p>
          <a:p>
            <a:pPr>
              <a:spcBef>
                <a:spcPct val="25000"/>
              </a:spcBef>
            </a:pPr>
            <a:r>
              <a:rPr lang="en-US" altLang="en-US">
                <a:effectLst>
                  <a:outerShdw blurRad="38100" dist="38100" dir="2700000" algn="tl">
                    <a:srgbClr val="000000"/>
                  </a:outerShdw>
                </a:effectLst>
                <a:latin typeface="Arial" charset="0"/>
              </a:rPr>
              <a:t>Why is he so happy?</a:t>
            </a:r>
          </a:p>
          <a:p>
            <a:pPr>
              <a:spcBef>
                <a:spcPct val="25000"/>
              </a:spcBef>
            </a:pPr>
            <a:r>
              <a:rPr lang="en-US" altLang="en-US">
                <a:effectLst>
                  <a:outerShdw blurRad="38100" dist="38100" dir="2700000" algn="tl">
                    <a:srgbClr val="000000"/>
                  </a:outerShdw>
                </a:effectLst>
                <a:latin typeface="Arial" charset="0"/>
              </a:rPr>
              <a:t>He met God’s conditions for forgiveness of sins through Christ.</a:t>
            </a:r>
          </a:p>
        </p:txBody>
      </p:sp>
      <p:sp>
        <p:nvSpPr>
          <p:cNvPr id="927748" name="Text Box 4"/>
          <p:cNvSpPr txBox="1">
            <a:spLocks noChangeArrowheads="1"/>
          </p:cNvSpPr>
          <p:nvPr/>
        </p:nvSpPr>
        <p:spPr bwMode="auto">
          <a:xfrm>
            <a:off x="762000" y="5562600"/>
            <a:ext cx="75438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45000"/>
              </a:spcBef>
            </a:pPr>
            <a:r>
              <a:rPr lang="en-US" altLang="en-US" b="1">
                <a:effectLst>
                  <a:outerShdw blurRad="38100" dist="38100" dir="2700000" algn="tl">
                    <a:srgbClr val="000000"/>
                  </a:outerShdw>
                </a:effectLst>
              </a:rPr>
              <a:t>Hear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Believe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Repent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Confess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Baptized</a:t>
            </a:r>
          </a:p>
          <a:p>
            <a:pPr algn="ctr">
              <a:spcBef>
                <a:spcPct val="45000"/>
              </a:spcBef>
            </a:pP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Salvation!</a:t>
            </a: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26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97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929795"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Saul was a Jew who was trying to destroy the church.</a:t>
            </a: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931843"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Saul was a Jew who was trying to destroy the church.</a:t>
            </a:r>
          </a:p>
        </p:txBody>
      </p:sp>
      <p:sp>
        <p:nvSpPr>
          <p:cNvPr id="931844" name="Rectangle 4"/>
          <p:cNvSpPr>
            <a:spLocks noChangeArrowheads="1"/>
          </p:cNvSpPr>
          <p:nvPr/>
        </p:nvSpPr>
        <p:spPr bwMode="auto">
          <a:xfrm>
            <a:off x="609600" y="2971800"/>
            <a:ext cx="8077200" cy="3581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Saul, still breathing threats and murder against the disciples of the Lord, went to the high priest and asked letters from him to the synagogues of Damascus, so that if he found any who were of the Way, whether men or women, he might bring them bound to Jerusalem” </a:t>
            </a:r>
          </a:p>
          <a:p>
            <a:pPr algn="ctr"/>
            <a:r>
              <a:rPr lang="en-US" altLang="en-US" sz="2800" i="1">
                <a:solidFill>
                  <a:schemeClr val="bg2"/>
                </a:solidFill>
              </a:rPr>
              <a:t>(Acts 9:1-2).</a:t>
            </a: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38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933891"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Saul was a Jew who was trying to destroy the church.</a:t>
            </a: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47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584707"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Saul was a Jew who was trying to destroy the church.</a:t>
            </a:r>
          </a:p>
          <a:p>
            <a:pPr>
              <a:spcBef>
                <a:spcPct val="25000"/>
              </a:spcBef>
            </a:pPr>
            <a:r>
              <a:rPr lang="en-US" altLang="en-US">
                <a:effectLst>
                  <a:outerShdw blurRad="38100" dist="38100" dir="2700000" algn="tl">
                    <a:srgbClr val="000000"/>
                  </a:outerShdw>
                </a:effectLst>
                <a:latin typeface="Arial" charset="0"/>
              </a:rPr>
              <a:t>Jesus appears to Saul and speaks to him.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9458"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659459" name="Rectangle 3"/>
          <p:cNvSpPr>
            <a:spLocks noGrp="1" noChangeArrowheads="1"/>
          </p:cNvSpPr>
          <p:nvPr>
            <p:ph type="body" idx="1"/>
          </p:nvPr>
        </p:nvSpPr>
        <p:spPr>
          <a:xfrm>
            <a:off x="685800" y="1524000"/>
            <a:ext cx="8077200" cy="15240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buFontTx/>
              <a:buNone/>
            </a:pPr>
            <a:endParaRPr lang="en-US" altLang="en-US" sz="300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59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935939"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Saul was a Jew who was trying to destroy the church.</a:t>
            </a:r>
          </a:p>
          <a:p>
            <a:pPr>
              <a:spcBef>
                <a:spcPct val="25000"/>
              </a:spcBef>
            </a:pPr>
            <a:r>
              <a:rPr lang="en-US" altLang="en-US">
                <a:effectLst>
                  <a:outerShdw blurRad="38100" dist="38100" dir="2700000" algn="tl">
                    <a:srgbClr val="000000"/>
                  </a:outerShdw>
                </a:effectLst>
                <a:latin typeface="Arial" charset="0"/>
              </a:rPr>
              <a:t>Jesus appears to Saul and speaks to him.</a:t>
            </a:r>
          </a:p>
        </p:txBody>
      </p:sp>
      <p:sp>
        <p:nvSpPr>
          <p:cNvPr id="935940" name="Rectangle 4"/>
          <p:cNvSpPr>
            <a:spLocks noChangeArrowheads="1"/>
          </p:cNvSpPr>
          <p:nvPr/>
        </p:nvSpPr>
        <p:spPr bwMode="auto">
          <a:xfrm>
            <a:off x="609600" y="3352800"/>
            <a:ext cx="8077200" cy="2895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“So he, trembling and astonished, said, ‘Lord, what do You want me to do?’ Then the Lord said to him, ‘Arise and go into the city, and you will </a:t>
            </a:r>
          </a:p>
          <a:p>
            <a:pPr algn="ctr"/>
            <a:r>
              <a:rPr lang="en-US" altLang="en-US" sz="2800" i="1">
                <a:solidFill>
                  <a:schemeClr val="bg2"/>
                </a:solidFill>
              </a:rPr>
              <a:t>be told what you must do’” (Acts 9:6).</a:t>
            </a: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00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940035"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Saul was a Jew who was trying to destroy the church.</a:t>
            </a:r>
          </a:p>
          <a:p>
            <a:pPr>
              <a:spcBef>
                <a:spcPct val="25000"/>
              </a:spcBef>
            </a:pPr>
            <a:r>
              <a:rPr lang="en-US" altLang="en-US">
                <a:effectLst>
                  <a:outerShdw blurRad="38100" dist="38100" dir="2700000" algn="tl">
                    <a:srgbClr val="000000"/>
                  </a:outerShdw>
                </a:effectLst>
                <a:latin typeface="Arial" charset="0"/>
              </a:rPr>
              <a:t>Jesus appears to Saul and speaks to him.</a:t>
            </a: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67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586755"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Saul was a Jew who was trying to destroy the church.</a:t>
            </a:r>
          </a:p>
          <a:p>
            <a:pPr>
              <a:spcBef>
                <a:spcPct val="25000"/>
              </a:spcBef>
            </a:pPr>
            <a:r>
              <a:rPr lang="en-US" altLang="en-US">
                <a:effectLst>
                  <a:outerShdw blurRad="38100" dist="38100" dir="2700000" algn="tl">
                    <a:srgbClr val="000000"/>
                  </a:outerShdw>
                </a:effectLst>
                <a:latin typeface="Arial" charset="0"/>
              </a:rPr>
              <a:t>Jesus appears to Saul and speaks to him.</a:t>
            </a:r>
          </a:p>
          <a:p>
            <a:pPr>
              <a:spcBef>
                <a:spcPct val="25000"/>
              </a:spcBef>
            </a:pPr>
            <a:r>
              <a:rPr lang="en-US" altLang="en-US">
                <a:effectLst>
                  <a:outerShdw blurRad="38100" dist="38100" dir="2700000" algn="tl">
                    <a:srgbClr val="000000"/>
                  </a:outerShdw>
                </a:effectLst>
                <a:latin typeface="Arial" charset="0"/>
              </a:rPr>
              <a:t>Saul now believes in Jesus and has repented, but there is still something he must do.</a:t>
            </a: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0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942083"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Saul was a Jew who was trying to destroy the church.</a:t>
            </a:r>
          </a:p>
          <a:p>
            <a:pPr>
              <a:spcBef>
                <a:spcPct val="25000"/>
              </a:spcBef>
            </a:pPr>
            <a:r>
              <a:rPr lang="en-US" altLang="en-US">
                <a:effectLst>
                  <a:outerShdw blurRad="38100" dist="38100" dir="2700000" algn="tl">
                    <a:srgbClr val="000000"/>
                  </a:outerShdw>
                </a:effectLst>
                <a:latin typeface="Arial" charset="0"/>
              </a:rPr>
              <a:t>Jesus appears to Saul and speaks to him.</a:t>
            </a:r>
          </a:p>
          <a:p>
            <a:pPr>
              <a:spcBef>
                <a:spcPct val="25000"/>
              </a:spcBef>
            </a:pPr>
            <a:r>
              <a:rPr lang="en-US" altLang="en-US">
                <a:effectLst>
                  <a:outerShdw blurRad="38100" dist="38100" dir="2700000" algn="tl">
                    <a:srgbClr val="000000"/>
                  </a:outerShdw>
                </a:effectLst>
                <a:latin typeface="Arial" charset="0"/>
              </a:rPr>
              <a:t>Saul now believes in Jesus and has repented, but there is still something he must do.</a:t>
            </a:r>
          </a:p>
          <a:p>
            <a:pPr>
              <a:spcBef>
                <a:spcPct val="25000"/>
              </a:spcBef>
            </a:pPr>
            <a:r>
              <a:rPr lang="en-US" altLang="en-US">
                <a:effectLst>
                  <a:outerShdw blurRad="38100" dist="38100" dir="2700000" algn="tl">
                    <a:srgbClr val="000000"/>
                  </a:outerShdw>
                </a:effectLst>
                <a:latin typeface="Arial" charset="0"/>
              </a:rPr>
              <a:t>God sends a preacher named Ananias to preach to Saul (Acts 9:10-16).</a:t>
            </a: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08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41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944131" name="Rectangle 3"/>
          <p:cNvSpPr>
            <a:spLocks noGrp="1" noChangeArrowheads="1"/>
          </p:cNvSpPr>
          <p:nvPr>
            <p:ph type="body" idx="1"/>
          </p:nvPr>
        </p:nvSpPr>
        <p:spPr>
          <a:xfrm>
            <a:off x="685800" y="1371600"/>
            <a:ext cx="8229600" cy="990600"/>
          </a:xfrm>
        </p:spPr>
        <p:txBody>
          <a:bodyPr/>
          <a:lstStyle/>
          <a:p>
            <a:pPr>
              <a:spcBef>
                <a:spcPct val="25000"/>
              </a:spcBef>
            </a:pPr>
            <a:r>
              <a:rPr lang="en-US" altLang="en-US">
                <a:effectLst>
                  <a:outerShdw blurRad="38100" dist="38100" dir="2700000" algn="tl">
                    <a:srgbClr val="000000"/>
                  </a:outerShdw>
                </a:effectLst>
                <a:latin typeface="Arial" charset="0"/>
              </a:rPr>
              <a:t>Ananias baptizes Saul (Acts 9:18).</a:t>
            </a: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61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946179" name="Rectangle 3"/>
          <p:cNvSpPr>
            <a:spLocks noGrp="1" noChangeArrowheads="1"/>
          </p:cNvSpPr>
          <p:nvPr>
            <p:ph type="body" idx="1"/>
          </p:nvPr>
        </p:nvSpPr>
        <p:spPr>
          <a:xfrm>
            <a:off x="685800" y="1371600"/>
            <a:ext cx="8229600" cy="990600"/>
          </a:xfrm>
        </p:spPr>
        <p:txBody>
          <a:bodyPr/>
          <a:lstStyle/>
          <a:p>
            <a:pPr>
              <a:spcBef>
                <a:spcPct val="25000"/>
              </a:spcBef>
            </a:pPr>
            <a:r>
              <a:rPr lang="en-US" altLang="en-US">
                <a:effectLst>
                  <a:outerShdw blurRad="38100" dist="38100" dir="2700000" algn="tl">
                    <a:srgbClr val="000000"/>
                  </a:outerShdw>
                </a:effectLst>
                <a:latin typeface="Arial" charset="0"/>
              </a:rPr>
              <a:t>Ananias baptizes Saul (Acts 9:18).</a:t>
            </a:r>
          </a:p>
        </p:txBody>
      </p:sp>
      <p:sp>
        <p:nvSpPr>
          <p:cNvPr id="946180" name="Rectangle 4"/>
          <p:cNvSpPr>
            <a:spLocks noChangeArrowheads="1"/>
          </p:cNvSpPr>
          <p:nvPr/>
        </p:nvSpPr>
        <p:spPr bwMode="auto">
          <a:xfrm>
            <a:off x="609600" y="2743200"/>
            <a:ext cx="8077200" cy="2819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now why are you waiting? Arise and be baptized, and wash away your sins, calling on the name of the Lord” (Acts 22:16).</a:t>
            </a:r>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8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948227" name="Rectangle 3"/>
          <p:cNvSpPr>
            <a:spLocks noGrp="1" noChangeArrowheads="1"/>
          </p:cNvSpPr>
          <p:nvPr>
            <p:ph type="body" idx="1"/>
          </p:nvPr>
        </p:nvSpPr>
        <p:spPr>
          <a:xfrm>
            <a:off x="685800" y="1371600"/>
            <a:ext cx="8229600" cy="990600"/>
          </a:xfrm>
        </p:spPr>
        <p:txBody>
          <a:bodyPr/>
          <a:lstStyle/>
          <a:p>
            <a:pPr>
              <a:spcBef>
                <a:spcPct val="25000"/>
              </a:spcBef>
            </a:pPr>
            <a:r>
              <a:rPr lang="en-US" altLang="en-US">
                <a:effectLst>
                  <a:outerShdw blurRad="38100" dist="38100" dir="2700000" algn="tl">
                    <a:srgbClr val="000000"/>
                  </a:outerShdw>
                </a:effectLst>
                <a:latin typeface="Arial" charset="0"/>
              </a:rPr>
              <a:t>Ananias baptizes Saul (Acts 9:18).</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588803" name="Rectangle 3"/>
          <p:cNvSpPr>
            <a:spLocks noGrp="1" noChangeArrowheads="1"/>
          </p:cNvSpPr>
          <p:nvPr>
            <p:ph type="body" idx="1"/>
          </p:nvPr>
        </p:nvSpPr>
        <p:spPr>
          <a:xfrm>
            <a:off x="685800" y="1371600"/>
            <a:ext cx="8229600" cy="3505200"/>
          </a:xfrm>
        </p:spPr>
        <p:txBody>
          <a:bodyPr/>
          <a:lstStyle/>
          <a:p>
            <a:pPr>
              <a:spcBef>
                <a:spcPct val="25000"/>
              </a:spcBef>
            </a:pPr>
            <a:r>
              <a:rPr lang="en-US" altLang="en-US">
                <a:effectLst>
                  <a:outerShdw blurRad="38100" dist="38100" dir="2700000" algn="tl">
                    <a:srgbClr val="000000"/>
                  </a:outerShdw>
                </a:effectLst>
                <a:latin typeface="Arial" charset="0"/>
              </a:rPr>
              <a:t>Ananias baptizes Saul (Acts 9:18).</a:t>
            </a:r>
          </a:p>
          <a:p>
            <a:pPr>
              <a:spcBef>
                <a:spcPct val="25000"/>
              </a:spcBef>
            </a:pPr>
            <a:r>
              <a:rPr lang="en-US" altLang="en-US">
                <a:effectLst>
                  <a:outerShdw blurRad="38100" dist="38100" dir="2700000" algn="tl">
                    <a:srgbClr val="000000"/>
                  </a:outerShdw>
                </a:effectLst>
                <a:latin typeface="Arial" charset="0"/>
              </a:rPr>
              <a:t>Saul met God’s conditions for forgiveness of sins through Christ.</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02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950275" name="Rectangle 3"/>
          <p:cNvSpPr>
            <a:spLocks noGrp="1" noChangeArrowheads="1"/>
          </p:cNvSpPr>
          <p:nvPr>
            <p:ph type="body" idx="1"/>
          </p:nvPr>
        </p:nvSpPr>
        <p:spPr>
          <a:xfrm>
            <a:off x="685800" y="1371600"/>
            <a:ext cx="8229600" cy="3505200"/>
          </a:xfrm>
        </p:spPr>
        <p:txBody>
          <a:bodyPr/>
          <a:lstStyle/>
          <a:p>
            <a:pPr>
              <a:spcBef>
                <a:spcPct val="25000"/>
              </a:spcBef>
            </a:pPr>
            <a:r>
              <a:rPr lang="en-US" altLang="en-US">
                <a:effectLst>
                  <a:outerShdw blurRad="38100" dist="38100" dir="2700000" algn="tl">
                    <a:srgbClr val="000000"/>
                  </a:outerShdw>
                </a:effectLst>
                <a:latin typeface="Arial" charset="0"/>
              </a:rPr>
              <a:t>Ananias baptizes Saul (Acts 9:18).</a:t>
            </a:r>
          </a:p>
          <a:p>
            <a:pPr>
              <a:spcBef>
                <a:spcPct val="25000"/>
              </a:spcBef>
            </a:pPr>
            <a:r>
              <a:rPr lang="en-US" altLang="en-US">
                <a:effectLst>
                  <a:outerShdw blurRad="38100" dist="38100" dir="2700000" algn="tl">
                    <a:srgbClr val="000000"/>
                  </a:outerShdw>
                </a:effectLst>
                <a:latin typeface="Arial" charset="0"/>
              </a:rPr>
              <a:t>Saul met God’s conditions for forgiveness of sins through Christ.</a:t>
            </a:r>
          </a:p>
          <a:p>
            <a:pPr>
              <a:spcBef>
                <a:spcPct val="25000"/>
              </a:spcBef>
              <a:buFontTx/>
              <a:buNone/>
            </a:pPr>
            <a:endParaRPr lang="en-US" altLang="en-US">
              <a:effectLst>
                <a:outerShdw blurRad="38100" dist="38100" dir="2700000" algn="tl">
                  <a:srgbClr val="000000"/>
                </a:outerShdw>
              </a:effectLst>
              <a:latin typeface="Arial" charset="0"/>
            </a:endParaRPr>
          </a:p>
        </p:txBody>
      </p:sp>
      <p:sp>
        <p:nvSpPr>
          <p:cNvPr id="950276" name="Text Box 4"/>
          <p:cNvSpPr txBox="1">
            <a:spLocks noChangeArrowheads="1"/>
          </p:cNvSpPr>
          <p:nvPr/>
        </p:nvSpPr>
        <p:spPr bwMode="auto">
          <a:xfrm>
            <a:off x="762000" y="5562600"/>
            <a:ext cx="75438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45000"/>
              </a:spcBef>
            </a:pPr>
            <a:r>
              <a:rPr lang="en-US" altLang="en-US" b="1">
                <a:effectLst>
                  <a:outerShdw blurRad="38100" dist="38100" dir="2700000" algn="tl">
                    <a:srgbClr val="000000"/>
                  </a:outerShdw>
                </a:effectLst>
              </a:rPr>
              <a:t>Hear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Believe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Repent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Confess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Baptized</a:t>
            </a:r>
          </a:p>
          <a:p>
            <a:pPr algn="ctr">
              <a:spcBef>
                <a:spcPct val="45000"/>
              </a:spcBef>
            </a:pP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Salvation!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1506"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661507" name="Rectangle 3"/>
          <p:cNvSpPr>
            <a:spLocks noGrp="1" noChangeArrowheads="1"/>
          </p:cNvSpPr>
          <p:nvPr>
            <p:ph type="body" idx="1"/>
          </p:nvPr>
        </p:nvSpPr>
        <p:spPr>
          <a:xfrm>
            <a:off x="685800" y="1524000"/>
            <a:ext cx="8077200" cy="25908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Saul</a:t>
            </a:r>
            <a:endParaRPr lang="en-US" altLang="en-US" sz="4800"/>
          </a:p>
        </p:txBody>
      </p:sp>
      <p:sp>
        <p:nvSpPr>
          <p:cNvPr id="952323" name="Rectangle 3"/>
          <p:cNvSpPr>
            <a:spLocks noGrp="1" noChangeArrowheads="1"/>
          </p:cNvSpPr>
          <p:nvPr>
            <p:ph type="body" idx="1"/>
          </p:nvPr>
        </p:nvSpPr>
        <p:spPr>
          <a:xfrm>
            <a:off x="685800" y="1371600"/>
            <a:ext cx="8229600" cy="3505200"/>
          </a:xfrm>
        </p:spPr>
        <p:txBody>
          <a:bodyPr/>
          <a:lstStyle/>
          <a:p>
            <a:pPr>
              <a:spcBef>
                <a:spcPct val="25000"/>
              </a:spcBef>
            </a:pPr>
            <a:r>
              <a:rPr lang="en-US" altLang="en-US">
                <a:effectLst>
                  <a:outerShdw blurRad="38100" dist="38100" dir="2700000" algn="tl">
                    <a:srgbClr val="000000"/>
                  </a:outerShdw>
                </a:effectLst>
                <a:latin typeface="Arial" charset="0"/>
              </a:rPr>
              <a:t>Ananias baptizes Saul (Acts 9:18).</a:t>
            </a:r>
          </a:p>
          <a:p>
            <a:pPr>
              <a:spcBef>
                <a:spcPct val="25000"/>
              </a:spcBef>
            </a:pPr>
            <a:r>
              <a:rPr lang="en-US" altLang="en-US">
                <a:effectLst>
                  <a:outerShdw blurRad="38100" dist="38100" dir="2700000" algn="tl">
                    <a:srgbClr val="000000"/>
                  </a:outerShdw>
                </a:effectLst>
                <a:latin typeface="Arial" charset="0"/>
              </a:rPr>
              <a:t>Saul met God’s conditions for forgiveness of sins through Christ.</a:t>
            </a:r>
          </a:p>
          <a:p>
            <a:pPr>
              <a:spcBef>
                <a:spcPct val="25000"/>
              </a:spcBef>
              <a:buFontTx/>
              <a:buNone/>
            </a:pPr>
            <a:endParaRPr lang="en-US" altLang="en-US">
              <a:effectLst>
                <a:outerShdw blurRad="38100" dist="38100" dir="2700000" algn="tl">
                  <a:srgbClr val="000000"/>
                </a:outerShdw>
              </a:effectLst>
              <a:latin typeface="Arial" charset="0"/>
            </a:endParaRPr>
          </a:p>
          <a:p>
            <a:pPr algn="ctr">
              <a:spcBef>
                <a:spcPct val="25000"/>
              </a:spcBef>
              <a:buFontTx/>
              <a:buNone/>
            </a:pPr>
            <a:r>
              <a:rPr lang="en-US" altLang="en-US" i="1">
                <a:solidFill>
                  <a:schemeClr val="tx2"/>
                </a:solidFill>
                <a:effectLst>
                  <a:outerShdw blurRad="38100" dist="38100" dir="2700000" algn="tl">
                    <a:srgbClr val="000000"/>
                  </a:outerShdw>
                </a:effectLst>
                <a:latin typeface="Arial" charset="0"/>
              </a:rPr>
              <a:t>Saul would later become the apostle Paul!</a:t>
            </a:r>
          </a:p>
        </p:txBody>
      </p:sp>
      <p:sp>
        <p:nvSpPr>
          <p:cNvPr id="952324" name="Text Box 4"/>
          <p:cNvSpPr txBox="1">
            <a:spLocks noChangeArrowheads="1"/>
          </p:cNvSpPr>
          <p:nvPr/>
        </p:nvSpPr>
        <p:spPr bwMode="auto">
          <a:xfrm>
            <a:off x="762000" y="5562600"/>
            <a:ext cx="75438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45000"/>
              </a:spcBef>
            </a:pPr>
            <a:r>
              <a:rPr lang="en-US" altLang="en-US" b="1">
                <a:effectLst>
                  <a:outerShdw blurRad="38100" dist="38100" dir="2700000" algn="tl">
                    <a:srgbClr val="000000"/>
                  </a:outerShdw>
                </a:effectLst>
              </a:rPr>
              <a:t>Hear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Believe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Repent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Confess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Baptized</a:t>
            </a:r>
          </a:p>
          <a:p>
            <a:pPr algn="ctr">
              <a:spcBef>
                <a:spcPct val="45000"/>
              </a:spcBef>
            </a:pP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Salvation!</a:t>
            </a: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28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43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54371" name="Rectangle 3"/>
          <p:cNvSpPr>
            <a:spLocks noGrp="1" noChangeArrowheads="1"/>
          </p:cNvSpPr>
          <p:nvPr>
            <p:ph type="body" idx="1"/>
          </p:nvPr>
        </p:nvSpPr>
        <p:spPr>
          <a:xfrm>
            <a:off x="685800" y="1371600"/>
            <a:ext cx="8229600" cy="990600"/>
          </a:xfrm>
        </p:spPr>
        <p:txBody>
          <a:bodyPr/>
          <a:lstStyle/>
          <a:p>
            <a:pPr>
              <a:lnSpc>
                <a:spcPct val="90000"/>
              </a:lnSpc>
              <a:spcBef>
                <a:spcPct val="25000"/>
              </a:spcBef>
            </a:pPr>
            <a:r>
              <a:rPr lang="en-US" altLang="en-US">
                <a:effectLst>
                  <a:outerShdw blurRad="38100" dist="38100" dir="2700000" algn="tl">
                    <a:srgbClr val="000000"/>
                  </a:outerShdw>
                </a:effectLst>
                <a:latin typeface="Arial" charset="0"/>
              </a:rPr>
              <a:t>Cornelius was a Gentile (non-Jew) who was a good man.</a:t>
            </a: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64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56419" name="Rectangle 3"/>
          <p:cNvSpPr>
            <a:spLocks noGrp="1" noChangeArrowheads="1"/>
          </p:cNvSpPr>
          <p:nvPr>
            <p:ph type="body" idx="1"/>
          </p:nvPr>
        </p:nvSpPr>
        <p:spPr>
          <a:xfrm>
            <a:off x="685800" y="1371600"/>
            <a:ext cx="8229600" cy="990600"/>
          </a:xfrm>
        </p:spPr>
        <p:txBody>
          <a:bodyPr/>
          <a:lstStyle/>
          <a:p>
            <a:pPr>
              <a:lnSpc>
                <a:spcPct val="90000"/>
              </a:lnSpc>
              <a:spcBef>
                <a:spcPct val="25000"/>
              </a:spcBef>
            </a:pPr>
            <a:r>
              <a:rPr lang="en-US" altLang="en-US">
                <a:effectLst>
                  <a:outerShdw blurRad="38100" dist="38100" dir="2700000" algn="tl">
                    <a:srgbClr val="000000"/>
                  </a:outerShdw>
                </a:effectLst>
                <a:latin typeface="Arial" charset="0"/>
              </a:rPr>
              <a:t>Cornelius was a Gentile (non-Jew) who was a good man.</a:t>
            </a:r>
          </a:p>
        </p:txBody>
      </p:sp>
      <p:sp>
        <p:nvSpPr>
          <p:cNvPr id="956420" name="Rectangle 4"/>
          <p:cNvSpPr>
            <a:spLocks noChangeArrowheads="1"/>
          </p:cNvSpPr>
          <p:nvPr/>
        </p:nvSpPr>
        <p:spPr bwMode="auto">
          <a:xfrm>
            <a:off x="609600" y="2743200"/>
            <a:ext cx="8077200" cy="3276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“There was a certain man in Caesarea called Cornelius, a centurion of what was called the Italian Regiment, a devout man and one who feared God with all his household, who gave alms generously to the people, and prayed to God always” (Acts 10:1-2).</a:t>
            </a: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84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58467" name="Rectangle 3"/>
          <p:cNvSpPr>
            <a:spLocks noGrp="1" noChangeArrowheads="1"/>
          </p:cNvSpPr>
          <p:nvPr>
            <p:ph type="body" idx="1"/>
          </p:nvPr>
        </p:nvSpPr>
        <p:spPr>
          <a:xfrm>
            <a:off x="685800" y="1371600"/>
            <a:ext cx="8229600" cy="990600"/>
          </a:xfrm>
        </p:spPr>
        <p:txBody>
          <a:bodyPr/>
          <a:lstStyle/>
          <a:p>
            <a:pPr>
              <a:lnSpc>
                <a:spcPct val="90000"/>
              </a:lnSpc>
              <a:spcBef>
                <a:spcPct val="25000"/>
              </a:spcBef>
            </a:pPr>
            <a:r>
              <a:rPr lang="en-US" altLang="en-US">
                <a:effectLst>
                  <a:outerShdw blurRad="38100" dist="38100" dir="2700000" algn="tl">
                    <a:srgbClr val="000000"/>
                  </a:outerShdw>
                </a:effectLst>
                <a:latin typeface="Arial" charset="0"/>
              </a:rPr>
              <a:t>Cornelius was a Gentile (non-Jew) who was a good man.</a:t>
            </a: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4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594947" name="Rectangle 3"/>
          <p:cNvSpPr>
            <a:spLocks noGrp="1" noChangeArrowheads="1"/>
          </p:cNvSpPr>
          <p:nvPr>
            <p:ph type="body" idx="1"/>
          </p:nvPr>
        </p:nvSpPr>
        <p:spPr>
          <a:xfrm>
            <a:off x="685800" y="1371600"/>
            <a:ext cx="8229600" cy="4800600"/>
          </a:xfrm>
        </p:spPr>
        <p:txBody>
          <a:bodyPr/>
          <a:lstStyle/>
          <a:p>
            <a:pPr>
              <a:lnSpc>
                <a:spcPct val="90000"/>
              </a:lnSpc>
              <a:spcBef>
                <a:spcPct val="45000"/>
              </a:spcBef>
            </a:pPr>
            <a:r>
              <a:rPr lang="en-US" altLang="en-US">
                <a:effectLst>
                  <a:outerShdw blurRad="38100" dist="38100" dir="2700000" algn="tl">
                    <a:srgbClr val="000000"/>
                  </a:outerShdw>
                </a:effectLst>
                <a:latin typeface="Arial" charset="0"/>
              </a:rPr>
              <a:t>Cornelius was a Gentile (non-Jew) who was a good man.</a:t>
            </a:r>
          </a:p>
          <a:p>
            <a:pPr>
              <a:lnSpc>
                <a:spcPct val="90000"/>
              </a:lnSpc>
              <a:spcBef>
                <a:spcPct val="45000"/>
              </a:spcBef>
            </a:pPr>
            <a:r>
              <a:rPr lang="en-US" altLang="en-US">
                <a:effectLst>
                  <a:outerShdw blurRad="38100" dist="38100" dir="2700000" algn="tl">
                    <a:srgbClr val="000000"/>
                  </a:outerShdw>
                </a:effectLst>
                <a:latin typeface="Arial" charset="0"/>
              </a:rPr>
              <a:t>But Cornelius was still lost in sin!</a:t>
            </a:r>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05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60515" name="Rectangle 3"/>
          <p:cNvSpPr>
            <a:spLocks noGrp="1" noChangeArrowheads="1"/>
          </p:cNvSpPr>
          <p:nvPr>
            <p:ph type="body" idx="1"/>
          </p:nvPr>
        </p:nvSpPr>
        <p:spPr>
          <a:xfrm>
            <a:off x="685800" y="1371600"/>
            <a:ext cx="8229600" cy="4800600"/>
          </a:xfrm>
        </p:spPr>
        <p:txBody>
          <a:bodyPr/>
          <a:lstStyle/>
          <a:p>
            <a:pPr>
              <a:lnSpc>
                <a:spcPct val="90000"/>
              </a:lnSpc>
              <a:spcBef>
                <a:spcPct val="45000"/>
              </a:spcBef>
            </a:pPr>
            <a:r>
              <a:rPr lang="en-US" altLang="en-US">
                <a:effectLst>
                  <a:outerShdw blurRad="38100" dist="38100" dir="2700000" algn="tl">
                    <a:srgbClr val="000000"/>
                  </a:outerShdw>
                </a:effectLst>
                <a:latin typeface="Arial" charset="0"/>
              </a:rPr>
              <a:t>Cornelius was a Gentile (non-Jew) who was a good man.</a:t>
            </a:r>
          </a:p>
          <a:p>
            <a:pPr>
              <a:lnSpc>
                <a:spcPct val="90000"/>
              </a:lnSpc>
              <a:spcBef>
                <a:spcPct val="45000"/>
              </a:spcBef>
            </a:pPr>
            <a:r>
              <a:rPr lang="en-US" altLang="en-US">
                <a:effectLst>
                  <a:outerShdw blurRad="38100" dist="38100" dir="2700000" algn="tl">
                    <a:srgbClr val="000000"/>
                  </a:outerShdw>
                </a:effectLst>
                <a:latin typeface="Arial" charset="0"/>
              </a:rPr>
              <a:t>But Cornelius was still lost in sin!</a:t>
            </a:r>
          </a:p>
          <a:p>
            <a:pPr>
              <a:lnSpc>
                <a:spcPct val="90000"/>
              </a:lnSpc>
              <a:spcBef>
                <a:spcPct val="45000"/>
              </a:spcBef>
            </a:pPr>
            <a:r>
              <a:rPr lang="en-US" altLang="en-US">
                <a:effectLst>
                  <a:outerShdw blurRad="38100" dist="38100" dir="2700000" algn="tl">
                    <a:srgbClr val="000000"/>
                  </a:outerShdw>
                </a:effectLst>
                <a:latin typeface="Arial" charset="0"/>
              </a:rPr>
              <a:t>God sends Peter to preach to Cornelius and his family (Acts 10:19-23).</a:t>
            </a: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62563" name="Rectangle 3"/>
          <p:cNvSpPr>
            <a:spLocks noGrp="1" noChangeArrowheads="1"/>
          </p:cNvSpPr>
          <p:nvPr>
            <p:ph type="body" idx="1"/>
          </p:nvPr>
        </p:nvSpPr>
        <p:spPr>
          <a:xfrm>
            <a:off x="685800" y="1371600"/>
            <a:ext cx="8229600" cy="4800600"/>
          </a:xfrm>
        </p:spPr>
        <p:txBody>
          <a:bodyPr/>
          <a:lstStyle/>
          <a:p>
            <a:pPr>
              <a:lnSpc>
                <a:spcPct val="90000"/>
              </a:lnSpc>
              <a:spcBef>
                <a:spcPct val="45000"/>
              </a:spcBef>
            </a:pPr>
            <a:r>
              <a:rPr lang="en-US" altLang="en-US">
                <a:effectLst>
                  <a:outerShdw blurRad="38100" dist="38100" dir="2700000" algn="tl">
                    <a:srgbClr val="000000"/>
                  </a:outerShdw>
                </a:effectLst>
                <a:latin typeface="Arial" charset="0"/>
              </a:rPr>
              <a:t>Cornelius was a Gentile (non-Jew) who was a good man.</a:t>
            </a:r>
          </a:p>
          <a:p>
            <a:pPr>
              <a:lnSpc>
                <a:spcPct val="90000"/>
              </a:lnSpc>
              <a:spcBef>
                <a:spcPct val="45000"/>
              </a:spcBef>
            </a:pPr>
            <a:r>
              <a:rPr lang="en-US" altLang="en-US">
                <a:effectLst>
                  <a:outerShdw blurRad="38100" dist="38100" dir="2700000" algn="tl">
                    <a:srgbClr val="000000"/>
                  </a:outerShdw>
                </a:effectLst>
                <a:latin typeface="Arial" charset="0"/>
              </a:rPr>
              <a:t>But Cornelius was still lost in sin!</a:t>
            </a:r>
          </a:p>
          <a:p>
            <a:pPr>
              <a:lnSpc>
                <a:spcPct val="90000"/>
              </a:lnSpc>
              <a:spcBef>
                <a:spcPct val="45000"/>
              </a:spcBef>
            </a:pPr>
            <a:r>
              <a:rPr lang="en-US" altLang="en-US">
                <a:effectLst>
                  <a:outerShdw blurRad="38100" dist="38100" dir="2700000" algn="tl">
                    <a:srgbClr val="000000"/>
                  </a:outerShdw>
                </a:effectLst>
                <a:latin typeface="Arial" charset="0"/>
              </a:rPr>
              <a:t>God sends Peter to preach to Cornelius and his family (Acts 10:19-23).</a:t>
            </a:r>
          </a:p>
          <a:p>
            <a:pPr>
              <a:lnSpc>
                <a:spcPct val="90000"/>
              </a:lnSpc>
              <a:spcBef>
                <a:spcPct val="45000"/>
              </a:spcBef>
            </a:pPr>
            <a:r>
              <a:rPr lang="en-US" altLang="en-US">
                <a:effectLst>
                  <a:outerShdw blurRad="38100" dist="38100" dir="2700000" algn="tl">
                    <a:srgbClr val="000000"/>
                  </a:outerShdw>
                </a:effectLst>
                <a:latin typeface="Arial" charset="0"/>
              </a:rPr>
              <a:t>Peter preaches to Cornelius’ family about the death, burial, and resurrection of Jesus (Acts 10:38-41).</a:t>
            </a: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69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4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64611"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The power of the Holy Spirit falls on Cornelius and his family while Peter is preaching.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3554"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663555" name="Rectangle 3"/>
          <p:cNvSpPr>
            <a:spLocks noGrp="1" noChangeArrowheads="1"/>
          </p:cNvSpPr>
          <p:nvPr>
            <p:ph type="body" idx="1"/>
          </p:nvPr>
        </p:nvSpPr>
        <p:spPr>
          <a:xfrm>
            <a:off x="685800" y="1524000"/>
            <a:ext cx="8077200" cy="36576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66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66659"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The power of the Holy Spirit falls on Cornelius and his family while Peter is preaching.</a:t>
            </a:r>
          </a:p>
        </p:txBody>
      </p:sp>
      <p:sp>
        <p:nvSpPr>
          <p:cNvPr id="966660" name="Rectangle 4"/>
          <p:cNvSpPr>
            <a:spLocks noChangeArrowheads="1"/>
          </p:cNvSpPr>
          <p:nvPr/>
        </p:nvSpPr>
        <p:spPr bwMode="auto">
          <a:xfrm>
            <a:off x="609600" y="2895600"/>
            <a:ext cx="81534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“While Peter was still speaking these words, the Holy Spirit fell upon all those who heard the word. And those of the circumcision who believed were astonished, as many as came with Peter, because the gift of the Holy Spirit had been poured out on the Gentiles also. For they heard them speak </a:t>
            </a:r>
          </a:p>
          <a:p>
            <a:pPr algn="ctr"/>
            <a:r>
              <a:rPr lang="en-US" altLang="en-US" sz="2800" i="1">
                <a:solidFill>
                  <a:schemeClr val="bg2"/>
                </a:solidFill>
              </a:rPr>
              <a:t>with tongues and magnify God”</a:t>
            </a:r>
          </a:p>
          <a:p>
            <a:pPr algn="ctr"/>
            <a:r>
              <a:rPr lang="en-US" altLang="en-US" sz="2800" i="1">
                <a:solidFill>
                  <a:schemeClr val="bg2"/>
                </a:solidFill>
              </a:rPr>
              <a:t>(Acts 10:44-46).</a:t>
            </a: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87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68707"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The power of the Holy Spirit falls on Cornelius and his family while Peter is preaching.</a:t>
            </a:r>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90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599043" name="Rectangle 3"/>
          <p:cNvSpPr>
            <a:spLocks noGrp="1" noChangeArrowheads="1"/>
          </p:cNvSpPr>
          <p:nvPr>
            <p:ph type="body" idx="1"/>
          </p:nvPr>
        </p:nvSpPr>
        <p:spPr>
          <a:xfrm>
            <a:off x="685800" y="1371600"/>
            <a:ext cx="8229600" cy="4800600"/>
          </a:xfrm>
        </p:spPr>
        <p:txBody>
          <a:bodyPr/>
          <a:lstStyle/>
          <a:p>
            <a:pPr>
              <a:spcBef>
                <a:spcPct val="45000"/>
              </a:spcBef>
            </a:pPr>
            <a:r>
              <a:rPr lang="en-US" altLang="en-US">
                <a:effectLst>
                  <a:outerShdw blurRad="38100" dist="38100" dir="2700000" algn="tl">
                    <a:srgbClr val="000000"/>
                  </a:outerShdw>
                </a:effectLst>
                <a:latin typeface="Arial" charset="0"/>
              </a:rPr>
              <a:t>The power of the Holy Spirit falls on Cornelius and his family while Peter is preaching.</a:t>
            </a:r>
          </a:p>
          <a:p>
            <a:pPr>
              <a:spcBef>
                <a:spcPct val="45000"/>
              </a:spcBef>
            </a:pPr>
            <a:r>
              <a:rPr lang="en-US" altLang="en-US">
                <a:effectLst>
                  <a:outerShdw blurRad="38100" dist="38100" dir="2700000" algn="tl">
                    <a:srgbClr val="000000"/>
                  </a:outerShdw>
                </a:effectLst>
                <a:latin typeface="Arial" charset="0"/>
              </a:rPr>
              <a:t>Were they saved at this point?</a:t>
            </a: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07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70755" name="Rectangle 3"/>
          <p:cNvSpPr>
            <a:spLocks noGrp="1" noChangeArrowheads="1"/>
          </p:cNvSpPr>
          <p:nvPr>
            <p:ph type="body" idx="1"/>
          </p:nvPr>
        </p:nvSpPr>
        <p:spPr>
          <a:xfrm>
            <a:off x="685800" y="1371600"/>
            <a:ext cx="8229600" cy="4800600"/>
          </a:xfrm>
        </p:spPr>
        <p:txBody>
          <a:bodyPr/>
          <a:lstStyle/>
          <a:p>
            <a:pPr>
              <a:spcBef>
                <a:spcPct val="45000"/>
              </a:spcBef>
            </a:pPr>
            <a:r>
              <a:rPr lang="en-US" altLang="en-US">
                <a:effectLst>
                  <a:outerShdw blurRad="38100" dist="38100" dir="2700000" algn="tl">
                    <a:srgbClr val="000000"/>
                  </a:outerShdw>
                </a:effectLst>
                <a:latin typeface="Arial" charset="0"/>
              </a:rPr>
              <a:t>The power of the Holy Spirit falls on Cornelius and his family while Peter is preaching.</a:t>
            </a:r>
          </a:p>
          <a:p>
            <a:pPr>
              <a:spcBef>
                <a:spcPct val="45000"/>
              </a:spcBef>
            </a:pPr>
            <a:r>
              <a:rPr lang="en-US" altLang="en-US">
                <a:effectLst>
                  <a:outerShdw blurRad="38100" dist="38100" dir="2700000" algn="tl">
                    <a:srgbClr val="000000"/>
                  </a:outerShdw>
                </a:effectLst>
                <a:latin typeface="Arial" charset="0"/>
              </a:rPr>
              <a:t>Were they saved at this point?</a:t>
            </a:r>
          </a:p>
          <a:p>
            <a:pPr>
              <a:spcBef>
                <a:spcPct val="45000"/>
              </a:spcBef>
            </a:pPr>
            <a:r>
              <a:rPr lang="en-US" altLang="en-US">
                <a:effectLst>
                  <a:outerShdw blurRad="38100" dist="38100" dir="2700000" algn="tl">
                    <a:srgbClr val="000000"/>
                  </a:outerShdw>
                </a:effectLst>
                <a:latin typeface="Arial" charset="0"/>
              </a:rPr>
              <a:t>No, this power was a sign to the Jewish believers to show them that these Gentiles could also be saved through Christ.</a:t>
            </a:r>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10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72803"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Cornelius and his family still needed to be baptized.</a:t>
            </a: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48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74851"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Cornelius and his family still needed to be baptized.</a:t>
            </a:r>
          </a:p>
        </p:txBody>
      </p:sp>
      <p:sp>
        <p:nvSpPr>
          <p:cNvPr id="974852" name="Rectangle 4"/>
          <p:cNvSpPr>
            <a:spLocks noChangeArrowheads="1"/>
          </p:cNvSpPr>
          <p:nvPr/>
        </p:nvSpPr>
        <p:spPr bwMode="auto">
          <a:xfrm>
            <a:off x="609600" y="3200400"/>
            <a:ext cx="8153400" cy="3200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Peter answered, ‘Can anyone forbid water, that these should not be baptized who have received the Holy Spirit just as we have?’ And he commanded them to be baptized in the name of the Lord” (Acts 10:47-48).</a:t>
            </a: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68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76899"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Cornelius and his family still needed to be baptized.</a:t>
            </a:r>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31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603139" name="Rectangle 3"/>
          <p:cNvSpPr>
            <a:spLocks noGrp="1" noChangeArrowheads="1"/>
          </p:cNvSpPr>
          <p:nvPr>
            <p:ph type="body" idx="1"/>
          </p:nvPr>
        </p:nvSpPr>
        <p:spPr>
          <a:xfrm>
            <a:off x="685800" y="1371600"/>
            <a:ext cx="8229600" cy="3505200"/>
          </a:xfrm>
        </p:spPr>
        <p:txBody>
          <a:bodyPr/>
          <a:lstStyle/>
          <a:p>
            <a:pPr>
              <a:spcBef>
                <a:spcPct val="45000"/>
              </a:spcBef>
            </a:pPr>
            <a:r>
              <a:rPr lang="en-US" altLang="en-US">
                <a:effectLst>
                  <a:outerShdw blurRad="38100" dist="38100" dir="2700000" algn="tl">
                    <a:srgbClr val="000000"/>
                  </a:outerShdw>
                </a:effectLst>
                <a:latin typeface="Arial" charset="0"/>
              </a:rPr>
              <a:t>Cornelius and his family still needed to be baptized.</a:t>
            </a:r>
          </a:p>
          <a:p>
            <a:pPr>
              <a:spcBef>
                <a:spcPct val="45000"/>
              </a:spcBef>
            </a:pPr>
            <a:r>
              <a:rPr lang="en-US" altLang="en-US">
                <a:effectLst>
                  <a:outerShdw blurRad="38100" dist="38100" dir="2700000" algn="tl">
                    <a:srgbClr val="000000"/>
                  </a:outerShdw>
                </a:effectLst>
                <a:latin typeface="Arial" charset="0"/>
              </a:rPr>
              <a:t>They met God’s conditions for forgiveness of sins through Christ.</a:t>
            </a: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8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Cornelius</a:t>
            </a:r>
            <a:endParaRPr lang="en-US" altLang="en-US" sz="4800"/>
          </a:p>
        </p:txBody>
      </p:sp>
      <p:sp>
        <p:nvSpPr>
          <p:cNvPr id="978947" name="Rectangle 3"/>
          <p:cNvSpPr>
            <a:spLocks noGrp="1" noChangeArrowheads="1"/>
          </p:cNvSpPr>
          <p:nvPr>
            <p:ph type="body" idx="1"/>
          </p:nvPr>
        </p:nvSpPr>
        <p:spPr>
          <a:xfrm>
            <a:off x="685800" y="1371600"/>
            <a:ext cx="8229600" cy="3505200"/>
          </a:xfrm>
        </p:spPr>
        <p:txBody>
          <a:bodyPr/>
          <a:lstStyle/>
          <a:p>
            <a:pPr>
              <a:spcBef>
                <a:spcPct val="45000"/>
              </a:spcBef>
            </a:pPr>
            <a:r>
              <a:rPr lang="en-US" altLang="en-US">
                <a:effectLst>
                  <a:outerShdw blurRad="38100" dist="38100" dir="2700000" algn="tl">
                    <a:srgbClr val="000000"/>
                  </a:outerShdw>
                </a:effectLst>
                <a:latin typeface="Arial" charset="0"/>
              </a:rPr>
              <a:t>Cornelius and his family still needed to be baptized.</a:t>
            </a:r>
          </a:p>
          <a:p>
            <a:pPr>
              <a:spcBef>
                <a:spcPct val="45000"/>
              </a:spcBef>
            </a:pPr>
            <a:r>
              <a:rPr lang="en-US" altLang="en-US">
                <a:effectLst>
                  <a:outerShdw blurRad="38100" dist="38100" dir="2700000" algn="tl">
                    <a:srgbClr val="000000"/>
                  </a:outerShdw>
                </a:effectLst>
                <a:latin typeface="Arial" charset="0"/>
              </a:rPr>
              <a:t>They met God’s conditions for forgiveness of sins through Christ.</a:t>
            </a:r>
          </a:p>
        </p:txBody>
      </p:sp>
      <p:sp>
        <p:nvSpPr>
          <p:cNvPr id="978948" name="Text Box 4"/>
          <p:cNvSpPr txBox="1">
            <a:spLocks noChangeArrowheads="1"/>
          </p:cNvSpPr>
          <p:nvPr/>
        </p:nvSpPr>
        <p:spPr bwMode="auto">
          <a:xfrm>
            <a:off x="762000" y="5562600"/>
            <a:ext cx="75438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a:effectLst>
                  <a:outerShdw blurRad="38100" dist="38100" dir="2700000" algn="tl">
                    <a:srgbClr val="000000"/>
                  </a:outerShdw>
                </a:effectLst>
              </a:rPr>
              <a:t>Hear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Believe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Repent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Confess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Baptized</a:t>
            </a:r>
          </a:p>
          <a:p>
            <a:pPr algn="ct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Salvation!</a:t>
            </a:r>
            <a:endParaRPr lang="en-US"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3794"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673795" name="Rectangle 3"/>
          <p:cNvSpPr>
            <a:spLocks noGrp="1" noChangeArrowheads="1"/>
          </p:cNvSpPr>
          <p:nvPr>
            <p:ph type="body" idx="1"/>
          </p:nvPr>
        </p:nvSpPr>
        <p:spPr>
          <a:xfrm>
            <a:off x="685800" y="1524000"/>
            <a:ext cx="8077200" cy="2133600"/>
          </a:xfrm>
        </p:spPr>
        <p:txBody>
          <a:bodyPr/>
          <a:lstStyle/>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
        <p:nvSpPr>
          <p:cNvPr id="673796"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r>
              <a:rPr lang="en-US" altLang="en-US">
                <a:effectLst>
                  <a:outerShdw blurRad="38100" dist="38100" dir="2700000" algn="tl">
                    <a:srgbClr val="000000"/>
                  </a:outerShdw>
                </a:effectLst>
                <a:latin typeface="Arial" charset="0"/>
              </a:rPr>
              <a:t>The rest of the Old Testament deals with the fulfillment of these three promises!</a:t>
            </a:r>
          </a:p>
          <a:p>
            <a:pPr>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72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Lydia</a:t>
            </a:r>
            <a:endParaRPr lang="en-US" altLang="en-US" sz="4800"/>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09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Lydia</a:t>
            </a:r>
            <a:endParaRPr lang="en-US" altLang="en-US" sz="4800"/>
          </a:p>
        </p:txBody>
      </p:sp>
      <p:sp>
        <p:nvSpPr>
          <p:cNvPr id="980995"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(Saul) travels to Philippi and preaches to Lydia and her family.</a:t>
            </a:r>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Lydia</a:t>
            </a:r>
            <a:endParaRPr lang="en-US" altLang="en-US" sz="4800"/>
          </a:p>
        </p:txBody>
      </p:sp>
      <p:sp>
        <p:nvSpPr>
          <p:cNvPr id="983043"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(Saul) travels to Philippi and preaches to Lydia and her family.</a:t>
            </a:r>
          </a:p>
        </p:txBody>
      </p:sp>
      <p:sp>
        <p:nvSpPr>
          <p:cNvPr id="983044" name="Rectangle 4"/>
          <p:cNvSpPr>
            <a:spLocks noChangeArrowheads="1"/>
          </p:cNvSpPr>
          <p:nvPr/>
        </p:nvSpPr>
        <p:spPr bwMode="auto">
          <a:xfrm>
            <a:off x="609600" y="3200400"/>
            <a:ext cx="8153400" cy="3200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a certain woman named Lydia heard us. She was a seller of purple from the city of Thyatira, who worshiped God. The Lord opened her heart to heed the things spoken by Paul”</a:t>
            </a:r>
          </a:p>
          <a:p>
            <a:pPr algn="ctr"/>
            <a:r>
              <a:rPr lang="en-US" altLang="en-US" sz="2800" i="1">
                <a:solidFill>
                  <a:schemeClr val="bg2"/>
                </a:solidFill>
              </a:rPr>
              <a:t>(Acts 16:14).</a:t>
            </a: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50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Lydia</a:t>
            </a:r>
            <a:endParaRPr lang="en-US" altLang="en-US" sz="4800"/>
          </a:p>
        </p:txBody>
      </p:sp>
      <p:sp>
        <p:nvSpPr>
          <p:cNvPr id="985091"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(Saul) travels to Philippi and preaches to Lydia and her family.</a:t>
            </a: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9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Lydia</a:t>
            </a:r>
            <a:endParaRPr lang="en-US" altLang="en-US" sz="4800"/>
          </a:p>
        </p:txBody>
      </p:sp>
      <p:sp>
        <p:nvSpPr>
          <p:cNvPr id="609283"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(Saul) travels to Philippi and preaches to Lydia and her family.</a:t>
            </a:r>
          </a:p>
          <a:p>
            <a:pPr>
              <a:spcBef>
                <a:spcPct val="25000"/>
              </a:spcBef>
            </a:pPr>
            <a:r>
              <a:rPr lang="en-US" altLang="en-US">
                <a:effectLst>
                  <a:outerShdw blurRad="38100" dist="38100" dir="2700000" algn="tl">
                    <a:srgbClr val="000000"/>
                  </a:outerShdw>
                </a:effectLst>
                <a:latin typeface="Arial" charset="0"/>
              </a:rPr>
              <a:t>Lydia and her family are baptized.</a:t>
            </a:r>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71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Lydia</a:t>
            </a:r>
            <a:endParaRPr lang="en-US" altLang="en-US" sz="4800"/>
          </a:p>
        </p:txBody>
      </p:sp>
      <p:sp>
        <p:nvSpPr>
          <p:cNvPr id="987139"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(Saul) travels to Philippi and preaches to Lydia and her family.</a:t>
            </a:r>
          </a:p>
          <a:p>
            <a:pPr>
              <a:spcBef>
                <a:spcPct val="25000"/>
              </a:spcBef>
            </a:pPr>
            <a:r>
              <a:rPr lang="en-US" altLang="en-US">
                <a:effectLst>
                  <a:outerShdw blurRad="38100" dist="38100" dir="2700000" algn="tl">
                    <a:srgbClr val="000000"/>
                  </a:outerShdw>
                </a:effectLst>
                <a:latin typeface="Arial" charset="0"/>
              </a:rPr>
              <a:t>Lydia and her family are baptized.</a:t>
            </a:r>
          </a:p>
        </p:txBody>
      </p:sp>
      <p:sp>
        <p:nvSpPr>
          <p:cNvPr id="987140" name="Rectangle 4"/>
          <p:cNvSpPr>
            <a:spLocks noChangeArrowheads="1"/>
          </p:cNvSpPr>
          <p:nvPr/>
        </p:nvSpPr>
        <p:spPr bwMode="auto">
          <a:xfrm>
            <a:off x="609600" y="3505200"/>
            <a:ext cx="8153400" cy="2895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when she and her household were baptized, she begged us, saying, ‘If you have judged me to be faithful to the Lord, come to my house and stay.’ So she persuaded us” (Acts 16:15).</a:t>
            </a:r>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91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Lydia</a:t>
            </a:r>
            <a:endParaRPr lang="en-US" altLang="en-US" sz="4800"/>
          </a:p>
        </p:txBody>
      </p:sp>
      <p:sp>
        <p:nvSpPr>
          <p:cNvPr id="989187"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(Saul) travels to Philippi and preaches to Lydia and her family.</a:t>
            </a:r>
          </a:p>
          <a:p>
            <a:pPr>
              <a:spcBef>
                <a:spcPct val="25000"/>
              </a:spcBef>
            </a:pPr>
            <a:r>
              <a:rPr lang="en-US" altLang="en-US">
                <a:effectLst>
                  <a:outerShdw blurRad="38100" dist="38100" dir="2700000" algn="tl">
                    <a:srgbClr val="000000"/>
                  </a:outerShdw>
                </a:effectLst>
                <a:latin typeface="Arial" charset="0"/>
              </a:rPr>
              <a:t>Lydia and her family are baptized.</a:t>
            </a:r>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13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Lydia</a:t>
            </a:r>
            <a:endParaRPr lang="en-US" altLang="en-US" sz="4800"/>
          </a:p>
        </p:txBody>
      </p:sp>
      <p:sp>
        <p:nvSpPr>
          <p:cNvPr id="611331" name="Rectangle 3"/>
          <p:cNvSpPr>
            <a:spLocks noGrp="1" noChangeArrowheads="1"/>
          </p:cNvSpPr>
          <p:nvPr>
            <p:ph type="body" idx="1"/>
          </p:nvPr>
        </p:nvSpPr>
        <p:spPr>
          <a:xfrm>
            <a:off x="685800" y="1371600"/>
            <a:ext cx="8229600" cy="3505200"/>
          </a:xfrm>
        </p:spPr>
        <p:txBody>
          <a:bodyPr/>
          <a:lstStyle/>
          <a:p>
            <a:pPr>
              <a:spcBef>
                <a:spcPct val="25000"/>
              </a:spcBef>
            </a:pPr>
            <a:r>
              <a:rPr lang="en-US" altLang="en-US">
                <a:effectLst>
                  <a:outerShdw blurRad="38100" dist="38100" dir="2700000" algn="tl">
                    <a:srgbClr val="000000"/>
                  </a:outerShdw>
                </a:effectLst>
                <a:latin typeface="Arial" charset="0"/>
              </a:rPr>
              <a:t>Paul (Saul) travels to Philippi and preaches to Lydia and her family.</a:t>
            </a:r>
          </a:p>
          <a:p>
            <a:pPr>
              <a:spcBef>
                <a:spcPct val="25000"/>
              </a:spcBef>
            </a:pPr>
            <a:r>
              <a:rPr lang="en-US" altLang="en-US">
                <a:effectLst>
                  <a:outerShdw blurRad="38100" dist="38100" dir="2700000" algn="tl">
                    <a:srgbClr val="000000"/>
                  </a:outerShdw>
                </a:effectLst>
                <a:latin typeface="Arial" charset="0"/>
              </a:rPr>
              <a:t>Lydia and her family are baptized.</a:t>
            </a:r>
          </a:p>
          <a:p>
            <a:pPr>
              <a:spcBef>
                <a:spcPct val="25000"/>
              </a:spcBef>
            </a:pPr>
            <a:r>
              <a:rPr lang="en-US" altLang="en-US">
                <a:effectLst>
                  <a:outerShdw blurRad="38100" dist="38100" dir="2700000" algn="tl">
                    <a:srgbClr val="000000"/>
                  </a:outerShdw>
                </a:effectLst>
                <a:latin typeface="Arial" charset="0"/>
              </a:rPr>
              <a:t>They met God’s conditions for forgiveness through Christ.</a:t>
            </a:r>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12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Lydia</a:t>
            </a:r>
            <a:endParaRPr lang="en-US" altLang="en-US" sz="4800"/>
          </a:p>
        </p:txBody>
      </p:sp>
      <p:sp>
        <p:nvSpPr>
          <p:cNvPr id="991235" name="Rectangle 3"/>
          <p:cNvSpPr>
            <a:spLocks noGrp="1" noChangeArrowheads="1"/>
          </p:cNvSpPr>
          <p:nvPr>
            <p:ph type="body" idx="1"/>
          </p:nvPr>
        </p:nvSpPr>
        <p:spPr>
          <a:xfrm>
            <a:off x="685800" y="1371600"/>
            <a:ext cx="8229600" cy="3505200"/>
          </a:xfrm>
        </p:spPr>
        <p:txBody>
          <a:bodyPr/>
          <a:lstStyle/>
          <a:p>
            <a:pPr>
              <a:spcBef>
                <a:spcPct val="25000"/>
              </a:spcBef>
            </a:pPr>
            <a:r>
              <a:rPr lang="en-US" altLang="en-US">
                <a:effectLst>
                  <a:outerShdw blurRad="38100" dist="38100" dir="2700000" algn="tl">
                    <a:srgbClr val="000000"/>
                  </a:outerShdw>
                </a:effectLst>
                <a:latin typeface="Arial" charset="0"/>
              </a:rPr>
              <a:t>Paul (Saul) travels to Philippi and preaches to Lydia and her family.</a:t>
            </a:r>
          </a:p>
          <a:p>
            <a:pPr>
              <a:spcBef>
                <a:spcPct val="25000"/>
              </a:spcBef>
            </a:pPr>
            <a:r>
              <a:rPr lang="en-US" altLang="en-US">
                <a:effectLst>
                  <a:outerShdw blurRad="38100" dist="38100" dir="2700000" algn="tl">
                    <a:srgbClr val="000000"/>
                  </a:outerShdw>
                </a:effectLst>
                <a:latin typeface="Arial" charset="0"/>
              </a:rPr>
              <a:t>Lydia and her family are baptized.</a:t>
            </a:r>
          </a:p>
          <a:p>
            <a:pPr>
              <a:spcBef>
                <a:spcPct val="25000"/>
              </a:spcBef>
            </a:pPr>
            <a:r>
              <a:rPr lang="en-US" altLang="en-US">
                <a:effectLst>
                  <a:outerShdw blurRad="38100" dist="38100" dir="2700000" algn="tl">
                    <a:srgbClr val="000000"/>
                  </a:outerShdw>
                </a:effectLst>
                <a:latin typeface="Arial" charset="0"/>
              </a:rPr>
              <a:t>They met God’s conditions for forgiveness through Christ.</a:t>
            </a:r>
          </a:p>
        </p:txBody>
      </p:sp>
      <p:sp>
        <p:nvSpPr>
          <p:cNvPr id="991236" name="Text Box 4"/>
          <p:cNvSpPr txBox="1">
            <a:spLocks noChangeArrowheads="1"/>
          </p:cNvSpPr>
          <p:nvPr/>
        </p:nvSpPr>
        <p:spPr bwMode="auto">
          <a:xfrm>
            <a:off x="762000" y="5562600"/>
            <a:ext cx="75438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a:effectLst>
                  <a:outerShdw blurRad="38100" dist="38100" dir="2700000" algn="tl">
                    <a:srgbClr val="000000"/>
                  </a:outerShdw>
                </a:effectLst>
              </a:rPr>
              <a:t>Hear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Believe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Repent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Confess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Baptized</a:t>
            </a:r>
          </a:p>
          <a:p>
            <a:pPr algn="ct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Salvation!</a:t>
            </a:r>
            <a:endParaRPr lang="en-US" altLang="en-US"/>
          </a:p>
        </p:txBody>
      </p: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3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Jailer</a:t>
            </a:r>
            <a:endParaRPr lang="en-US" altLang="en-US" sz="48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42"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675843" name="Rectangle 3"/>
          <p:cNvSpPr>
            <a:spLocks noGrp="1" noChangeArrowheads="1"/>
          </p:cNvSpPr>
          <p:nvPr>
            <p:ph type="body" idx="1"/>
          </p:nvPr>
        </p:nvSpPr>
        <p:spPr>
          <a:xfrm>
            <a:off x="685800" y="1524000"/>
            <a:ext cx="8077200" cy="2133600"/>
          </a:xfrm>
        </p:spPr>
        <p:txBody>
          <a:bodyPr/>
          <a:lstStyle/>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
        <p:nvSpPr>
          <p:cNvPr id="675844"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r>
              <a:rPr lang="en-US" altLang="en-US">
                <a:effectLst>
                  <a:outerShdw blurRad="38100" dist="38100" dir="2700000" algn="tl">
                    <a:srgbClr val="000000"/>
                  </a:outerShdw>
                </a:effectLst>
                <a:latin typeface="Arial" charset="0"/>
              </a:rPr>
              <a:t>The rest of the Old Testament deals with the fulfillment of these three promises!</a:t>
            </a:r>
          </a:p>
          <a:p>
            <a:r>
              <a:rPr lang="en-US" altLang="en-US">
                <a:effectLst>
                  <a:outerShdw blurRad="38100" dist="38100" dir="2700000" algn="tl">
                    <a:srgbClr val="000000"/>
                  </a:outerShdw>
                </a:effectLst>
                <a:latin typeface="Arial" charset="0"/>
              </a:rPr>
              <a:t>The third promise refers to the fact that Jesus would be Abraham’s descendant.</a:t>
            </a:r>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Jailer</a:t>
            </a:r>
            <a:endParaRPr lang="en-US" altLang="en-US" sz="4800"/>
          </a:p>
        </p:txBody>
      </p:sp>
      <p:sp>
        <p:nvSpPr>
          <p:cNvPr id="993283"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&amp; Silas are put in Jail in Philippi while preaching the gospel (Acts 16:16-24).</a:t>
            </a:r>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53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Jailer</a:t>
            </a:r>
            <a:endParaRPr lang="en-US" altLang="en-US" sz="4800"/>
          </a:p>
        </p:txBody>
      </p:sp>
      <p:sp>
        <p:nvSpPr>
          <p:cNvPr id="995331"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&amp; Silas are put in Jail in Philippi while preaching the gospel (Acts 16:16-24).</a:t>
            </a:r>
          </a:p>
          <a:p>
            <a:pPr>
              <a:spcBef>
                <a:spcPct val="25000"/>
              </a:spcBef>
            </a:pPr>
            <a:r>
              <a:rPr lang="en-US" altLang="en-US">
                <a:effectLst>
                  <a:outerShdw blurRad="38100" dist="38100" dir="2700000" algn="tl">
                    <a:srgbClr val="000000"/>
                  </a:outerShdw>
                </a:effectLst>
                <a:latin typeface="Arial" charset="0"/>
              </a:rPr>
              <a:t>This situation gives them an opportunity to preach to the jailer and his family.</a:t>
            </a:r>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7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Jailer</a:t>
            </a:r>
            <a:endParaRPr lang="en-US" altLang="en-US" sz="4800"/>
          </a:p>
        </p:txBody>
      </p:sp>
      <p:sp>
        <p:nvSpPr>
          <p:cNvPr id="997379"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&amp; Silas are put in Jail in Philippi while preaching the gospel (Acts 16:16-24).</a:t>
            </a:r>
          </a:p>
          <a:p>
            <a:pPr>
              <a:spcBef>
                <a:spcPct val="25000"/>
              </a:spcBef>
            </a:pPr>
            <a:r>
              <a:rPr lang="en-US" altLang="en-US">
                <a:effectLst>
                  <a:outerShdw blurRad="38100" dist="38100" dir="2700000" algn="tl">
                    <a:srgbClr val="000000"/>
                  </a:outerShdw>
                </a:effectLst>
                <a:latin typeface="Arial" charset="0"/>
              </a:rPr>
              <a:t>This situation gives them an opportunity to preach to the jailer and his family.</a:t>
            </a:r>
          </a:p>
        </p:txBody>
      </p:sp>
      <p:sp>
        <p:nvSpPr>
          <p:cNvPr id="997380" name="Rectangle 4"/>
          <p:cNvSpPr>
            <a:spLocks noChangeArrowheads="1"/>
          </p:cNvSpPr>
          <p:nvPr/>
        </p:nvSpPr>
        <p:spPr bwMode="auto">
          <a:xfrm>
            <a:off x="609600" y="4267200"/>
            <a:ext cx="8153400" cy="2133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they spoke the word of the Lord to him and to all who were in his house” (Acts 16:32).</a:t>
            </a:r>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9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Jailer</a:t>
            </a:r>
            <a:endParaRPr lang="en-US" altLang="en-US" sz="4800"/>
          </a:p>
        </p:txBody>
      </p:sp>
      <p:sp>
        <p:nvSpPr>
          <p:cNvPr id="999427"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&amp; Silas are put in Jail in Philippi while preaching the gospel (Acts 16:16-24).</a:t>
            </a:r>
          </a:p>
          <a:p>
            <a:pPr>
              <a:spcBef>
                <a:spcPct val="25000"/>
              </a:spcBef>
            </a:pPr>
            <a:r>
              <a:rPr lang="en-US" altLang="en-US">
                <a:effectLst>
                  <a:outerShdw blurRad="38100" dist="38100" dir="2700000" algn="tl">
                    <a:srgbClr val="000000"/>
                  </a:outerShdw>
                </a:effectLst>
                <a:latin typeface="Arial" charset="0"/>
              </a:rPr>
              <a:t>This situation gives them an opportunity to preach to the jailer and his family.</a:t>
            </a:r>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5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Jailer</a:t>
            </a:r>
            <a:endParaRPr lang="en-US" altLang="en-US" sz="4800"/>
          </a:p>
        </p:txBody>
      </p:sp>
      <p:sp>
        <p:nvSpPr>
          <p:cNvPr id="615427"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&amp; Silas are put in Jail in Philippi while preaching the gospel (Acts 16:16-24).</a:t>
            </a:r>
          </a:p>
          <a:p>
            <a:pPr>
              <a:spcBef>
                <a:spcPct val="25000"/>
              </a:spcBef>
            </a:pPr>
            <a:r>
              <a:rPr lang="en-US" altLang="en-US">
                <a:effectLst>
                  <a:outerShdw blurRad="38100" dist="38100" dir="2700000" algn="tl">
                    <a:srgbClr val="000000"/>
                  </a:outerShdw>
                </a:effectLst>
                <a:latin typeface="Arial" charset="0"/>
              </a:rPr>
              <a:t>This situation gives them an opportunity to preach to the jailer and his family.</a:t>
            </a:r>
          </a:p>
          <a:p>
            <a:pPr>
              <a:spcBef>
                <a:spcPct val="25000"/>
              </a:spcBef>
            </a:pPr>
            <a:r>
              <a:rPr lang="en-US" altLang="en-US">
                <a:effectLst>
                  <a:outerShdw blurRad="38100" dist="38100" dir="2700000" algn="tl">
                    <a:srgbClr val="000000"/>
                  </a:outerShdw>
                </a:effectLst>
                <a:latin typeface="Arial" charset="0"/>
              </a:rPr>
              <a:t>The jailer and his family are baptized.</a:t>
            </a:r>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1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Jailer</a:t>
            </a:r>
            <a:endParaRPr lang="en-US" altLang="en-US" sz="4800"/>
          </a:p>
        </p:txBody>
      </p:sp>
      <p:sp>
        <p:nvSpPr>
          <p:cNvPr id="1001475"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&amp; Silas are put in Jail in Philippi while preaching the gospel (Acts 16:16-24).</a:t>
            </a:r>
          </a:p>
          <a:p>
            <a:pPr>
              <a:spcBef>
                <a:spcPct val="25000"/>
              </a:spcBef>
            </a:pPr>
            <a:r>
              <a:rPr lang="en-US" altLang="en-US">
                <a:effectLst>
                  <a:outerShdw blurRad="38100" dist="38100" dir="2700000" algn="tl">
                    <a:srgbClr val="000000"/>
                  </a:outerShdw>
                </a:effectLst>
                <a:latin typeface="Arial" charset="0"/>
              </a:rPr>
              <a:t>This situation gives them an opportunity to preach to the jailer and his family.</a:t>
            </a:r>
          </a:p>
          <a:p>
            <a:pPr>
              <a:spcBef>
                <a:spcPct val="25000"/>
              </a:spcBef>
            </a:pPr>
            <a:r>
              <a:rPr lang="en-US" altLang="en-US">
                <a:effectLst>
                  <a:outerShdw blurRad="38100" dist="38100" dir="2700000" algn="tl">
                    <a:srgbClr val="000000"/>
                  </a:outerShdw>
                </a:effectLst>
                <a:latin typeface="Arial" charset="0"/>
              </a:rPr>
              <a:t>The jailer and his family are baptized.</a:t>
            </a:r>
          </a:p>
        </p:txBody>
      </p:sp>
      <p:sp>
        <p:nvSpPr>
          <p:cNvPr id="1001476" name="Rectangle 4"/>
          <p:cNvSpPr>
            <a:spLocks noChangeArrowheads="1"/>
          </p:cNvSpPr>
          <p:nvPr/>
        </p:nvSpPr>
        <p:spPr bwMode="auto">
          <a:xfrm>
            <a:off x="609600" y="4114800"/>
            <a:ext cx="8153400" cy="2590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he took them the same hour of the night and washed their stripes. And immediately he and all his family were baptized. Now when he had brought them into his house, he set food before them; and he rejoiced, having believed in God with all his household” (Acts 16:33-34).</a:t>
            </a:r>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Jailer</a:t>
            </a:r>
            <a:endParaRPr lang="en-US" altLang="en-US" sz="4800"/>
          </a:p>
        </p:txBody>
      </p:sp>
      <p:sp>
        <p:nvSpPr>
          <p:cNvPr id="1003523"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&amp; Silas are put in Jail in Philippi while preaching the gospel (Acts 16:16-24).</a:t>
            </a:r>
          </a:p>
          <a:p>
            <a:pPr>
              <a:spcBef>
                <a:spcPct val="25000"/>
              </a:spcBef>
            </a:pPr>
            <a:r>
              <a:rPr lang="en-US" altLang="en-US">
                <a:effectLst>
                  <a:outerShdw blurRad="38100" dist="38100" dir="2700000" algn="tl">
                    <a:srgbClr val="000000"/>
                  </a:outerShdw>
                </a:effectLst>
                <a:latin typeface="Arial" charset="0"/>
              </a:rPr>
              <a:t>This situation gives them an opportunity to preach to the jailer and his family.</a:t>
            </a:r>
          </a:p>
          <a:p>
            <a:pPr>
              <a:spcBef>
                <a:spcPct val="25000"/>
              </a:spcBef>
            </a:pPr>
            <a:r>
              <a:rPr lang="en-US" altLang="en-US">
                <a:effectLst>
                  <a:outerShdw blurRad="38100" dist="38100" dir="2700000" algn="tl">
                    <a:srgbClr val="000000"/>
                  </a:outerShdw>
                </a:effectLst>
                <a:latin typeface="Arial" charset="0"/>
              </a:rPr>
              <a:t>The jailer and his family are baptized.</a:t>
            </a:r>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7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Jailer</a:t>
            </a:r>
            <a:endParaRPr lang="en-US" altLang="en-US" sz="4800"/>
          </a:p>
        </p:txBody>
      </p:sp>
      <p:sp>
        <p:nvSpPr>
          <p:cNvPr id="617475" name="Rectangle 3"/>
          <p:cNvSpPr>
            <a:spLocks noGrp="1" noChangeArrowheads="1"/>
          </p:cNvSpPr>
          <p:nvPr>
            <p:ph type="body" idx="1"/>
          </p:nvPr>
        </p:nvSpPr>
        <p:spPr>
          <a:xfrm>
            <a:off x="685800" y="1371600"/>
            <a:ext cx="8229600" cy="3962400"/>
          </a:xfrm>
        </p:spPr>
        <p:txBody>
          <a:bodyPr/>
          <a:lstStyle/>
          <a:p>
            <a:pPr>
              <a:spcBef>
                <a:spcPct val="25000"/>
              </a:spcBef>
            </a:pPr>
            <a:r>
              <a:rPr lang="en-US" altLang="en-US">
                <a:effectLst>
                  <a:outerShdw blurRad="38100" dist="38100" dir="2700000" algn="tl">
                    <a:srgbClr val="000000"/>
                  </a:outerShdw>
                </a:effectLst>
                <a:latin typeface="Arial" charset="0"/>
              </a:rPr>
              <a:t>Paul &amp; Silas are put in Jail in Philippi while preaching the gospel (Acts 16:16-24).</a:t>
            </a:r>
          </a:p>
          <a:p>
            <a:pPr>
              <a:spcBef>
                <a:spcPct val="25000"/>
              </a:spcBef>
            </a:pPr>
            <a:r>
              <a:rPr lang="en-US" altLang="en-US">
                <a:effectLst>
                  <a:outerShdw blurRad="38100" dist="38100" dir="2700000" algn="tl">
                    <a:srgbClr val="000000"/>
                  </a:outerShdw>
                </a:effectLst>
                <a:latin typeface="Arial" charset="0"/>
              </a:rPr>
              <a:t>This situation gives them an opportunity to preach to the jailer and his family.</a:t>
            </a:r>
          </a:p>
          <a:p>
            <a:pPr>
              <a:spcBef>
                <a:spcPct val="25000"/>
              </a:spcBef>
            </a:pPr>
            <a:r>
              <a:rPr lang="en-US" altLang="en-US">
                <a:effectLst>
                  <a:outerShdw blurRad="38100" dist="38100" dir="2700000" algn="tl">
                    <a:srgbClr val="000000"/>
                  </a:outerShdw>
                </a:effectLst>
                <a:latin typeface="Arial" charset="0"/>
              </a:rPr>
              <a:t>The jailer and his family are baptized.</a:t>
            </a:r>
          </a:p>
          <a:p>
            <a:pPr>
              <a:spcBef>
                <a:spcPct val="25000"/>
              </a:spcBef>
            </a:pPr>
            <a:r>
              <a:rPr lang="en-US" altLang="en-US">
                <a:effectLst>
                  <a:outerShdw blurRad="38100" dist="38100" dir="2700000" algn="tl">
                    <a:srgbClr val="000000"/>
                  </a:outerShdw>
                </a:effectLst>
                <a:latin typeface="Arial" charset="0"/>
              </a:rPr>
              <a:t>They met God’s conditions for forgiveness of sins through Christ.</a:t>
            </a:r>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Jailer</a:t>
            </a:r>
            <a:endParaRPr lang="en-US" altLang="en-US" sz="4800"/>
          </a:p>
        </p:txBody>
      </p:sp>
      <p:sp>
        <p:nvSpPr>
          <p:cNvPr id="1005571" name="Rectangle 3"/>
          <p:cNvSpPr>
            <a:spLocks noGrp="1" noChangeArrowheads="1"/>
          </p:cNvSpPr>
          <p:nvPr>
            <p:ph type="body" idx="1"/>
          </p:nvPr>
        </p:nvSpPr>
        <p:spPr>
          <a:xfrm>
            <a:off x="685800" y="1371600"/>
            <a:ext cx="8229600" cy="3962400"/>
          </a:xfrm>
        </p:spPr>
        <p:txBody>
          <a:bodyPr/>
          <a:lstStyle/>
          <a:p>
            <a:pPr>
              <a:spcBef>
                <a:spcPct val="25000"/>
              </a:spcBef>
            </a:pPr>
            <a:r>
              <a:rPr lang="en-US" altLang="en-US">
                <a:effectLst>
                  <a:outerShdw blurRad="38100" dist="38100" dir="2700000" algn="tl">
                    <a:srgbClr val="000000"/>
                  </a:outerShdw>
                </a:effectLst>
                <a:latin typeface="Arial" charset="0"/>
              </a:rPr>
              <a:t>Paul &amp; Silas are put in Jail in Philippi while preaching the gospel (Acts 16:16-24).</a:t>
            </a:r>
          </a:p>
          <a:p>
            <a:pPr>
              <a:spcBef>
                <a:spcPct val="25000"/>
              </a:spcBef>
            </a:pPr>
            <a:r>
              <a:rPr lang="en-US" altLang="en-US">
                <a:effectLst>
                  <a:outerShdw blurRad="38100" dist="38100" dir="2700000" algn="tl">
                    <a:srgbClr val="000000"/>
                  </a:outerShdw>
                </a:effectLst>
                <a:latin typeface="Arial" charset="0"/>
              </a:rPr>
              <a:t>This situation gives them an opportunity to preach to the jailer and his family.</a:t>
            </a:r>
          </a:p>
          <a:p>
            <a:pPr>
              <a:spcBef>
                <a:spcPct val="25000"/>
              </a:spcBef>
            </a:pPr>
            <a:r>
              <a:rPr lang="en-US" altLang="en-US">
                <a:effectLst>
                  <a:outerShdw blurRad="38100" dist="38100" dir="2700000" algn="tl">
                    <a:srgbClr val="000000"/>
                  </a:outerShdw>
                </a:effectLst>
                <a:latin typeface="Arial" charset="0"/>
              </a:rPr>
              <a:t>The jailer and his family are baptized.</a:t>
            </a:r>
          </a:p>
          <a:p>
            <a:pPr>
              <a:spcBef>
                <a:spcPct val="25000"/>
              </a:spcBef>
            </a:pPr>
            <a:r>
              <a:rPr lang="en-US" altLang="en-US">
                <a:effectLst>
                  <a:outerShdw blurRad="38100" dist="38100" dir="2700000" algn="tl">
                    <a:srgbClr val="000000"/>
                  </a:outerShdw>
                </a:effectLst>
                <a:latin typeface="Arial" charset="0"/>
              </a:rPr>
              <a:t>They met God’s conditions for forgiveness of sins through Christ.</a:t>
            </a:r>
          </a:p>
        </p:txBody>
      </p:sp>
      <p:sp>
        <p:nvSpPr>
          <p:cNvPr id="1005572" name="Text Box 4"/>
          <p:cNvSpPr txBox="1">
            <a:spLocks noChangeArrowheads="1"/>
          </p:cNvSpPr>
          <p:nvPr/>
        </p:nvSpPr>
        <p:spPr bwMode="auto">
          <a:xfrm>
            <a:off x="762000" y="5562600"/>
            <a:ext cx="75438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a:effectLst>
                  <a:outerShdw blurRad="38100" dist="38100" dir="2700000" algn="tl">
                    <a:srgbClr val="000000"/>
                  </a:outerShdw>
                </a:effectLst>
              </a:rPr>
              <a:t>Hear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Believe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Repent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Confess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Baptized</a:t>
            </a:r>
          </a:p>
          <a:p>
            <a:pPr algn="ct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Salvation!</a:t>
            </a:r>
            <a:endParaRPr lang="en-US" altLang="en-US"/>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9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Corinthians</a:t>
            </a:r>
            <a:endParaRPr lang="en-US" altLang="en-US" sz="48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6930"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78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7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Corinthians</a:t>
            </a:r>
            <a:endParaRPr lang="en-US" altLang="en-US" sz="4800"/>
          </a:p>
        </p:txBody>
      </p:sp>
      <p:sp>
        <p:nvSpPr>
          <p:cNvPr id="1007619"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travels to the city of Corinth and preaches there (Acts 18:1-7).</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96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Corinthians</a:t>
            </a:r>
            <a:endParaRPr lang="en-US" altLang="en-US" sz="4800"/>
          </a:p>
        </p:txBody>
      </p:sp>
      <p:sp>
        <p:nvSpPr>
          <p:cNvPr id="1009667"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travels to the city of Corinth and preaches there (Acts 18:1-7).</a:t>
            </a:r>
          </a:p>
          <a:p>
            <a:pPr>
              <a:spcBef>
                <a:spcPct val="25000"/>
              </a:spcBef>
            </a:pPr>
            <a:r>
              <a:rPr lang="en-US" altLang="en-US">
                <a:effectLst>
                  <a:outerShdw blurRad="38100" dist="38100" dir="2700000" algn="tl">
                    <a:srgbClr val="000000"/>
                  </a:outerShdw>
                </a:effectLst>
                <a:latin typeface="Arial" charset="0"/>
              </a:rPr>
              <a:t>Many of the Corinthians obey the gospel.</a:t>
            </a:r>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1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Corinthians</a:t>
            </a:r>
            <a:endParaRPr lang="en-US" altLang="en-US" sz="4800"/>
          </a:p>
        </p:txBody>
      </p:sp>
      <p:sp>
        <p:nvSpPr>
          <p:cNvPr id="1011715"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travels to the city of Corinth and preaches there (Acts 18:1-7).</a:t>
            </a:r>
          </a:p>
          <a:p>
            <a:pPr>
              <a:spcBef>
                <a:spcPct val="25000"/>
              </a:spcBef>
            </a:pPr>
            <a:r>
              <a:rPr lang="en-US" altLang="en-US">
                <a:effectLst>
                  <a:outerShdw blurRad="38100" dist="38100" dir="2700000" algn="tl">
                    <a:srgbClr val="000000"/>
                  </a:outerShdw>
                </a:effectLst>
                <a:latin typeface="Arial" charset="0"/>
              </a:rPr>
              <a:t>Many of the Corinthians obey the gospel.</a:t>
            </a:r>
          </a:p>
        </p:txBody>
      </p:sp>
      <p:sp>
        <p:nvSpPr>
          <p:cNvPr id="1011716" name="Rectangle 4"/>
          <p:cNvSpPr>
            <a:spLocks noChangeArrowheads="1"/>
          </p:cNvSpPr>
          <p:nvPr/>
        </p:nvSpPr>
        <p:spPr bwMode="auto">
          <a:xfrm>
            <a:off x="609600" y="3429000"/>
            <a:ext cx="8153400" cy="2971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Crispus, the ruler of the synagogue, believed on the Lord with all his household. And many of the Corinthians, hearing, believed and were baptized” (Acts 18:8).</a:t>
            </a:r>
          </a:p>
        </p:txBody>
      </p:sp>
    </p:spTree>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Corinthians</a:t>
            </a:r>
            <a:endParaRPr lang="en-US" altLang="en-US" sz="4800"/>
          </a:p>
        </p:txBody>
      </p:sp>
      <p:sp>
        <p:nvSpPr>
          <p:cNvPr id="1013763"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travels to the city of Corinth and preaches there (Acts 18:1-7).</a:t>
            </a:r>
          </a:p>
          <a:p>
            <a:pPr>
              <a:spcBef>
                <a:spcPct val="25000"/>
              </a:spcBef>
            </a:pPr>
            <a:r>
              <a:rPr lang="en-US" altLang="en-US">
                <a:effectLst>
                  <a:outerShdw blurRad="38100" dist="38100" dir="2700000" algn="tl">
                    <a:srgbClr val="000000"/>
                  </a:outerShdw>
                </a:effectLst>
                <a:latin typeface="Arial" charset="0"/>
              </a:rPr>
              <a:t>Many of the Corinthians obey the gospel.</a:t>
            </a:r>
          </a:p>
        </p:txBody>
      </p:sp>
    </p:spTree>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1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Corinthians</a:t>
            </a:r>
            <a:endParaRPr lang="en-US" altLang="en-US" sz="4800"/>
          </a:p>
        </p:txBody>
      </p:sp>
      <p:sp>
        <p:nvSpPr>
          <p:cNvPr id="621571" name="Rectangle 3"/>
          <p:cNvSpPr>
            <a:spLocks noGrp="1" noChangeArrowheads="1"/>
          </p:cNvSpPr>
          <p:nvPr>
            <p:ph type="body" idx="1"/>
          </p:nvPr>
        </p:nvSpPr>
        <p:spPr>
          <a:xfrm>
            <a:off x="685800" y="1371600"/>
            <a:ext cx="8229600" cy="3810000"/>
          </a:xfrm>
        </p:spPr>
        <p:txBody>
          <a:bodyPr/>
          <a:lstStyle/>
          <a:p>
            <a:pPr>
              <a:spcBef>
                <a:spcPct val="25000"/>
              </a:spcBef>
            </a:pPr>
            <a:r>
              <a:rPr lang="en-US" altLang="en-US">
                <a:effectLst>
                  <a:outerShdw blurRad="38100" dist="38100" dir="2700000" algn="tl">
                    <a:srgbClr val="000000"/>
                  </a:outerShdw>
                </a:effectLst>
                <a:latin typeface="Arial" charset="0"/>
              </a:rPr>
              <a:t>Paul travels to the city of Corinth and preaches there (Acts 18:1-7).</a:t>
            </a:r>
          </a:p>
          <a:p>
            <a:pPr>
              <a:spcBef>
                <a:spcPct val="25000"/>
              </a:spcBef>
            </a:pPr>
            <a:r>
              <a:rPr lang="en-US" altLang="en-US">
                <a:effectLst>
                  <a:outerShdw blurRad="38100" dist="38100" dir="2700000" algn="tl">
                    <a:srgbClr val="000000"/>
                  </a:outerShdw>
                </a:effectLst>
                <a:latin typeface="Arial" charset="0"/>
              </a:rPr>
              <a:t>Many of the Corinthians obey the gospel.</a:t>
            </a:r>
          </a:p>
          <a:p>
            <a:pPr>
              <a:spcBef>
                <a:spcPct val="25000"/>
              </a:spcBef>
            </a:pPr>
            <a:r>
              <a:rPr lang="en-US" altLang="en-US">
                <a:effectLst>
                  <a:outerShdw blurRad="38100" dist="38100" dir="2700000" algn="tl">
                    <a:srgbClr val="000000"/>
                  </a:outerShdw>
                </a:effectLst>
                <a:latin typeface="Arial" charset="0"/>
              </a:rPr>
              <a:t>They met God’s conditions for forgiveness of sins through Christ.</a:t>
            </a:r>
          </a:p>
        </p:txBody>
      </p:sp>
    </p:spTree>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58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Corinthians</a:t>
            </a:r>
            <a:endParaRPr lang="en-US" altLang="en-US" sz="4800"/>
          </a:p>
        </p:txBody>
      </p:sp>
      <p:sp>
        <p:nvSpPr>
          <p:cNvPr id="1015811" name="Rectangle 3"/>
          <p:cNvSpPr>
            <a:spLocks noGrp="1" noChangeArrowheads="1"/>
          </p:cNvSpPr>
          <p:nvPr>
            <p:ph type="body" idx="1"/>
          </p:nvPr>
        </p:nvSpPr>
        <p:spPr>
          <a:xfrm>
            <a:off x="685800" y="1371600"/>
            <a:ext cx="8229600" cy="3810000"/>
          </a:xfrm>
        </p:spPr>
        <p:txBody>
          <a:bodyPr/>
          <a:lstStyle/>
          <a:p>
            <a:pPr>
              <a:spcBef>
                <a:spcPct val="25000"/>
              </a:spcBef>
            </a:pPr>
            <a:r>
              <a:rPr lang="en-US" altLang="en-US">
                <a:effectLst>
                  <a:outerShdw blurRad="38100" dist="38100" dir="2700000" algn="tl">
                    <a:srgbClr val="000000"/>
                  </a:outerShdw>
                </a:effectLst>
                <a:latin typeface="Arial" charset="0"/>
              </a:rPr>
              <a:t>Paul travels to the city of Corinth and preaches there (Acts 18:1-7).</a:t>
            </a:r>
          </a:p>
          <a:p>
            <a:pPr>
              <a:spcBef>
                <a:spcPct val="25000"/>
              </a:spcBef>
            </a:pPr>
            <a:r>
              <a:rPr lang="en-US" altLang="en-US">
                <a:effectLst>
                  <a:outerShdw blurRad="38100" dist="38100" dir="2700000" algn="tl">
                    <a:srgbClr val="000000"/>
                  </a:outerShdw>
                </a:effectLst>
                <a:latin typeface="Arial" charset="0"/>
              </a:rPr>
              <a:t>Many of the Corinthians obey the gospel.</a:t>
            </a:r>
          </a:p>
          <a:p>
            <a:pPr>
              <a:spcBef>
                <a:spcPct val="25000"/>
              </a:spcBef>
            </a:pPr>
            <a:r>
              <a:rPr lang="en-US" altLang="en-US">
                <a:effectLst>
                  <a:outerShdw blurRad="38100" dist="38100" dir="2700000" algn="tl">
                    <a:srgbClr val="000000"/>
                  </a:outerShdw>
                </a:effectLst>
                <a:latin typeface="Arial" charset="0"/>
              </a:rPr>
              <a:t>They met God’s conditions for forgiveness of sins through Christ.</a:t>
            </a:r>
          </a:p>
        </p:txBody>
      </p:sp>
      <p:sp>
        <p:nvSpPr>
          <p:cNvPr id="1015812" name="Text Box 4"/>
          <p:cNvSpPr txBox="1">
            <a:spLocks noChangeArrowheads="1"/>
          </p:cNvSpPr>
          <p:nvPr/>
        </p:nvSpPr>
        <p:spPr bwMode="auto">
          <a:xfrm>
            <a:off x="762000" y="5562600"/>
            <a:ext cx="75438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a:effectLst>
                  <a:outerShdw blurRad="38100" dist="38100" dir="2700000" algn="tl">
                    <a:srgbClr val="000000"/>
                  </a:outerShdw>
                </a:effectLst>
              </a:rPr>
              <a:t>Hear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Believe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Repent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Confess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Baptized</a:t>
            </a:r>
          </a:p>
          <a:p>
            <a:pPr algn="ct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Salvation!</a:t>
            </a:r>
            <a:endParaRPr lang="en-US" altLang="en-US"/>
          </a:p>
        </p:txBody>
      </p:sp>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3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78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1017859"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meets people in the city of Ephesus who want to be disciples, but they don’t know about the Lord’s conditions for forgiveness.</a:t>
            </a:r>
          </a:p>
        </p:txBody>
      </p:sp>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99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1019907"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meets people in the city of Ephesus who want to be disciples, but they don’t know about the Lord’s conditions for forgiveness.</a:t>
            </a:r>
          </a:p>
        </p:txBody>
      </p:sp>
      <p:sp>
        <p:nvSpPr>
          <p:cNvPr id="1019908" name="Rectangle 4"/>
          <p:cNvSpPr>
            <a:spLocks noChangeArrowheads="1"/>
          </p:cNvSpPr>
          <p:nvPr/>
        </p:nvSpPr>
        <p:spPr bwMode="auto">
          <a:xfrm>
            <a:off x="609600" y="3429000"/>
            <a:ext cx="8153400" cy="2971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it happened, while Apollos was at Corinth, that Paul, having passed through the upper regions, came to Ephesus. And finding some disciples…he said to them, ‘Into what then were you baptized?’ So they said, ‘Into John's baptism’” (Acts 19:1,3).</a:t>
            </a:r>
          </a:p>
        </p:txBody>
      </p:sp>
    </p:spTree>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19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1021955"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meets people in the city of Ephesus who want to be disciples, but they don’t know about the Lord’s conditions for forgiveness.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99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679939"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effectLst>
                  <a:outerShdw blurRad="38100" dist="38100" dir="2700000" algn="tl">
                    <a:srgbClr val="000000"/>
                  </a:outerShdw>
                </a:effectLst>
                <a:latin typeface="Arial" charset="0"/>
              </a:rPr>
              <a:t>God fulfilled his first promise to Abraham by making his descendants (Israel) into a great nation of people.</a:t>
            </a:r>
          </a:p>
        </p:txBody>
      </p:sp>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56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625667"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meets people in the city of Ephesus who want to be disciples, but they don’t know about the Lord’s conditions for forgiveness.</a:t>
            </a:r>
          </a:p>
          <a:p>
            <a:pPr>
              <a:spcBef>
                <a:spcPct val="25000"/>
              </a:spcBef>
            </a:pPr>
            <a:r>
              <a:rPr lang="en-US" altLang="en-US">
                <a:effectLst>
                  <a:outerShdw blurRad="38100" dist="38100" dir="2700000" algn="tl">
                    <a:srgbClr val="000000"/>
                  </a:outerShdw>
                </a:effectLst>
                <a:latin typeface="Arial" charset="0"/>
              </a:rPr>
              <a:t>They had been baptized with John’s baptism (John the Baptizer).</a:t>
            </a:r>
          </a:p>
        </p:txBody>
      </p:sp>
    </p:spTree>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1024003"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meets people in the city of Ephesus who want to be disciples, but they don’t know about the Lord’s conditions for forgiveness.</a:t>
            </a:r>
          </a:p>
          <a:p>
            <a:pPr>
              <a:spcBef>
                <a:spcPct val="25000"/>
              </a:spcBef>
            </a:pPr>
            <a:r>
              <a:rPr lang="en-US" altLang="en-US">
                <a:effectLst>
                  <a:outerShdw blurRad="38100" dist="38100" dir="2700000" algn="tl">
                    <a:srgbClr val="000000"/>
                  </a:outerShdw>
                </a:effectLst>
                <a:latin typeface="Arial" charset="0"/>
              </a:rPr>
              <a:t>They had been baptized with John’s baptism (John the Baptizer).</a:t>
            </a:r>
          </a:p>
          <a:p>
            <a:pPr>
              <a:spcBef>
                <a:spcPct val="25000"/>
              </a:spcBef>
            </a:pPr>
            <a:r>
              <a:rPr lang="en-US" altLang="en-US">
                <a:effectLst>
                  <a:outerShdw blurRad="38100" dist="38100" dir="2700000" algn="tl">
                    <a:srgbClr val="000000"/>
                  </a:outerShdw>
                </a:effectLst>
                <a:latin typeface="Arial" charset="0"/>
              </a:rPr>
              <a:t>Paul explains the difference between John’s baptism and baptism into Christ.</a:t>
            </a:r>
          </a:p>
        </p:txBody>
      </p:sp>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7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627715"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meets people in the city of Ephesus who want to be disciples, but they don’t know about the Lord’s conditions for forgiveness.</a:t>
            </a:r>
          </a:p>
          <a:p>
            <a:pPr>
              <a:spcBef>
                <a:spcPct val="25000"/>
              </a:spcBef>
            </a:pPr>
            <a:r>
              <a:rPr lang="en-US" altLang="en-US">
                <a:effectLst>
                  <a:outerShdw blurRad="38100" dist="38100" dir="2700000" algn="tl">
                    <a:srgbClr val="000000"/>
                  </a:outerShdw>
                </a:effectLst>
                <a:latin typeface="Arial" charset="0"/>
              </a:rPr>
              <a:t>They had been baptized with John’s baptism (John the Baptizer).</a:t>
            </a:r>
          </a:p>
          <a:p>
            <a:pPr>
              <a:spcBef>
                <a:spcPct val="25000"/>
              </a:spcBef>
            </a:pPr>
            <a:r>
              <a:rPr lang="en-US" altLang="en-US">
                <a:effectLst>
                  <a:outerShdw blurRad="38100" dist="38100" dir="2700000" algn="tl">
                    <a:srgbClr val="000000"/>
                  </a:outerShdw>
                </a:effectLst>
                <a:latin typeface="Arial" charset="0"/>
              </a:rPr>
              <a:t>Paul explains the difference between John’s baptism and baptism into Christ.</a:t>
            </a:r>
          </a:p>
        </p:txBody>
      </p:sp>
      <p:sp>
        <p:nvSpPr>
          <p:cNvPr id="627716" name="Rectangle 4"/>
          <p:cNvSpPr>
            <a:spLocks noChangeArrowheads="1"/>
          </p:cNvSpPr>
          <p:nvPr/>
        </p:nvSpPr>
        <p:spPr bwMode="auto">
          <a:xfrm>
            <a:off x="609600" y="3581400"/>
            <a:ext cx="8153400" cy="2819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Paul said, ‘John indeed baptized with a baptism of repentance, saying to the people that they should believe on Him who would come after him, that is, on Christ Jesus’” (Acts 19:4).</a:t>
            </a:r>
          </a:p>
        </p:txBody>
      </p:sp>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60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1026051" name="Rectangle 3"/>
          <p:cNvSpPr>
            <a:spLocks noGrp="1" noChangeArrowheads="1"/>
          </p:cNvSpPr>
          <p:nvPr>
            <p:ph type="body" idx="1"/>
          </p:nvPr>
        </p:nvSpPr>
        <p:spPr>
          <a:xfrm>
            <a:off x="685800" y="1371600"/>
            <a:ext cx="8229600" cy="4800600"/>
          </a:xfrm>
        </p:spPr>
        <p:txBody>
          <a:bodyPr/>
          <a:lstStyle/>
          <a:p>
            <a:pPr>
              <a:spcBef>
                <a:spcPct val="25000"/>
              </a:spcBef>
            </a:pPr>
            <a:r>
              <a:rPr lang="en-US" altLang="en-US">
                <a:effectLst>
                  <a:outerShdw blurRad="38100" dist="38100" dir="2700000" algn="tl">
                    <a:srgbClr val="000000"/>
                  </a:outerShdw>
                </a:effectLst>
                <a:latin typeface="Arial" charset="0"/>
              </a:rPr>
              <a:t>Paul meets people in the city of Ephesus who want to be disciples, but they don’t know about the Lord’s conditions for forgiveness.</a:t>
            </a:r>
          </a:p>
          <a:p>
            <a:pPr>
              <a:spcBef>
                <a:spcPct val="25000"/>
              </a:spcBef>
            </a:pPr>
            <a:r>
              <a:rPr lang="en-US" altLang="en-US">
                <a:effectLst>
                  <a:outerShdw blurRad="38100" dist="38100" dir="2700000" algn="tl">
                    <a:srgbClr val="000000"/>
                  </a:outerShdw>
                </a:effectLst>
                <a:latin typeface="Arial" charset="0"/>
              </a:rPr>
              <a:t>They had been baptized with John’s baptism (John the Baptizer).</a:t>
            </a:r>
          </a:p>
          <a:p>
            <a:pPr>
              <a:spcBef>
                <a:spcPct val="25000"/>
              </a:spcBef>
            </a:pPr>
            <a:r>
              <a:rPr lang="en-US" altLang="en-US">
                <a:effectLst>
                  <a:outerShdw blurRad="38100" dist="38100" dir="2700000" algn="tl">
                    <a:srgbClr val="000000"/>
                  </a:outerShdw>
                </a:effectLst>
                <a:latin typeface="Arial" charset="0"/>
              </a:rPr>
              <a:t>Paul explains the difference between John’s baptism and baptism into Christ.</a:t>
            </a:r>
          </a:p>
        </p:txBody>
      </p:sp>
    </p:spTree>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97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629763" name="Rectangle 3"/>
          <p:cNvSpPr>
            <a:spLocks noGrp="1" noChangeArrowheads="1"/>
          </p:cNvSpPr>
          <p:nvPr>
            <p:ph type="body" idx="1"/>
          </p:nvPr>
        </p:nvSpPr>
        <p:spPr>
          <a:xfrm>
            <a:off x="685800" y="1371600"/>
            <a:ext cx="8229600" cy="5257800"/>
          </a:xfrm>
        </p:spPr>
        <p:txBody>
          <a:bodyPr/>
          <a:lstStyle/>
          <a:p>
            <a:pPr>
              <a:spcBef>
                <a:spcPct val="25000"/>
              </a:spcBef>
            </a:pPr>
            <a:r>
              <a:rPr lang="en-US" altLang="en-US">
                <a:effectLst>
                  <a:outerShdw blurRad="38100" dist="38100" dir="2700000" algn="tl">
                    <a:srgbClr val="000000"/>
                  </a:outerShdw>
                </a:effectLst>
                <a:latin typeface="Arial" charset="0"/>
              </a:rPr>
              <a:t>Paul meets people in the city of Ephesus who want to be disciples, but they don’t know about the Lord’s conditions for forgiveness.</a:t>
            </a:r>
          </a:p>
          <a:p>
            <a:pPr>
              <a:spcBef>
                <a:spcPct val="25000"/>
              </a:spcBef>
            </a:pPr>
            <a:r>
              <a:rPr lang="en-US" altLang="en-US">
                <a:effectLst>
                  <a:outerShdw blurRad="38100" dist="38100" dir="2700000" algn="tl">
                    <a:srgbClr val="000000"/>
                  </a:outerShdw>
                </a:effectLst>
                <a:latin typeface="Arial" charset="0"/>
              </a:rPr>
              <a:t>They had been baptized with John’s baptism (John the Baptizer).</a:t>
            </a:r>
          </a:p>
          <a:p>
            <a:pPr>
              <a:spcBef>
                <a:spcPct val="25000"/>
              </a:spcBef>
            </a:pPr>
            <a:r>
              <a:rPr lang="en-US" altLang="en-US">
                <a:effectLst>
                  <a:outerShdw blurRad="38100" dist="38100" dir="2700000" algn="tl">
                    <a:srgbClr val="000000"/>
                  </a:outerShdw>
                </a:effectLst>
                <a:latin typeface="Arial" charset="0"/>
              </a:rPr>
              <a:t>Paul explains the difference between John’s baptism and baptism into Christ.</a:t>
            </a:r>
          </a:p>
          <a:p>
            <a:pPr>
              <a:spcBef>
                <a:spcPct val="25000"/>
              </a:spcBef>
            </a:pPr>
            <a:r>
              <a:rPr lang="en-US" altLang="en-US">
                <a:effectLst>
                  <a:outerShdw blurRad="38100" dist="38100" dir="2700000" algn="tl">
                    <a:srgbClr val="000000"/>
                  </a:outerShdw>
                </a:effectLst>
                <a:latin typeface="Arial" charset="0"/>
              </a:rPr>
              <a:t>They decide to be baptized into Christ.</a:t>
            </a:r>
          </a:p>
        </p:txBody>
      </p:sp>
    </p:spTree>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80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1028099" name="Rectangle 3"/>
          <p:cNvSpPr>
            <a:spLocks noGrp="1" noChangeArrowheads="1"/>
          </p:cNvSpPr>
          <p:nvPr>
            <p:ph type="body" idx="1"/>
          </p:nvPr>
        </p:nvSpPr>
        <p:spPr>
          <a:xfrm>
            <a:off x="685800" y="1371600"/>
            <a:ext cx="8229600" cy="5257800"/>
          </a:xfrm>
        </p:spPr>
        <p:txBody>
          <a:bodyPr/>
          <a:lstStyle/>
          <a:p>
            <a:pPr>
              <a:spcBef>
                <a:spcPct val="25000"/>
              </a:spcBef>
            </a:pPr>
            <a:r>
              <a:rPr lang="en-US" altLang="en-US">
                <a:effectLst>
                  <a:outerShdw blurRad="38100" dist="38100" dir="2700000" algn="tl">
                    <a:srgbClr val="000000"/>
                  </a:outerShdw>
                </a:effectLst>
                <a:latin typeface="Arial" charset="0"/>
              </a:rPr>
              <a:t>Paul meets people in the city of Ephesus who want to be disciples, but they don’t know about the Lord’s conditions for forgiveness.</a:t>
            </a:r>
          </a:p>
          <a:p>
            <a:pPr>
              <a:spcBef>
                <a:spcPct val="25000"/>
              </a:spcBef>
            </a:pPr>
            <a:r>
              <a:rPr lang="en-US" altLang="en-US">
                <a:effectLst>
                  <a:outerShdw blurRad="38100" dist="38100" dir="2700000" algn="tl">
                    <a:srgbClr val="000000"/>
                  </a:outerShdw>
                </a:effectLst>
                <a:latin typeface="Arial" charset="0"/>
              </a:rPr>
              <a:t>They had been baptized with John’s baptism (John the Baptizer).</a:t>
            </a:r>
          </a:p>
          <a:p>
            <a:pPr>
              <a:spcBef>
                <a:spcPct val="25000"/>
              </a:spcBef>
            </a:pPr>
            <a:r>
              <a:rPr lang="en-US" altLang="en-US">
                <a:effectLst>
                  <a:outerShdw blurRad="38100" dist="38100" dir="2700000" algn="tl">
                    <a:srgbClr val="000000"/>
                  </a:outerShdw>
                </a:effectLst>
                <a:latin typeface="Arial" charset="0"/>
              </a:rPr>
              <a:t>Paul explains the difference between John’s baptism and baptism into Christ.</a:t>
            </a:r>
          </a:p>
          <a:p>
            <a:pPr>
              <a:spcBef>
                <a:spcPct val="25000"/>
              </a:spcBef>
            </a:pPr>
            <a:r>
              <a:rPr lang="en-US" altLang="en-US">
                <a:effectLst>
                  <a:outerShdw blurRad="38100" dist="38100" dir="2700000" algn="tl">
                    <a:srgbClr val="000000"/>
                  </a:outerShdw>
                </a:effectLst>
                <a:latin typeface="Arial" charset="0"/>
              </a:rPr>
              <a:t>They decide to be baptized into Christ.</a:t>
            </a:r>
          </a:p>
        </p:txBody>
      </p:sp>
      <p:sp>
        <p:nvSpPr>
          <p:cNvPr id="1028100" name="Rectangle 4"/>
          <p:cNvSpPr>
            <a:spLocks noChangeArrowheads="1"/>
          </p:cNvSpPr>
          <p:nvPr/>
        </p:nvSpPr>
        <p:spPr bwMode="auto">
          <a:xfrm>
            <a:off x="609600" y="4038600"/>
            <a:ext cx="8153400" cy="22098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“When they heard this, they were baptized in the name of the Lord Jesus” (Acts 19:5).</a:t>
            </a:r>
          </a:p>
        </p:txBody>
      </p:sp>
    </p:spTree>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01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1030147" name="Rectangle 3"/>
          <p:cNvSpPr>
            <a:spLocks noGrp="1" noChangeArrowheads="1"/>
          </p:cNvSpPr>
          <p:nvPr>
            <p:ph type="body" idx="1"/>
          </p:nvPr>
        </p:nvSpPr>
        <p:spPr>
          <a:xfrm>
            <a:off x="685800" y="1371600"/>
            <a:ext cx="8229600" cy="5257800"/>
          </a:xfrm>
        </p:spPr>
        <p:txBody>
          <a:bodyPr/>
          <a:lstStyle/>
          <a:p>
            <a:pPr>
              <a:spcBef>
                <a:spcPct val="25000"/>
              </a:spcBef>
            </a:pPr>
            <a:r>
              <a:rPr lang="en-US" altLang="en-US">
                <a:effectLst>
                  <a:outerShdw blurRad="38100" dist="38100" dir="2700000" algn="tl">
                    <a:srgbClr val="000000"/>
                  </a:outerShdw>
                </a:effectLst>
                <a:latin typeface="Arial" charset="0"/>
              </a:rPr>
              <a:t>Paul meets people in the city of Ephesus who want to be disciples, but they don’t know about the Lord’s conditions for forgiveness.</a:t>
            </a:r>
          </a:p>
          <a:p>
            <a:pPr>
              <a:spcBef>
                <a:spcPct val="25000"/>
              </a:spcBef>
            </a:pPr>
            <a:r>
              <a:rPr lang="en-US" altLang="en-US">
                <a:effectLst>
                  <a:outerShdw blurRad="38100" dist="38100" dir="2700000" algn="tl">
                    <a:srgbClr val="000000"/>
                  </a:outerShdw>
                </a:effectLst>
                <a:latin typeface="Arial" charset="0"/>
              </a:rPr>
              <a:t>They had been baptized with John’s baptism (John the Baptizer).</a:t>
            </a:r>
          </a:p>
          <a:p>
            <a:pPr>
              <a:spcBef>
                <a:spcPct val="25000"/>
              </a:spcBef>
            </a:pPr>
            <a:r>
              <a:rPr lang="en-US" altLang="en-US">
                <a:effectLst>
                  <a:outerShdw blurRad="38100" dist="38100" dir="2700000" algn="tl">
                    <a:srgbClr val="000000"/>
                  </a:outerShdw>
                </a:effectLst>
                <a:latin typeface="Arial" charset="0"/>
              </a:rPr>
              <a:t>Paul explains the difference between John’s baptism and baptism into Christ.</a:t>
            </a:r>
          </a:p>
          <a:p>
            <a:pPr>
              <a:spcBef>
                <a:spcPct val="25000"/>
              </a:spcBef>
            </a:pPr>
            <a:r>
              <a:rPr lang="en-US" altLang="en-US">
                <a:effectLst>
                  <a:outerShdw blurRad="38100" dist="38100" dir="2700000" algn="tl">
                    <a:srgbClr val="000000"/>
                  </a:outerShdw>
                </a:effectLst>
                <a:latin typeface="Arial" charset="0"/>
              </a:rPr>
              <a:t>They decide to be baptized into Christ.</a:t>
            </a:r>
          </a:p>
        </p:txBody>
      </p:sp>
    </p:spTree>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18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Tree>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1034243" name="Rectangle 3"/>
          <p:cNvSpPr>
            <a:spLocks noGrp="1" noChangeArrowheads="1"/>
          </p:cNvSpPr>
          <p:nvPr>
            <p:ph type="body" idx="1"/>
          </p:nvPr>
        </p:nvSpPr>
        <p:spPr>
          <a:xfrm>
            <a:off x="685800" y="1371600"/>
            <a:ext cx="8229600" cy="3810000"/>
          </a:xfrm>
        </p:spPr>
        <p:txBody>
          <a:bodyPr/>
          <a:lstStyle/>
          <a:p>
            <a:pPr>
              <a:spcBef>
                <a:spcPct val="25000"/>
              </a:spcBef>
            </a:pPr>
            <a:r>
              <a:rPr lang="en-US" altLang="en-US">
                <a:effectLst>
                  <a:outerShdw blurRad="38100" dist="38100" dir="2700000" algn="tl">
                    <a:srgbClr val="000000"/>
                  </a:outerShdw>
                </a:effectLst>
                <a:latin typeface="Arial" charset="0"/>
              </a:rPr>
              <a:t>The Ephesians met God’s conditions for forgiveness of sins through Christ.</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62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1036291" name="Rectangle 3"/>
          <p:cNvSpPr>
            <a:spLocks noGrp="1" noChangeArrowheads="1"/>
          </p:cNvSpPr>
          <p:nvPr>
            <p:ph type="body" idx="1"/>
          </p:nvPr>
        </p:nvSpPr>
        <p:spPr>
          <a:xfrm>
            <a:off x="685800" y="1371600"/>
            <a:ext cx="8229600" cy="3810000"/>
          </a:xfrm>
        </p:spPr>
        <p:txBody>
          <a:bodyPr/>
          <a:lstStyle/>
          <a:p>
            <a:pPr>
              <a:spcBef>
                <a:spcPct val="25000"/>
              </a:spcBef>
            </a:pPr>
            <a:r>
              <a:rPr lang="en-US" altLang="en-US">
                <a:effectLst>
                  <a:outerShdw blurRad="38100" dist="38100" dir="2700000" algn="tl">
                    <a:srgbClr val="000000"/>
                  </a:outerShdw>
                </a:effectLst>
                <a:latin typeface="Arial" charset="0"/>
              </a:rPr>
              <a:t>The Ephesians met God’s conditions for forgiveness of sins through Christ.</a:t>
            </a:r>
          </a:p>
          <a:p>
            <a:pPr>
              <a:spcBef>
                <a:spcPct val="25000"/>
              </a:spcBef>
              <a:buFontTx/>
              <a:buNone/>
            </a:pPr>
            <a:endParaRPr lang="en-US" altLang="en-US">
              <a:effectLst>
                <a:outerShdw blurRad="38100" dist="38100" dir="2700000" algn="tl">
                  <a:srgbClr val="000000"/>
                </a:outerShdw>
              </a:effectLst>
              <a:latin typeface="Arial" charset="0"/>
            </a:endParaRPr>
          </a:p>
        </p:txBody>
      </p:sp>
      <p:sp>
        <p:nvSpPr>
          <p:cNvPr id="1036292" name="Text Box 4"/>
          <p:cNvSpPr txBox="1">
            <a:spLocks noChangeArrowheads="1"/>
          </p:cNvSpPr>
          <p:nvPr/>
        </p:nvSpPr>
        <p:spPr bwMode="auto">
          <a:xfrm>
            <a:off x="762000" y="5562600"/>
            <a:ext cx="75438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a:effectLst>
                  <a:outerShdw blurRad="38100" dist="38100" dir="2700000" algn="tl">
                    <a:srgbClr val="000000"/>
                  </a:outerShdw>
                </a:effectLst>
              </a:rPr>
              <a:t>Hear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Believe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Repent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Confess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Baptized</a:t>
            </a:r>
          </a:p>
          <a:p>
            <a:pPr algn="ct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Salvation!</a:t>
            </a:r>
            <a:endParaRPr lang="en-US"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19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681987"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p:txBody>
      </p:sp>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83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Of The Ephesians</a:t>
            </a:r>
            <a:endParaRPr lang="en-US" altLang="en-US" sz="4800"/>
          </a:p>
        </p:txBody>
      </p:sp>
      <p:sp>
        <p:nvSpPr>
          <p:cNvPr id="1038339" name="Rectangle 3"/>
          <p:cNvSpPr>
            <a:spLocks noGrp="1" noChangeArrowheads="1"/>
          </p:cNvSpPr>
          <p:nvPr>
            <p:ph type="body" idx="1"/>
          </p:nvPr>
        </p:nvSpPr>
        <p:spPr>
          <a:xfrm>
            <a:off x="685800" y="1371600"/>
            <a:ext cx="8229600" cy="3810000"/>
          </a:xfrm>
        </p:spPr>
        <p:txBody>
          <a:bodyPr/>
          <a:lstStyle/>
          <a:p>
            <a:pPr>
              <a:spcBef>
                <a:spcPct val="25000"/>
              </a:spcBef>
            </a:pPr>
            <a:r>
              <a:rPr lang="en-US" altLang="en-US">
                <a:effectLst>
                  <a:outerShdw blurRad="38100" dist="38100" dir="2700000" algn="tl">
                    <a:srgbClr val="000000"/>
                  </a:outerShdw>
                </a:effectLst>
                <a:latin typeface="Arial" charset="0"/>
              </a:rPr>
              <a:t>The Ephesians met God’s conditions for forgiveness of sins through Christ.</a:t>
            </a:r>
          </a:p>
          <a:p>
            <a:pPr>
              <a:spcBef>
                <a:spcPct val="25000"/>
              </a:spcBef>
            </a:pPr>
            <a:endParaRPr lang="en-US" altLang="en-US">
              <a:effectLst>
                <a:outerShdw blurRad="38100" dist="38100" dir="2700000" algn="tl">
                  <a:srgbClr val="000000"/>
                </a:outerShdw>
              </a:effectLst>
              <a:latin typeface="Arial" charset="0"/>
            </a:endParaRPr>
          </a:p>
          <a:p>
            <a:pPr algn="ctr">
              <a:spcBef>
                <a:spcPct val="25000"/>
              </a:spcBef>
              <a:buFontTx/>
              <a:buNone/>
            </a:pPr>
            <a:r>
              <a:rPr lang="en-US" altLang="en-US" i="1">
                <a:solidFill>
                  <a:schemeClr val="tx2"/>
                </a:solidFill>
                <a:effectLst>
                  <a:outerShdw blurRad="38100" dist="38100" dir="2700000" algn="tl">
                    <a:srgbClr val="000000"/>
                  </a:outerShdw>
                </a:effectLst>
                <a:latin typeface="Arial" charset="0"/>
              </a:rPr>
              <a:t>Those who were not baptized properly the first time need to be baptized again!</a:t>
            </a:r>
          </a:p>
        </p:txBody>
      </p:sp>
      <p:sp>
        <p:nvSpPr>
          <p:cNvPr id="1038340" name="Text Box 4"/>
          <p:cNvSpPr txBox="1">
            <a:spLocks noChangeArrowheads="1"/>
          </p:cNvSpPr>
          <p:nvPr/>
        </p:nvSpPr>
        <p:spPr bwMode="auto">
          <a:xfrm>
            <a:off x="762000" y="5562600"/>
            <a:ext cx="7543800" cy="98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a:effectLst>
                  <a:outerShdw blurRad="38100" dist="38100" dir="2700000" algn="tl">
                    <a:srgbClr val="000000"/>
                  </a:outerShdw>
                </a:effectLst>
              </a:rPr>
              <a:t>Hear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Believe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Repent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Confess  </a:t>
            </a: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Baptized</a:t>
            </a:r>
          </a:p>
          <a:p>
            <a:pPr algn="ctr"/>
            <a:r>
              <a:rPr lang="en-US" altLang="en-US" b="1">
                <a:solidFill>
                  <a:schemeClr val="tx2"/>
                </a:solidFill>
                <a:effectLst>
                  <a:outerShdw blurRad="38100" dist="38100" dir="2700000" algn="tl">
                    <a:srgbClr val="000000"/>
                  </a:outerShdw>
                </a:effectLst>
              </a:rPr>
              <a:t>=</a:t>
            </a:r>
            <a:r>
              <a:rPr lang="en-US" altLang="en-US" b="1">
                <a:effectLst>
                  <a:outerShdw blurRad="38100" dist="38100" dir="2700000" algn="tl">
                    <a:srgbClr val="000000"/>
                  </a:outerShdw>
                </a:effectLst>
              </a:rPr>
              <a:t> Salvation!</a:t>
            </a:r>
            <a:endParaRPr lang="en-US" altLang="en-US"/>
          </a:p>
        </p:txBody>
      </p:sp>
    </p:spTree>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38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To Christ</a:t>
            </a:r>
            <a:endParaRPr lang="en-US" altLang="en-US" sz="4800"/>
          </a:p>
        </p:txBody>
      </p:sp>
    </p:spTree>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03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To Christ</a:t>
            </a:r>
            <a:endParaRPr lang="en-US" altLang="en-US" sz="4800"/>
          </a:p>
        </p:txBody>
      </p:sp>
      <p:sp>
        <p:nvSpPr>
          <p:cNvPr id="1040387" name="Rectangle 3"/>
          <p:cNvSpPr>
            <a:spLocks noGrp="1" noChangeArrowheads="1"/>
          </p:cNvSpPr>
          <p:nvPr>
            <p:ph type="body" idx="1"/>
          </p:nvPr>
        </p:nvSpPr>
        <p:spPr>
          <a:xfrm>
            <a:off x="685800" y="1371600"/>
            <a:ext cx="8229600" cy="5257800"/>
          </a:xfrm>
        </p:spPr>
        <p:txBody>
          <a:bodyPr/>
          <a:lstStyle/>
          <a:p>
            <a:pPr>
              <a:spcBef>
                <a:spcPct val="25000"/>
              </a:spcBef>
            </a:pPr>
            <a:r>
              <a:rPr lang="en-US" altLang="en-US">
                <a:effectLst>
                  <a:outerShdw blurRad="38100" dist="38100" dir="2700000" algn="tl">
                    <a:srgbClr val="000000"/>
                  </a:outerShdw>
                </a:effectLst>
                <a:latin typeface="Arial" charset="0"/>
              </a:rPr>
              <a:t>Everyone was saved the same way:</a:t>
            </a:r>
          </a:p>
        </p:txBody>
      </p:sp>
    </p:spTree>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24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To Christ</a:t>
            </a:r>
            <a:endParaRPr lang="en-US" altLang="en-US" sz="4800"/>
          </a:p>
        </p:txBody>
      </p:sp>
      <p:sp>
        <p:nvSpPr>
          <p:cNvPr id="1042435" name="Rectangle 3"/>
          <p:cNvSpPr>
            <a:spLocks noGrp="1" noChangeArrowheads="1"/>
          </p:cNvSpPr>
          <p:nvPr>
            <p:ph type="body" idx="1"/>
          </p:nvPr>
        </p:nvSpPr>
        <p:spPr>
          <a:xfrm>
            <a:off x="685800" y="1371600"/>
            <a:ext cx="8229600" cy="5257800"/>
          </a:xfrm>
        </p:spPr>
        <p:txBody>
          <a:bodyPr/>
          <a:lstStyle/>
          <a:p>
            <a:pPr>
              <a:spcBef>
                <a:spcPct val="25000"/>
              </a:spcBef>
            </a:pPr>
            <a:r>
              <a:rPr lang="en-US" altLang="en-US">
                <a:effectLst>
                  <a:outerShdw blurRad="38100" dist="38100" dir="2700000" algn="tl">
                    <a:srgbClr val="000000"/>
                  </a:outerShdw>
                </a:effectLst>
                <a:latin typeface="Arial" charset="0"/>
              </a:rPr>
              <a:t>Everyone was saved the same way:</a:t>
            </a:r>
          </a:p>
          <a:p>
            <a:pPr lvl="1">
              <a:spcBef>
                <a:spcPct val="25000"/>
              </a:spcBef>
            </a:pPr>
            <a:r>
              <a:rPr lang="en-US" altLang="en-US">
                <a:solidFill>
                  <a:schemeClr val="tx2"/>
                </a:solidFill>
                <a:effectLst>
                  <a:outerShdw blurRad="38100" dist="38100" dir="2700000" algn="tl">
                    <a:srgbClr val="000000"/>
                  </a:outerShdw>
                </a:effectLst>
                <a:latin typeface="Arial" charset="0"/>
              </a:rPr>
              <a:t>They heard the gospel message.</a:t>
            </a:r>
          </a:p>
        </p:txBody>
      </p:sp>
    </p:spTree>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4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To Christ</a:t>
            </a:r>
            <a:endParaRPr lang="en-US" altLang="en-US" sz="4800"/>
          </a:p>
        </p:txBody>
      </p:sp>
      <p:sp>
        <p:nvSpPr>
          <p:cNvPr id="1044483" name="Rectangle 3"/>
          <p:cNvSpPr>
            <a:spLocks noGrp="1" noChangeArrowheads="1"/>
          </p:cNvSpPr>
          <p:nvPr>
            <p:ph type="body" idx="1"/>
          </p:nvPr>
        </p:nvSpPr>
        <p:spPr>
          <a:xfrm>
            <a:off x="685800" y="1371600"/>
            <a:ext cx="8229600" cy="5257800"/>
          </a:xfrm>
        </p:spPr>
        <p:txBody>
          <a:bodyPr/>
          <a:lstStyle/>
          <a:p>
            <a:pPr>
              <a:spcBef>
                <a:spcPct val="25000"/>
              </a:spcBef>
            </a:pPr>
            <a:r>
              <a:rPr lang="en-US" altLang="en-US">
                <a:effectLst>
                  <a:outerShdw blurRad="38100" dist="38100" dir="2700000" algn="tl">
                    <a:srgbClr val="000000"/>
                  </a:outerShdw>
                </a:effectLst>
                <a:latin typeface="Arial" charset="0"/>
              </a:rPr>
              <a:t>Everyone was saved the same way:</a:t>
            </a:r>
          </a:p>
          <a:p>
            <a:pPr lvl="1">
              <a:spcBef>
                <a:spcPct val="25000"/>
              </a:spcBef>
            </a:pPr>
            <a:r>
              <a:rPr lang="en-US" altLang="en-US">
                <a:solidFill>
                  <a:schemeClr val="tx2"/>
                </a:solidFill>
                <a:effectLst>
                  <a:outerShdw blurRad="38100" dist="38100" dir="2700000" algn="tl">
                    <a:srgbClr val="000000"/>
                  </a:outerShdw>
                </a:effectLst>
                <a:latin typeface="Arial" charset="0"/>
              </a:rPr>
              <a:t>They heard the gospel message.</a:t>
            </a:r>
          </a:p>
          <a:p>
            <a:pPr lvl="1">
              <a:spcBef>
                <a:spcPct val="25000"/>
              </a:spcBef>
            </a:pPr>
            <a:r>
              <a:rPr lang="en-US" altLang="en-US">
                <a:solidFill>
                  <a:schemeClr val="tx2"/>
                </a:solidFill>
                <a:effectLst>
                  <a:outerShdw blurRad="38100" dist="38100" dir="2700000" algn="tl">
                    <a:srgbClr val="000000"/>
                  </a:outerShdw>
                </a:effectLst>
                <a:latin typeface="Arial" charset="0"/>
              </a:rPr>
              <a:t>They believed the gospel.</a:t>
            </a:r>
          </a:p>
        </p:txBody>
      </p:sp>
    </p:spTree>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65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To Christ</a:t>
            </a:r>
            <a:endParaRPr lang="en-US" altLang="en-US" sz="4800"/>
          </a:p>
        </p:txBody>
      </p:sp>
      <p:sp>
        <p:nvSpPr>
          <p:cNvPr id="1046531" name="Rectangle 3"/>
          <p:cNvSpPr>
            <a:spLocks noGrp="1" noChangeArrowheads="1"/>
          </p:cNvSpPr>
          <p:nvPr>
            <p:ph type="body" idx="1"/>
          </p:nvPr>
        </p:nvSpPr>
        <p:spPr>
          <a:xfrm>
            <a:off x="685800" y="1371600"/>
            <a:ext cx="8229600" cy="5257800"/>
          </a:xfrm>
        </p:spPr>
        <p:txBody>
          <a:bodyPr/>
          <a:lstStyle/>
          <a:p>
            <a:pPr>
              <a:spcBef>
                <a:spcPct val="25000"/>
              </a:spcBef>
            </a:pPr>
            <a:r>
              <a:rPr lang="en-US" altLang="en-US">
                <a:effectLst>
                  <a:outerShdw blurRad="38100" dist="38100" dir="2700000" algn="tl">
                    <a:srgbClr val="000000"/>
                  </a:outerShdw>
                </a:effectLst>
                <a:latin typeface="Arial" charset="0"/>
              </a:rPr>
              <a:t>Everyone was saved the same way:</a:t>
            </a:r>
          </a:p>
          <a:p>
            <a:pPr lvl="1">
              <a:spcBef>
                <a:spcPct val="25000"/>
              </a:spcBef>
            </a:pPr>
            <a:r>
              <a:rPr lang="en-US" altLang="en-US">
                <a:solidFill>
                  <a:schemeClr val="tx2"/>
                </a:solidFill>
                <a:effectLst>
                  <a:outerShdw blurRad="38100" dist="38100" dir="2700000" algn="tl">
                    <a:srgbClr val="000000"/>
                  </a:outerShdw>
                </a:effectLst>
                <a:latin typeface="Arial" charset="0"/>
              </a:rPr>
              <a:t>They heard the gospel message.</a:t>
            </a:r>
          </a:p>
          <a:p>
            <a:pPr lvl="1">
              <a:spcBef>
                <a:spcPct val="25000"/>
              </a:spcBef>
            </a:pPr>
            <a:r>
              <a:rPr lang="en-US" altLang="en-US">
                <a:solidFill>
                  <a:schemeClr val="tx2"/>
                </a:solidFill>
                <a:effectLst>
                  <a:outerShdw blurRad="38100" dist="38100" dir="2700000" algn="tl">
                    <a:srgbClr val="000000"/>
                  </a:outerShdw>
                </a:effectLst>
                <a:latin typeface="Arial" charset="0"/>
              </a:rPr>
              <a:t>They believed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They repented of their sins.</a:t>
            </a:r>
          </a:p>
        </p:txBody>
      </p:sp>
    </p:spTree>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85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To Christ</a:t>
            </a:r>
            <a:endParaRPr lang="en-US" altLang="en-US" sz="4800"/>
          </a:p>
        </p:txBody>
      </p:sp>
      <p:sp>
        <p:nvSpPr>
          <p:cNvPr id="1048579" name="Rectangle 3"/>
          <p:cNvSpPr>
            <a:spLocks noGrp="1" noChangeArrowheads="1"/>
          </p:cNvSpPr>
          <p:nvPr>
            <p:ph type="body" idx="1"/>
          </p:nvPr>
        </p:nvSpPr>
        <p:spPr>
          <a:xfrm>
            <a:off x="685800" y="1371600"/>
            <a:ext cx="8229600" cy="5257800"/>
          </a:xfrm>
        </p:spPr>
        <p:txBody>
          <a:bodyPr/>
          <a:lstStyle/>
          <a:p>
            <a:pPr>
              <a:spcBef>
                <a:spcPct val="25000"/>
              </a:spcBef>
            </a:pPr>
            <a:r>
              <a:rPr lang="en-US" altLang="en-US">
                <a:effectLst>
                  <a:outerShdw blurRad="38100" dist="38100" dir="2700000" algn="tl">
                    <a:srgbClr val="000000"/>
                  </a:outerShdw>
                </a:effectLst>
                <a:latin typeface="Arial" charset="0"/>
              </a:rPr>
              <a:t>Everyone was saved the same way:</a:t>
            </a:r>
          </a:p>
          <a:p>
            <a:pPr lvl="1">
              <a:spcBef>
                <a:spcPct val="25000"/>
              </a:spcBef>
            </a:pPr>
            <a:r>
              <a:rPr lang="en-US" altLang="en-US">
                <a:solidFill>
                  <a:schemeClr val="tx2"/>
                </a:solidFill>
                <a:effectLst>
                  <a:outerShdw blurRad="38100" dist="38100" dir="2700000" algn="tl">
                    <a:srgbClr val="000000"/>
                  </a:outerShdw>
                </a:effectLst>
                <a:latin typeface="Arial" charset="0"/>
              </a:rPr>
              <a:t>They heard the gospel message.</a:t>
            </a:r>
          </a:p>
          <a:p>
            <a:pPr lvl="1">
              <a:spcBef>
                <a:spcPct val="25000"/>
              </a:spcBef>
            </a:pPr>
            <a:r>
              <a:rPr lang="en-US" altLang="en-US">
                <a:solidFill>
                  <a:schemeClr val="tx2"/>
                </a:solidFill>
                <a:effectLst>
                  <a:outerShdw blurRad="38100" dist="38100" dir="2700000" algn="tl">
                    <a:srgbClr val="000000"/>
                  </a:outerShdw>
                </a:effectLst>
                <a:latin typeface="Arial" charset="0"/>
              </a:rPr>
              <a:t>They believed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They repented of their sins.</a:t>
            </a:r>
          </a:p>
          <a:p>
            <a:pPr lvl="1">
              <a:spcBef>
                <a:spcPct val="25000"/>
              </a:spcBef>
            </a:pPr>
            <a:r>
              <a:rPr lang="en-US" altLang="en-US">
                <a:solidFill>
                  <a:schemeClr val="tx2"/>
                </a:solidFill>
                <a:effectLst>
                  <a:outerShdw blurRad="38100" dist="38100" dir="2700000" algn="tl">
                    <a:srgbClr val="000000"/>
                  </a:outerShdw>
                </a:effectLst>
                <a:latin typeface="Arial" charset="0"/>
              </a:rPr>
              <a:t>They confessed their belief in Jesus.</a:t>
            </a:r>
          </a:p>
        </p:txBody>
      </p:sp>
    </p:spTree>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06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To Christ</a:t>
            </a:r>
            <a:endParaRPr lang="en-US" altLang="en-US" sz="4800"/>
          </a:p>
        </p:txBody>
      </p:sp>
      <p:sp>
        <p:nvSpPr>
          <p:cNvPr id="1050627" name="Rectangle 3"/>
          <p:cNvSpPr>
            <a:spLocks noGrp="1" noChangeArrowheads="1"/>
          </p:cNvSpPr>
          <p:nvPr>
            <p:ph type="body" idx="1"/>
          </p:nvPr>
        </p:nvSpPr>
        <p:spPr>
          <a:xfrm>
            <a:off x="685800" y="1371600"/>
            <a:ext cx="8229600" cy="5257800"/>
          </a:xfrm>
        </p:spPr>
        <p:txBody>
          <a:bodyPr/>
          <a:lstStyle/>
          <a:p>
            <a:pPr>
              <a:spcBef>
                <a:spcPct val="25000"/>
              </a:spcBef>
            </a:pPr>
            <a:r>
              <a:rPr lang="en-US" altLang="en-US">
                <a:effectLst>
                  <a:outerShdw blurRad="38100" dist="38100" dir="2700000" algn="tl">
                    <a:srgbClr val="000000"/>
                  </a:outerShdw>
                </a:effectLst>
                <a:latin typeface="Arial" charset="0"/>
              </a:rPr>
              <a:t>Everyone was saved the same way:</a:t>
            </a:r>
          </a:p>
          <a:p>
            <a:pPr lvl="1">
              <a:spcBef>
                <a:spcPct val="25000"/>
              </a:spcBef>
            </a:pPr>
            <a:r>
              <a:rPr lang="en-US" altLang="en-US">
                <a:solidFill>
                  <a:schemeClr val="tx2"/>
                </a:solidFill>
                <a:effectLst>
                  <a:outerShdw blurRad="38100" dist="38100" dir="2700000" algn="tl">
                    <a:srgbClr val="000000"/>
                  </a:outerShdw>
                </a:effectLst>
                <a:latin typeface="Arial" charset="0"/>
              </a:rPr>
              <a:t>They heard the gospel message.</a:t>
            </a:r>
          </a:p>
          <a:p>
            <a:pPr lvl="1">
              <a:spcBef>
                <a:spcPct val="25000"/>
              </a:spcBef>
            </a:pPr>
            <a:r>
              <a:rPr lang="en-US" altLang="en-US">
                <a:solidFill>
                  <a:schemeClr val="tx2"/>
                </a:solidFill>
                <a:effectLst>
                  <a:outerShdw blurRad="38100" dist="38100" dir="2700000" algn="tl">
                    <a:srgbClr val="000000"/>
                  </a:outerShdw>
                </a:effectLst>
                <a:latin typeface="Arial" charset="0"/>
              </a:rPr>
              <a:t>They believed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They repented of their sins.</a:t>
            </a:r>
          </a:p>
          <a:p>
            <a:pPr lvl="1">
              <a:spcBef>
                <a:spcPct val="25000"/>
              </a:spcBef>
            </a:pPr>
            <a:r>
              <a:rPr lang="en-US" altLang="en-US">
                <a:solidFill>
                  <a:schemeClr val="tx2"/>
                </a:solidFill>
                <a:effectLst>
                  <a:outerShdw blurRad="38100" dist="38100" dir="2700000" algn="tl">
                    <a:srgbClr val="000000"/>
                  </a:outerShdw>
                </a:effectLst>
                <a:latin typeface="Arial" charset="0"/>
              </a:rPr>
              <a:t>They confessed their belief in Jesus.</a:t>
            </a:r>
          </a:p>
          <a:p>
            <a:pPr lvl="1">
              <a:spcBef>
                <a:spcPct val="25000"/>
              </a:spcBef>
            </a:pPr>
            <a:r>
              <a:rPr lang="en-US" altLang="en-US">
                <a:solidFill>
                  <a:schemeClr val="tx2"/>
                </a:solidFill>
                <a:effectLst>
                  <a:outerShdw blurRad="38100" dist="38100" dir="2700000" algn="tl">
                    <a:srgbClr val="000000"/>
                  </a:outerShdw>
                </a:effectLst>
                <a:latin typeface="Arial" charset="0"/>
              </a:rPr>
              <a:t>They were baptized for the forgiveness of sins.</a:t>
            </a:r>
          </a:p>
        </p:txBody>
      </p:sp>
    </p:spTree>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26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 To Christ</a:t>
            </a:r>
            <a:endParaRPr lang="en-US" altLang="en-US" sz="4800"/>
          </a:p>
        </p:txBody>
      </p:sp>
      <p:sp>
        <p:nvSpPr>
          <p:cNvPr id="1052675" name="Rectangle 3"/>
          <p:cNvSpPr>
            <a:spLocks noGrp="1" noChangeArrowheads="1"/>
          </p:cNvSpPr>
          <p:nvPr>
            <p:ph type="body" idx="1"/>
          </p:nvPr>
        </p:nvSpPr>
        <p:spPr>
          <a:xfrm>
            <a:off x="685800" y="1371600"/>
            <a:ext cx="8229600" cy="5257800"/>
          </a:xfrm>
        </p:spPr>
        <p:txBody>
          <a:bodyPr/>
          <a:lstStyle/>
          <a:p>
            <a:pPr>
              <a:spcBef>
                <a:spcPct val="25000"/>
              </a:spcBef>
            </a:pPr>
            <a:r>
              <a:rPr lang="en-US" altLang="en-US">
                <a:effectLst>
                  <a:outerShdw blurRad="38100" dist="38100" dir="2700000" algn="tl">
                    <a:srgbClr val="000000"/>
                  </a:outerShdw>
                </a:effectLst>
                <a:latin typeface="Arial" charset="0"/>
              </a:rPr>
              <a:t>Everyone was saved the same way:</a:t>
            </a:r>
          </a:p>
          <a:p>
            <a:pPr lvl="1">
              <a:spcBef>
                <a:spcPct val="25000"/>
              </a:spcBef>
            </a:pPr>
            <a:r>
              <a:rPr lang="en-US" altLang="en-US">
                <a:solidFill>
                  <a:schemeClr val="tx2"/>
                </a:solidFill>
                <a:effectLst>
                  <a:outerShdw blurRad="38100" dist="38100" dir="2700000" algn="tl">
                    <a:srgbClr val="000000"/>
                  </a:outerShdw>
                </a:effectLst>
                <a:latin typeface="Arial" charset="0"/>
              </a:rPr>
              <a:t>They heard the gospel message.</a:t>
            </a:r>
          </a:p>
          <a:p>
            <a:pPr lvl="1">
              <a:spcBef>
                <a:spcPct val="25000"/>
              </a:spcBef>
            </a:pPr>
            <a:r>
              <a:rPr lang="en-US" altLang="en-US">
                <a:solidFill>
                  <a:schemeClr val="tx2"/>
                </a:solidFill>
                <a:effectLst>
                  <a:outerShdw blurRad="38100" dist="38100" dir="2700000" algn="tl">
                    <a:srgbClr val="000000"/>
                  </a:outerShdw>
                </a:effectLst>
                <a:latin typeface="Arial" charset="0"/>
              </a:rPr>
              <a:t>They believed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They repented of their sins.</a:t>
            </a:r>
          </a:p>
          <a:p>
            <a:pPr lvl="1">
              <a:spcBef>
                <a:spcPct val="25000"/>
              </a:spcBef>
            </a:pPr>
            <a:r>
              <a:rPr lang="en-US" altLang="en-US">
                <a:solidFill>
                  <a:schemeClr val="tx2"/>
                </a:solidFill>
                <a:effectLst>
                  <a:outerShdw blurRad="38100" dist="38100" dir="2700000" algn="tl">
                    <a:srgbClr val="000000"/>
                  </a:outerShdw>
                </a:effectLst>
                <a:latin typeface="Arial" charset="0"/>
              </a:rPr>
              <a:t>They confessed their belief in Jesus.</a:t>
            </a:r>
          </a:p>
          <a:p>
            <a:pPr lvl="1">
              <a:spcBef>
                <a:spcPct val="25000"/>
              </a:spcBef>
            </a:pPr>
            <a:r>
              <a:rPr lang="en-US" altLang="en-US">
                <a:solidFill>
                  <a:schemeClr val="tx2"/>
                </a:solidFill>
                <a:effectLst>
                  <a:outerShdw blurRad="38100" dist="38100" dir="2700000" algn="tl">
                    <a:srgbClr val="000000"/>
                  </a:outerShdw>
                </a:effectLst>
                <a:latin typeface="Arial" charset="0"/>
              </a:rPr>
              <a:t>They were baptized for the forgiveness of sins.</a:t>
            </a:r>
          </a:p>
          <a:p>
            <a:pPr>
              <a:spcBef>
                <a:spcPct val="25000"/>
              </a:spcBef>
            </a:pPr>
            <a:r>
              <a:rPr lang="en-US" altLang="en-US">
                <a:effectLst>
                  <a:outerShdw blurRad="38100" dist="38100" dir="2700000" algn="tl">
                    <a:srgbClr val="000000"/>
                  </a:outerShdw>
                </a:effectLst>
                <a:latin typeface="Arial" charset="0"/>
              </a:rPr>
              <a:t>Everyone must be saved the same way today!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40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684035"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effectLst>
                  <a:outerShdw blurRad="38100" dist="38100" dir="2700000" algn="tl">
                    <a:srgbClr val="000000"/>
                  </a:outerShdw>
                </a:effectLst>
                <a:latin typeface="Arial" charset="0"/>
              </a:rPr>
              <a:t>God fulfilled his second promise to Abraham by giving Abraham’s descendants (Israel) possession of the land.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0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686083"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solidFill>
                  <a:srgbClr val="FFFF00"/>
                </a:solidFill>
                <a:effectLst>
                  <a:outerShdw blurRad="38100" dist="38100" dir="2700000" algn="tl">
                    <a:srgbClr val="000000"/>
                  </a:outerShdw>
                </a:effectLst>
                <a:latin typeface="Arial" charset="0"/>
              </a:rPr>
              <a:t>God fulfilled his second promise to Abraham by giving Abraham’s descendants (Israel) possession of the land.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81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688131"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solidFill>
                  <a:srgbClr val="FFFF00"/>
                </a:solidFill>
                <a:effectLst>
                  <a:outerShdw blurRad="38100" dist="38100" dir="2700000" algn="tl">
                    <a:srgbClr val="000000"/>
                  </a:outerShdw>
                </a:effectLst>
                <a:latin typeface="Arial" charset="0"/>
              </a:rPr>
              <a:t>God fulfilled his second promise to Abraham by giving Abraham’s descendants (Israel) possession of the land.</a:t>
            </a:r>
          </a:p>
          <a:p>
            <a:r>
              <a:rPr lang="en-US" altLang="en-US">
                <a:effectLst>
                  <a:outerShdw blurRad="38100" dist="38100" dir="2700000" algn="tl">
                    <a:srgbClr val="000000"/>
                  </a:outerShdw>
                </a:effectLst>
                <a:latin typeface="Arial" charset="0"/>
              </a:rPr>
              <a:t>God fulfilled the third promise when Jesus came to take away man’s sins.</a:t>
            </a:r>
            <a:endParaRPr lang="en-US" altLang="en-US">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0178"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690179"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690180" name="Text Box 4"/>
          <p:cNvSpPr txBox="1">
            <a:spLocks noChangeArrowheads="1"/>
          </p:cNvSpPr>
          <p:nvPr/>
        </p:nvSpPr>
        <p:spPr bwMode="auto">
          <a:xfrm>
            <a:off x="1219200" y="27432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90181" name="Text Box 5"/>
          <p:cNvSpPr txBox="1">
            <a:spLocks noChangeArrowheads="1"/>
          </p:cNvSpPr>
          <p:nvPr/>
        </p:nvSpPr>
        <p:spPr bwMode="auto">
          <a:xfrm>
            <a:off x="6553200" y="2667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690182" name="AutoShape 6"/>
          <p:cNvSpPr>
            <a:spLocks noChangeArrowheads="1"/>
          </p:cNvSpPr>
          <p:nvPr/>
        </p:nvSpPr>
        <p:spPr bwMode="auto">
          <a:xfrm>
            <a:off x="2133600" y="27432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690183" name="Text Box 7"/>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2226"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692227"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692228" name="Text Box 4"/>
          <p:cNvSpPr txBox="1">
            <a:spLocks noChangeArrowheads="1"/>
          </p:cNvSpPr>
          <p:nvPr/>
        </p:nvSpPr>
        <p:spPr bwMode="auto">
          <a:xfrm>
            <a:off x="1219200" y="27432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92229" name="Text Box 5"/>
          <p:cNvSpPr txBox="1">
            <a:spLocks noChangeArrowheads="1"/>
          </p:cNvSpPr>
          <p:nvPr/>
        </p:nvSpPr>
        <p:spPr bwMode="auto">
          <a:xfrm>
            <a:off x="6553200" y="2667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4274"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694275"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694276"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94277"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22"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696323"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696324"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96325"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696326" name="Text Box 6"/>
          <p:cNvSpPr txBox="1">
            <a:spLocks noChangeArrowheads="1"/>
          </p:cNvSpPr>
          <p:nvPr/>
        </p:nvSpPr>
        <p:spPr bwMode="auto">
          <a:xfrm>
            <a:off x="3505200" y="3352800"/>
            <a:ext cx="14049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i="1">
                <a:solidFill>
                  <a:srgbClr val="FFFF00"/>
                </a:solidFill>
                <a:effectLst>
                  <a:outerShdw blurRad="38100" dist="38100" dir="2700000" algn="tl">
                    <a:srgbClr val="000000"/>
                  </a:outerShdw>
                </a:effectLst>
              </a:rPr>
              <a:t>Together</a:t>
            </a:r>
          </a:p>
          <a:p>
            <a:pPr algn="ctr"/>
            <a:r>
              <a:rPr lang="en-US" altLang="en-US" i="1">
                <a:solidFill>
                  <a:srgbClr val="FFFF00"/>
                </a:solidFill>
                <a:effectLst>
                  <a:outerShdw blurRad="38100" dist="38100" dir="2700000" algn="tl">
                    <a:srgbClr val="000000"/>
                  </a:outerShdw>
                </a:effectLst>
              </a:rPr>
              <a:t>with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7954"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637955"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8370"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698371"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698372"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98373"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698374" name="Text Box 6"/>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life!</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
        <p:nvSpPr>
          <p:cNvPr id="698375" name="Text Box 7"/>
          <p:cNvSpPr txBox="1">
            <a:spLocks noChangeArrowheads="1"/>
          </p:cNvSpPr>
          <p:nvPr/>
        </p:nvSpPr>
        <p:spPr bwMode="auto">
          <a:xfrm>
            <a:off x="3505200" y="3352800"/>
            <a:ext cx="14049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i="1">
                <a:solidFill>
                  <a:srgbClr val="FFFF00"/>
                </a:solidFill>
                <a:effectLst>
                  <a:outerShdw blurRad="38100" dist="38100" dir="2700000" algn="tl">
                    <a:srgbClr val="000000"/>
                  </a:outerShdw>
                </a:effectLst>
              </a:rPr>
              <a:t>Together</a:t>
            </a:r>
          </a:p>
          <a:p>
            <a:pPr algn="ctr"/>
            <a:r>
              <a:rPr lang="en-US" altLang="en-US" i="1">
                <a:solidFill>
                  <a:srgbClr val="FFFF00"/>
                </a:solidFill>
                <a:effectLst>
                  <a:outerShdw blurRad="38100" dist="38100" dir="2700000" algn="tl">
                    <a:srgbClr val="000000"/>
                  </a:outerShdw>
                </a:effectLst>
              </a:rPr>
              <a:t>with</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04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24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702467" name="Rectangle 3"/>
          <p:cNvSpPr>
            <a:spLocks noGrp="1" noChangeArrowheads="1"/>
          </p:cNvSpPr>
          <p:nvPr>
            <p:ph type="body" idx="1"/>
          </p:nvPr>
        </p:nvSpPr>
        <p:spPr>
          <a:xfrm>
            <a:off x="685800" y="1524000"/>
            <a:ext cx="8077200" cy="5105400"/>
          </a:xfrm>
        </p:spPr>
        <p:txBody>
          <a:bodyPr/>
          <a:lstStyle/>
          <a:p>
            <a:pPr>
              <a:spcBef>
                <a:spcPct val="45000"/>
              </a:spcBef>
            </a:pPr>
            <a:r>
              <a:rPr lang="en-US" altLang="en-US">
                <a:effectLst>
                  <a:outerShdw blurRad="38100" dist="38100" dir="2700000" algn="tl">
                    <a:srgbClr val="000000"/>
                  </a:outerShdw>
                </a:effectLst>
                <a:latin typeface="Arial" charset="0"/>
              </a:rPr>
              <a:t>The Old Testament concluded by looking forward to the coming of Christ.</a:t>
            </a:r>
          </a:p>
          <a:p>
            <a:pPr>
              <a:spcBef>
                <a:spcPct val="45000"/>
              </a:spcBef>
              <a:buFontTx/>
              <a:buNone/>
            </a:pP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45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704515" name="Rectangle 3"/>
          <p:cNvSpPr>
            <a:spLocks noGrp="1" noChangeArrowheads="1"/>
          </p:cNvSpPr>
          <p:nvPr>
            <p:ph type="body" idx="1"/>
          </p:nvPr>
        </p:nvSpPr>
        <p:spPr>
          <a:xfrm>
            <a:off x="685800" y="1524000"/>
            <a:ext cx="8077200" cy="5105400"/>
          </a:xfrm>
        </p:spPr>
        <p:txBody>
          <a:bodyPr/>
          <a:lstStyle/>
          <a:p>
            <a:pPr>
              <a:spcBef>
                <a:spcPct val="45000"/>
              </a:spcBef>
            </a:pPr>
            <a:r>
              <a:rPr lang="en-US" altLang="en-US">
                <a:effectLst>
                  <a:outerShdw blurRad="38100" dist="38100" dir="2700000" algn="tl">
                    <a:srgbClr val="000000"/>
                  </a:outerShdw>
                </a:effectLst>
                <a:latin typeface="Arial" charset="0"/>
              </a:rPr>
              <a:t>The Old Testament concluded by looking forward to the coming of Christ.</a:t>
            </a:r>
          </a:p>
          <a:p>
            <a:pPr>
              <a:spcBef>
                <a:spcPct val="45000"/>
              </a:spcBef>
            </a:pPr>
            <a:r>
              <a:rPr lang="en-US" altLang="en-US">
                <a:effectLst>
                  <a:outerShdw blurRad="38100" dist="38100" dir="2700000" algn="tl">
                    <a:srgbClr val="000000"/>
                  </a:outerShdw>
                </a:effectLst>
                <a:latin typeface="Arial" charset="0"/>
              </a:rPr>
              <a:t>The New Testament begins by announcing the birth of Christ.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706563" name="Rectangle 3"/>
          <p:cNvSpPr>
            <a:spLocks noGrp="1" noChangeArrowheads="1"/>
          </p:cNvSpPr>
          <p:nvPr>
            <p:ph type="body" idx="1"/>
          </p:nvPr>
        </p:nvSpPr>
        <p:spPr>
          <a:xfrm>
            <a:off x="685800" y="1524000"/>
            <a:ext cx="8077200" cy="5105400"/>
          </a:xfrm>
        </p:spPr>
        <p:txBody>
          <a:bodyPr/>
          <a:lstStyle/>
          <a:p>
            <a:pPr>
              <a:spcBef>
                <a:spcPct val="45000"/>
              </a:spcBef>
            </a:pPr>
            <a:r>
              <a:rPr lang="en-US" altLang="en-US">
                <a:effectLst>
                  <a:outerShdw blurRad="38100" dist="38100" dir="2700000" algn="tl">
                    <a:srgbClr val="000000"/>
                  </a:outerShdw>
                </a:effectLst>
                <a:latin typeface="Arial" charset="0"/>
              </a:rPr>
              <a:t>The Old Testament concluded by looking forward to the coming of Christ.</a:t>
            </a:r>
          </a:p>
          <a:p>
            <a:pPr>
              <a:spcBef>
                <a:spcPct val="45000"/>
              </a:spcBef>
            </a:pPr>
            <a:r>
              <a:rPr lang="en-US" altLang="en-US">
                <a:effectLst>
                  <a:outerShdw blurRad="38100" dist="38100" dir="2700000" algn="tl">
                    <a:srgbClr val="000000"/>
                  </a:outerShdw>
                </a:effectLst>
                <a:latin typeface="Arial" charset="0"/>
              </a:rPr>
              <a:t>The New Testament begins by announcing the birth of Christ.</a:t>
            </a:r>
          </a:p>
          <a:p>
            <a:pPr>
              <a:spcBef>
                <a:spcPct val="45000"/>
              </a:spcBef>
            </a:pPr>
            <a:r>
              <a:rPr lang="en-US" altLang="en-US">
                <a:effectLst>
                  <a:outerShdw blurRad="38100" dist="38100" dir="2700000" algn="tl">
                    <a:srgbClr val="000000"/>
                  </a:outerShdw>
                </a:effectLst>
                <a:latin typeface="Arial" charset="0"/>
              </a:rPr>
              <a:t>He comes from the correct family line.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8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708611" name="Rectangle 3"/>
          <p:cNvSpPr>
            <a:spLocks noGrp="1" noChangeArrowheads="1"/>
          </p:cNvSpPr>
          <p:nvPr>
            <p:ph type="body" idx="1"/>
          </p:nvPr>
        </p:nvSpPr>
        <p:spPr>
          <a:xfrm>
            <a:off x="685800" y="1524000"/>
            <a:ext cx="8077200" cy="5105400"/>
          </a:xfrm>
        </p:spPr>
        <p:txBody>
          <a:bodyPr/>
          <a:lstStyle/>
          <a:p>
            <a:pPr>
              <a:spcBef>
                <a:spcPct val="45000"/>
              </a:spcBef>
            </a:pPr>
            <a:r>
              <a:rPr lang="en-US" altLang="en-US">
                <a:effectLst>
                  <a:outerShdw blurRad="38100" dist="38100" dir="2700000" algn="tl">
                    <a:srgbClr val="000000"/>
                  </a:outerShdw>
                </a:effectLst>
                <a:latin typeface="Arial" charset="0"/>
              </a:rPr>
              <a:t>The Old Testament concluded by looking forward to the coming of Christ.</a:t>
            </a:r>
          </a:p>
          <a:p>
            <a:pPr>
              <a:spcBef>
                <a:spcPct val="45000"/>
              </a:spcBef>
            </a:pPr>
            <a:r>
              <a:rPr lang="en-US" altLang="en-US">
                <a:effectLst>
                  <a:outerShdw blurRad="38100" dist="38100" dir="2700000" algn="tl">
                    <a:srgbClr val="000000"/>
                  </a:outerShdw>
                </a:effectLst>
                <a:latin typeface="Arial" charset="0"/>
              </a:rPr>
              <a:t>The New Testament begins by announcing the birth of Christ.</a:t>
            </a:r>
          </a:p>
          <a:p>
            <a:pPr>
              <a:spcBef>
                <a:spcPct val="45000"/>
              </a:spcBef>
            </a:pPr>
            <a:r>
              <a:rPr lang="en-US" altLang="en-US">
                <a:effectLst>
                  <a:outerShdw blurRad="38100" dist="38100" dir="2700000" algn="tl">
                    <a:srgbClr val="000000"/>
                  </a:outerShdw>
                </a:effectLst>
                <a:latin typeface="Arial" charset="0"/>
              </a:rPr>
              <a:t>He comes from the correct family line.</a:t>
            </a:r>
          </a:p>
          <a:p>
            <a:pPr>
              <a:spcBef>
                <a:spcPct val="45000"/>
              </a:spcBef>
            </a:pPr>
            <a:r>
              <a:rPr lang="en-US" altLang="en-US">
                <a:effectLst>
                  <a:outerShdw blurRad="38100" dist="38100" dir="2700000" algn="tl">
                    <a:srgbClr val="000000"/>
                  </a:outerShdw>
                </a:effectLst>
                <a:latin typeface="Arial" charset="0"/>
              </a:rPr>
              <a:t>But, he is also the Son of God.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06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710659" name="Rectangle 3"/>
          <p:cNvSpPr>
            <a:spLocks noGrp="1" noChangeArrowheads="1"/>
          </p:cNvSpPr>
          <p:nvPr>
            <p:ph type="body" idx="1"/>
          </p:nvPr>
        </p:nvSpPr>
        <p:spPr>
          <a:xfrm>
            <a:off x="685800" y="1524000"/>
            <a:ext cx="8077200" cy="5105400"/>
          </a:xfrm>
        </p:spPr>
        <p:txBody>
          <a:bodyPr/>
          <a:lstStyle/>
          <a:p>
            <a:pPr>
              <a:spcBef>
                <a:spcPct val="45000"/>
              </a:spcBef>
            </a:pPr>
            <a:r>
              <a:rPr lang="en-US" altLang="en-US">
                <a:effectLst>
                  <a:outerShdw blurRad="38100" dist="38100" dir="2700000" algn="tl">
                    <a:srgbClr val="000000"/>
                  </a:outerShdw>
                </a:effectLst>
                <a:latin typeface="Arial" charset="0"/>
              </a:rPr>
              <a:t>The Old Testament concluded by looking forward to the coming of Christ.</a:t>
            </a:r>
          </a:p>
          <a:p>
            <a:pPr>
              <a:spcBef>
                <a:spcPct val="45000"/>
              </a:spcBef>
            </a:pPr>
            <a:r>
              <a:rPr lang="en-US" altLang="en-US">
                <a:effectLst>
                  <a:outerShdw blurRad="38100" dist="38100" dir="2700000" algn="tl">
                    <a:srgbClr val="000000"/>
                  </a:outerShdw>
                </a:effectLst>
                <a:latin typeface="Arial" charset="0"/>
              </a:rPr>
              <a:t>The New Testament begins by announcing the birth of Christ.</a:t>
            </a:r>
          </a:p>
          <a:p>
            <a:pPr>
              <a:spcBef>
                <a:spcPct val="45000"/>
              </a:spcBef>
            </a:pPr>
            <a:r>
              <a:rPr lang="en-US" altLang="en-US">
                <a:effectLst>
                  <a:outerShdw blurRad="38100" dist="38100" dir="2700000" algn="tl">
                    <a:srgbClr val="000000"/>
                  </a:outerShdw>
                </a:effectLst>
                <a:latin typeface="Arial" charset="0"/>
              </a:rPr>
              <a:t>He comes from the correct family line.</a:t>
            </a:r>
          </a:p>
          <a:p>
            <a:pPr>
              <a:spcBef>
                <a:spcPct val="45000"/>
              </a:spcBef>
            </a:pPr>
            <a:r>
              <a:rPr lang="en-US" altLang="en-US">
                <a:effectLst>
                  <a:outerShdw blurRad="38100" dist="38100" dir="2700000" algn="tl">
                    <a:srgbClr val="000000"/>
                  </a:outerShdw>
                </a:effectLst>
                <a:latin typeface="Arial" charset="0"/>
              </a:rPr>
              <a:t>But, he is also the Son of God.</a:t>
            </a:r>
          </a:p>
          <a:p>
            <a:pPr>
              <a:spcBef>
                <a:spcPct val="45000"/>
              </a:spcBef>
            </a:pPr>
            <a:r>
              <a:rPr lang="en-US" altLang="en-US">
                <a:effectLst>
                  <a:outerShdw blurRad="38100" dist="38100" dir="2700000" algn="tl">
                    <a:srgbClr val="000000"/>
                  </a:outerShdw>
                </a:effectLst>
                <a:latin typeface="Arial" charset="0"/>
              </a:rPr>
              <a:t>Jesus existed from eternity as one who is God before he came to earth as man!</a:t>
            </a: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27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47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714755" name="Rectangle 3"/>
          <p:cNvSpPr>
            <a:spLocks noGrp="1" noChangeArrowheads="1"/>
          </p:cNvSpPr>
          <p:nvPr>
            <p:ph type="body" idx="1"/>
          </p:nvPr>
        </p:nvSpPr>
        <p:spPr>
          <a:xfrm>
            <a:off x="685800" y="1371600"/>
            <a:ext cx="8229600" cy="4953000"/>
          </a:xfrm>
        </p:spPr>
        <p:txBody>
          <a:bodyPr/>
          <a:lstStyle/>
          <a:p>
            <a:pPr>
              <a:spcBef>
                <a:spcPct val="75000"/>
              </a:spcBef>
            </a:pPr>
            <a:r>
              <a:rPr lang="en-US" altLang="en-US">
                <a:effectLst>
                  <a:outerShdw blurRad="38100" dist="38100" dir="2700000" algn="tl">
                    <a:srgbClr val="000000"/>
                  </a:outerShdw>
                </a:effectLst>
                <a:latin typeface="Arial" charset="0"/>
              </a:rPr>
              <a:t>He came to fulfill the Old Testament.</a:t>
            </a:r>
          </a:p>
          <a:p>
            <a:pPr>
              <a:spcBef>
                <a:spcPct val="75000"/>
              </a:spcBef>
              <a:buFontTx/>
              <a:buNone/>
            </a:pPr>
            <a:r>
              <a:rPr lang="en-US" altLang="en-US" i="1">
                <a:solidFill>
                  <a:schemeClr val="accent2"/>
                </a:solidFill>
                <a:latin typeface="Arial" charset="0"/>
              </a:rPr>
              <a:t>		</a:t>
            </a:r>
            <a:endParaRPr lang="en-US" altLang="en-US" sz="2800" i="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716803" name="Rectangle 3"/>
          <p:cNvSpPr>
            <a:spLocks noGrp="1" noChangeArrowheads="1"/>
          </p:cNvSpPr>
          <p:nvPr>
            <p:ph type="body" idx="1"/>
          </p:nvPr>
        </p:nvSpPr>
        <p:spPr>
          <a:xfrm>
            <a:off x="685800" y="1371600"/>
            <a:ext cx="8229600" cy="4953000"/>
          </a:xfrm>
        </p:spPr>
        <p:txBody>
          <a:bodyPr/>
          <a:lstStyle/>
          <a:p>
            <a:pPr>
              <a:spcBef>
                <a:spcPct val="75000"/>
              </a:spcBef>
            </a:pPr>
            <a:r>
              <a:rPr lang="en-US" altLang="en-US">
                <a:effectLst>
                  <a:outerShdw blurRad="38100" dist="38100" dir="2700000" algn="tl">
                    <a:srgbClr val="000000"/>
                  </a:outerShdw>
                </a:effectLst>
                <a:latin typeface="Arial" charset="0"/>
              </a:rPr>
              <a:t>He came to fulfill the Old Testament.</a:t>
            </a:r>
          </a:p>
          <a:p>
            <a:pPr>
              <a:spcBef>
                <a:spcPct val="75000"/>
              </a:spcBef>
            </a:pPr>
            <a:r>
              <a:rPr lang="en-US" altLang="en-US">
                <a:effectLst>
                  <a:outerShdw blurRad="38100" dist="38100" dir="2700000" algn="tl">
                    <a:srgbClr val="000000"/>
                  </a:outerShdw>
                </a:effectLst>
                <a:latin typeface="Arial" charset="0"/>
              </a:rPr>
              <a:t>He challenged the Jewish religious leaders.</a:t>
            </a:r>
          </a:p>
          <a:p>
            <a:pPr>
              <a:spcBef>
                <a:spcPct val="75000"/>
              </a:spcBef>
              <a:buFontTx/>
              <a:buNone/>
            </a:pPr>
            <a:r>
              <a:rPr lang="en-US" altLang="en-US" i="1">
                <a:solidFill>
                  <a:schemeClr val="accent2"/>
                </a:solidFill>
                <a:latin typeface="Arial" charset="0"/>
              </a:rPr>
              <a:t>	</a:t>
            </a:r>
            <a:endParaRPr lang="en-US" altLang="en-US" sz="2800" i="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8978"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638979"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a:p>
            <a:pPr>
              <a:spcBef>
                <a:spcPct val="75000"/>
              </a:spcBef>
            </a:pPr>
            <a:r>
              <a:rPr lang="en-US" altLang="en-US">
                <a:effectLst>
                  <a:outerShdw blurRad="38100" dist="38100" dir="2700000" algn="tl">
                    <a:srgbClr val="000000"/>
                  </a:outerShdw>
                </a:effectLst>
                <a:latin typeface="Arial" charset="0"/>
              </a:rPr>
              <a:t>The Bible answers the most important questions of life.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88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718851" name="Rectangle 3"/>
          <p:cNvSpPr>
            <a:spLocks noGrp="1" noChangeArrowheads="1"/>
          </p:cNvSpPr>
          <p:nvPr>
            <p:ph type="body" idx="1"/>
          </p:nvPr>
        </p:nvSpPr>
        <p:spPr>
          <a:xfrm>
            <a:off x="685800" y="1371600"/>
            <a:ext cx="8229600" cy="4953000"/>
          </a:xfrm>
        </p:spPr>
        <p:txBody>
          <a:bodyPr/>
          <a:lstStyle/>
          <a:p>
            <a:pPr>
              <a:spcBef>
                <a:spcPct val="75000"/>
              </a:spcBef>
            </a:pPr>
            <a:r>
              <a:rPr lang="en-US" altLang="en-US">
                <a:effectLst>
                  <a:outerShdw blurRad="38100" dist="38100" dir="2700000" algn="tl">
                    <a:srgbClr val="000000"/>
                  </a:outerShdw>
                </a:effectLst>
                <a:latin typeface="Arial" charset="0"/>
              </a:rPr>
              <a:t>He came to fulfill the Old Testament.</a:t>
            </a:r>
          </a:p>
          <a:p>
            <a:pPr>
              <a:spcBef>
                <a:spcPct val="75000"/>
              </a:spcBef>
            </a:pPr>
            <a:r>
              <a:rPr lang="en-US" altLang="en-US">
                <a:effectLst>
                  <a:outerShdw blurRad="38100" dist="38100" dir="2700000" algn="tl">
                    <a:srgbClr val="000000"/>
                  </a:outerShdw>
                </a:effectLst>
                <a:latin typeface="Arial" charset="0"/>
              </a:rPr>
              <a:t>He challenged the Jewish religious leaders.</a:t>
            </a:r>
          </a:p>
          <a:p>
            <a:pPr>
              <a:spcBef>
                <a:spcPct val="75000"/>
              </a:spcBef>
            </a:pPr>
            <a:r>
              <a:rPr lang="en-US" altLang="en-US">
                <a:effectLst>
                  <a:outerShdw blurRad="38100" dist="38100" dir="2700000" algn="tl">
                    <a:srgbClr val="000000"/>
                  </a:outerShdw>
                </a:effectLst>
                <a:latin typeface="Arial" charset="0"/>
              </a:rPr>
              <a:t>He presented the highest moral standard the world has ever seen.</a:t>
            </a:r>
            <a:r>
              <a:rPr lang="en-US" altLang="en-US" i="1">
                <a:solidFill>
                  <a:schemeClr val="accent2"/>
                </a:solidFill>
                <a:latin typeface="Arial" charset="0"/>
              </a:rPr>
              <a:t>		</a:t>
            </a:r>
            <a:endParaRPr lang="en-US" altLang="en-US" sz="2800" i="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59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Betrayed &amp; Arrested</a:t>
            </a:r>
            <a:endParaRPr lang="en-US" altLang="en-US" sz="48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08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Betrayed &amp; Arrested</a:t>
            </a:r>
            <a:endParaRPr lang="en-US" altLang="en-US" sz="4800"/>
          </a:p>
        </p:txBody>
      </p:sp>
      <p:sp>
        <p:nvSpPr>
          <p:cNvPr id="720899"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Judas leads a mob to arrest Jesus.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2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Betrayed &amp; Arrested</a:t>
            </a:r>
            <a:endParaRPr lang="en-US" altLang="en-US" sz="4800"/>
          </a:p>
        </p:txBody>
      </p:sp>
      <p:sp>
        <p:nvSpPr>
          <p:cNvPr id="722947"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Judas leads a mob to arrest Jesus.</a:t>
            </a:r>
          </a:p>
          <a:p>
            <a:pPr>
              <a:spcBef>
                <a:spcPct val="45000"/>
              </a:spcBef>
            </a:pPr>
            <a:r>
              <a:rPr lang="en-US" altLang="en-US">
                <a:effectLst>
                  <a:outerShdw blurRad="38100" dist="38100" dir="2700000" algn="tl">
                    <a:srgbClr val="000000"/>
                  </a:outerShdw>
                </a:effectLst>
                <a:latin typeface="Arial" charset="0"/>
              </a:rPr>
              <a:t>Jesus is arrested.</a:t>
            </a:r>
          </a:p>
          <a:p>
            <a:pPr>
              <a:spcBef>
                <a:spcPct val="45000"/>
              </a:spcBef>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49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Betrayed &amp; Arrested</a:t>
            </a:r>
            <a:endParaRPr lang="en-US" altLang="en-US" sz="4800"/>
          </a:p>
        </p:txBody>
      </p:sp>
      <p:sp>
        <p:nvSpPr>
          <p:cNvPr id="724995"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Judas leads a mob to arrest Jesus.</a:t>
            </a:r>
          </a:p>
          <a:p>
            <a:pPr>
              <a:spcBef>
                <a:spcPct val="45000"/>
              </a:spcBef>
            </a:pPr>
            <a:r>
              <a:rPr lang="en-US" altLang="en-US">
                <a:effectLst>
                  <a:outerShdw blurRad="38100" dist="38100" dir="2700000" algn="tl">
                    <a:srgbClr val="000000"/>
                  </a:outerShdw>
                </a:effectLst>
                <a:latin typeface="Arial" charset="0"/>
              </a:rPr>
              <a:t>Jesus is arrested.</a:t>
            </a:r>
          </a:p>
          <a:p>
            <a:pPr>
              <a:spcBef>
                <a:spcPct val="45000"/>
              </a:spcBef>
            </a:pPr>
            <a:r>
              <a:rPr lang="en-US" altLang="en-US">
                <a:effectLst>
                  <a:outerShdw blurRad="38100" dist="38100" dir="2700000" algn="tl">
                    <a:srgbClr val="000000"/>
                  </a:outerShdw>
                </a:effectLst>
                <a:latin typeface="Arial" charset="0"/>
              </a:rPr>
              <a:t>His disciples run away (Matthew 26:56).</a:t>
            </a:r>
          </a:p>
          <a:p>
            <a:pPr>
              <a:spcBef>
                <a:spcPct val="4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Betrayed &amp; Arrested</a:t>
            </a:r>
            <a:endParaRPr lang="en-US" altLang="en-US" sz="4800"/>
          </a:p>
        </p:txBody>
      </p:sp>
      <p:sp>
        <p:nvSpPr>
          <p:cNvPr id="727043"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Judas leads a mob to arrest Jesus.</a:t>
            </a:r>
          </a:p>
          <a:p>
            <a:pPr>
              <a:spcBef>
                <a:spcPct val="45000"/>
              </a:spcBef>
            </a:pPr>
            <a:r>
              <a:rPr lang="en-US" altLang="en-US">
                <a:effectLst>
                  <a:outerShdw blurRad="38100" dist="38100" dir="2700000" algn="tl">
                    <a:srgbClr val="000000"/>
                  </a:outerShdw>
                </a:effectLst>
                <a:latin typeface="Arial" charset="0"/>
              </a:rPr>
              <a:t>Jesus is arrested.</a:t>
            </a:r>
          </a:p>
          <a:p>
            <a:pPr>
              <a:spcBef>
                <a:spcPct val="45000"/>
              </a:spcBef>
            </a:pPr>
            <a:r>
              <a:rPr lang="en-US" altLang="en-US">
                <a:effectLst>
                  <a:outerShdw blurRad="38100" dist="38100" dir="2700000" algn="tl">
                    <a:srgbClr val="000000"/>
                  </a:outerShdw>
                </a:effectLst>
                <a:latin typeface="Arial" charset="0"/>
              </a:rPr>
              <a:t>His disciples run away (Matthew 26:56).</a:t>
            </a:r>
          </a:p>
          <a:p>
            <a:pPr>
              <a:spcBef>
                <a:spcPct val="45000"/>
              </a:spcBef>
            </a:pPr>
            <a:r>
              <a:rPr lang="en-US" altLang="en-US">
                <a:effectLst>
                  <a:outerShdw blurRad="38100" dist="38100" dir="2700000" algn="tl">
                    <a:srgbClr val="000000"/>
                  </a:outerShdw>
                </a:effectLst>
                <a:latin typeface="Arial" charset="0"/>
              </a:rPr>
              <a:t>The Jewish leaders decide that Jesus deserves to die for claiming to be the Son of God (Matthew 26:65-66).</a:t>
            </a:r>
          </a:p>
          <a:p>
            <a:pPr>
              <a:spcBef>
                <a:spcPct val="4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90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Betrayed &amp; Arrested</a:t>
            </a:r>
            <a:endParaRPr lang="en-US" altLang="en-US" sz="4800"/>
          </a:p>
        </p:txBody>
      </p:sp>
      <p:sp>
        <p:nvSpPr>
          <p:cNvPr id="729091"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Judas leads a mob to arrest Jesus.</a:t>
            </a:r>
          </a:p>
          <a:p>
            <a:pPr>
              <a:spcBef>
                <a:spcPct val="45000"/>
              </a:spcBef>
            </a:pPr>
            <a:r>
              <a:rPr lang="en-US" altLang="en-US">
                <a:effectLst>
                  <a:outerShdw blurRad="38100" dist="38100" dir="2700000" algn="tl">
                    <a:srgbClr val="000000"/>
                  </a:outerShdw>
                </a:effectLst>
                <a:latin typeface="Arial" charset="0"/>
              </a:rPr>
              <a:t>Jesus is arrested.</a:t>
            </a:r>
          </a:p>
          <a:p>
            <a:pPr>
              <a:spcBef>
                <a:spcPct val="45000"/>
              </a:spcBef>
            </a:pPr>
            <a:r>
              <a:rPr lang="en-US" altLang="en-US">
                <a:effectLst>
                  <a:outerShdw blurRad="38100" dist="38100" dir="2700000" algn="tl">
                    <a:srgbClr val="000000"/>
                  </a:outerShdw>
                </a:effectLst>
                <a:latin typeface="Arial" charset="0"/>
              </a:rPr>
              <a:t>His disciples run away (Matthew 26:56).</a:t>
            </a:r>
          </a:p>
          <a:p>
            <a:pPr>
              <a:spcBef>
                <a:spcPct val="45000"/>
              </a:spcBef>
            </a:pPr>
            <a:r>
              <a:rPr lang="en-US" altLang="en-US">
                <a:effectLst>
                  <a:outerShdw blurRad="38100" dist="38100" dir="2700000" algn="tl">
                    <a:srgbClr val="000000"/>
                  </a:outerShdw>
                </a:effectLst>
                <a:latin typeface="Arial" charset="0"/>
              </a:rPr>
              <a:t>The Jewish leaders decide that Jesus deserves to die for claiming to be the Son of God (Matthew 26:65-66).</a:t>
            </a:r>
          </a:p>
          <a:p>
            <a:pPr>
              <a:spcBef>
                <a:spcPct val="45000"/>
              </a:spcBef>
            </a:pPr>
            <a:r>
              <a:rPr lang="en-US" altLang="en-US">
                <a:effectLst>
                  <a:outerShdw blurRad="38100" dist="38100" dir="2700000" algn="tl">
                    <a:srgbClr val="000000"/>
                  </a:outerShdw>
                </a:effectLst>
                <a:latin typeface="Arial" charset="0"/>
              </a:rPr>
              <a:t>The Roman Governor, Pontius Pilate, gives in to their plan to put Jesus to death.</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11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
        <p:nvSpPr>
          <p:cNvPr id="733187"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The Roman soldiers scourge Jesus (Matthew 27:26).</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52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
        <p:nvSpPr>
          <p:cNvPr id="735235"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The Roman soldiers scourge Jesus (Matthew 27:26).</a:t>
            </a:r>
          </a:p>
          <a:p>
            <a:pPr>
              <a:spcBef>
                <a:spcPct val="45000"/>
              </a:spcBef>
            </a:pPr>
            <a:r>
              <a:rPr lang="en-US" altLang="en-US">
                <a:effectLst>
                  <a:outerShdw blurRad="38100" dist="38100" dir="2700000" algn="tl">
                    <a:srgbClr val="000000"/>
                  </a:outerShdw>
                </a:effectLst>
                <a:latin typeface="Arial" charset="0"/>
              </a:rPr>
              <a:t>They ridicule and mock him.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0002"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640003"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a:p>
            <a:pPr>
              <a:spcBef>
                <a:spcPct val="75000"/>
              </a:spcBef>
            </a:pPr>
            <a:r>
              <a:rPr lang="en-US" altLang="en-US">
                <a:effectLst>
                  <a:outerShdw blurRad="38100" dist="38100" dir="2700000" algn="tl">
                    <a:srgbClr val="000000"/>
                  </a:outerShdw>
                </a:effectLst>
                <a:latin typeface="Arial" charset="0"/>
              </a:rPr>
              <a:t>The Bible answers the most important questions of life.</a:t>
            </a:r>
          </a:p>
          <a:p>
            <a:pPr>
              <a:spcBef>
                <a:spcPct val="75000"/>
              </a:spcBef>
            </a:pPr>
            <a:r>
              <a:rPr lang="en-US" altLang="en-US">
                <a:effectLst>
                  <a:outerShdw blurRad="38100" dist="38100" dir="2700000" algn="tl">
                    <a:srgbClr val="000000"/>
                  </a:outerShdw>
                </a:effectLst>
                <a:latin typeface="Arial" charset="0"/>
              </a:rPr>
              <a:t>The Bible tells us about the problem of sin.</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
        <p:nvSpPr>
          <p:cNvPr id="737283"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The Roman soldiers scourge Jesus (Matthew 27:26).</a:t>
            </a:r>
          </a:p>
          <a:p>
            <a:pPr>
              <a:spcBef>
                <a:spcPct val="45000"/>
              </a:spcBef>
            </a:pPr>
            <a:r>
              <a:rPr lang="en-US" altLang="en-US">
                <a:effectLst>
                  <a:outerShdw blurRad="38100" dist="38100" dir="2700000" algn="tl">
                    <a:srgbClr val="000000"/>
                  </a:outerShdw>
                </a:effectLst>
                <a:latin typeface="Arial" charset="0"/>
              </a:rPr>
              <a:t>They ridicule and mock him.</a:t>
            </a:r>
          </a:p>
          <a:p>
            <a:pPr>
              <a:spcBef>
                <a:spcPct val="45000"/>
              </a:spcBef>
            </a:pPr>
            <a:r>
              <a:rPr lang="en-US" altLang="en-US">
                <a:effectLst>
                  <a:outerShdw blurRad="38100" dist="38100" dir="2700000" algn="tl">
                    <a:srgbClr val="000000"/>
                  </a:outerShdw>
                </a:effectLst>
                <a:latin typeface="Arial" charset="0"/>
              </a:rPr>
              <a:t>They crucify him (Matthew 27:35).</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93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
        <p:nvSpPr>
          <p:cNvPr id="739331"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The Roman soldiers scourge Jesus (Matthew 27:26).</a:t>
            </a:r>
          </a:p>
          <a:p>
            <a:pPr>
              <a:spcBef>
                <a:spcPct val="45000"/>
              </a:spcBef>
            </a:pPr>
            <a:r>
              <a:rPr lang="en-US" altLang="en-US">
                <a:effectLst>
                  <a:outerShdw blurRad="38100" dist="38100" dir="2700000" algn="tl">
                    <a:srgbClr val="000000"/>
                  </a:outerShdw>
                </a:effectLst>
                <a:latin typeface="Arial" charset="0"/>
              </a:rPr>
              <a:t>They ridicule and mock him.</a:t>
            </a:r>
          </a:p>
          <a:p>
            <a:pPr>
              <a:spcBef>
                <a:spcPct val="45000"/>
              </a:spcBef>
            </a:pPr>
            <a:r>
              <a:rPr lang="en-US" altLang="en-US">
                <a:effectLst>
                  <a:outerShdw blurRad="38100" dist="38100" dir="2700000" algn="tl">
                    <a:srgbClr val="000000"/>
                  </a:outerShdw>
                </a:effectLst>
                <a:latin typeface="Arial" charset="0"/>
              </a:rPr>
              <a:t>They crucify him (Matthew 27:35).</a:t>
            </a:r>
          </a:p>
          <a:p>
            <a:pPr>
              <a:spcBef>
                <a:spcPct val="45000"/>
              </a:spcBef>
            </a:pPr>
            <a:r>
              <a:rPr lang="en-US" altLang="en-US">
                <a:effectLst>
                  <a:outerShdw blurRad="38100" dist="38100" dir="2700000" algn="tl">
                    <a:srgbClr val="000000"/>
                  </a:outerShdw>
                </a:effectLst>
                <a:latin typeface="Arial" charset="0"/>
              </a:rPr>
              <a:t>The Jewish leaders continue to mock him while he is dying.</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1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
        <p:nvSpPr>
          <p:cNvPr id="741379"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The Roman soldiers scourge Jesus (Matthew 27:26).</a:t>
            </a:r>
          </a:p>
          <a:p>
            <a:pPr>
              <a:spcBef>
                <a:spcPct val="45000"/>
              </a:spcBef>
            </a:pPr>
            <a:r>
              <a:rPr lang="en-US" altLang="en-US">
                <a:effectLst>
                  <a:outerShdw blurRad="38100" dist="38100" dir="2700000" algn="tl">
                    <a:srgbClr val="000000"/>
                  </a:outerShdw>
                </a:effectLst>
                <a:latin typeface="Arial" charset="0"/>
              </a:rPr>
              <a:t>They ridicule and mock him.</a:t>
            </a:r>
          </a:p>
          <a:p>
            <a:pPr>
              <a:spcBef>
                <a:spcPct val="45000"/>
              </a:spcBef>
            </a:pPr>
            <a:r>
              <a:rPr lang="en-US" altLang="en-US">
                <a:effectLst>
                  <a:outerShdw blurRad="38100" dist="38100" dir="2700000" algn="tl">
                    <a:srgbClr val="000000"/>
                  </a:outerShdw>
                </a:effectLst>
                <a:latin typeface="Arial" charset="0"/>
              </a:rPr>
              <a:t>They crucify him (Matthew 27:35).</a:t>
            </a:r>
          </a:p>
          <a:p>
            <a:pPr>
              <a:spcBef>
                <a:spcPct val="45000"/>
              </a:spcBef>
            </a:pPr>
            <a:r>
              <a:rPr lang="en-US" altLang="en-US">
                <a:effectLst>
                  <a:outerShdw blurRad="38100" dist="38100" dir="2700000" algn="tl">
                    <a:srgbClr val="000000"/>
                  </a:outerShdw>
                </a:effectLst>
                <a:latin typeface="Arial" charset="0"/>
              </a:rPr>
              <a:t>The Jewish leaders continue to mock him while he is dying.</a:t>
            </a:r>
          </a:p>
          <a:p>
            <a:pPr>
              <a:spcBef>
                <a:spcPct val="45000"/>
              </a:spcBef>
            </a:pPr>
            <a:r>
              <a:rPr lang="en-US" altLang="en-US">
                <a:effectLst>
                  <a:outerShdw blurRad="38100" dist="38100" dir="2700000" algn="tl">
                    <a:srgbClr val="000000"/>
                  </a:outerShdw>
                </a:effectLst>
                <a:latin typeface="Arial" charset="0"/>
              </a:rPr>
              <a:t>Finally, Jesus dies on the cross.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3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Resurrected</a:t>
            </a:r>
            <a:endParaRPr lang="en-US" altLang="en-US" sz="480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Resurrected</a:t>
            </a:r>
            <a:endParaRPr lang="en-US" altLang="en-US" sz="4800"/>
          </a:p>
        </p:txBody>
      </p:sp>
      <p:sp>
        <p:nvSpPr>
          <p:cNvPr id="74547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buFontTx/>
              <a:buNone/>
            </a:pPr>
            <a:r>
              <a:rPr lang="en-US" altLang="en-US">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Resurrected</a:t>
            </a:r>
            <a:endParaRPr lang="en-US" altLang="en-US" sz="4800"/>
          </a:p>
        </p:txBody>
      </p:sp>
      <p:sp>
        <p:nvSpPr>
          <p:cNvPr id="74752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pPr>
            <a:r>
              <a:rPr lang="en-US" altLang="en-US">
                <a:effectLst>
                  <a:outerShdw blurRad="38100" dist="38100" dir="2700000" algn="tl">
                    <a:srgbClr val="000000"/>
                  </a:outerShdw>
                </a:effectLst>
                <a:latin typeface="Arial" charset="0"/>
              </a:rPr>
              <a:t>The third day after Jesus died and was buried, his tomb was empty!</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9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Resurrected</a:t>
            </a:r>
            <a:endParaRPr lang="en-US" altLang="en-US" sz="4800"/>
          </a:p>
        </p:txBody>
      </p:sp>
      <p:sp>
        <p:nvSpPr>
          <p:cNvPr id="74957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pPr>
            <a:r>
              <a:rPr lang="en-US" altLang="en-US">
                <a:effectLst>
                  <a:outerShdw blurRad="38100" dist="38100" dir="2700000" algn="tl">
                    <a:srgbClr val="000000"/>
                  </a:outerShdw>
                </a:effectLst>
                <a:latin typeface="Arial" charset="0"/>
              </a:rPr>
              <a:t>The third day after Jesus died and was buried, his tomb was empty!</a:t>
            </a:r>
          </a:p>
          <a:p>
            <a:pPr>
              <a:spcBef>
                <a:spcPct val="25000"/>
              </a:spcBef>
            </a:pPr>
            <a:r>
              <a:rPr lang="en-US" altLang="en-US">
                <a:effectLst>
                  <a:outerShdw blurRad="38100" dist="38100" dir="2700000" algn="tl">
                    <a:srgbClr val="000000"/>
                  </a:outerShdw>
                </a:effectLst>
                <a:latin typeface="Arial" charset="0"/>
              </a:rPr>
              <a:t>Jesus was raised from the dead on the first day of the week (Sunday).</a:t>
            </a:r>
          </a:p>
          <a:p>
            <a:pPr>
              <a:spcBef>
                <a:spcPct val="25000"/>
              </a:spcBef>
              <a:buFontTx/>
              <a:buNone/>
            </a:pPr>
            <a:endParaRPr lang="en-US" altLang="en-US">
              <a:effectLst>
                <a:outerShdw blurRad="38100" dist="38100" dir="2700000" algn="tl">
                  <a:srgbClr val="000000"/>
                </a:outerShdw>
              </a:effectLst>
              <a:latin typeface="Arial" charset="0"/>
            </a:endParaRP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Resurrected</a:t>
            </a:r>
            <a:endParaRPr lang="en-US" altLang="en-US" sz="4800"/>
          </a:p>
        </p:txBody>
      </p:sp>
      <p:sp>
        <p:nvSpPr>
          <p:cNvPr id="75161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pPr>
            <a:r>
              <a:rPr lang="en-US" altLang="en-US">
                <a:effectLst>
                  <a:outerShdw blurRad="38100" dist="38100" dir="2700000" algn="tl">
                    <a:srgbClr val="000000"/>
                  </a:outerShdw>
                </a:effectLst>
                <a:latin typeface="Arial" charset="0"/>
              </a:rPr>
              <a:t>The third day after Jesus died and was buried, his tomb was empty!</a:t>
            </a:r>
          </a:p>
          <a:p>
            <a:pPr>
              <a:spcBef>
                <a:spcPct val="25000"/>
              </a:spcBef>
            </a:pPr>
            <a:r>
              <a:rPr lang="en-US" altLang="en-US">
                <a:effectLst>
                  <a:outerShdw blurRad="38100" dist="38100" dir="2700000" algn="tl">
                    <a:srgbClr val="000000"/>
                  </a:outerShdw>
                </a:effectLst>
                <a:latin typeface="Arial" charset="0"/>
              </a:rPr>
              <a:t>Jesus was raised from the dead on the first day of the week (Sunday).</a:t>
            </a:r>
          </a:p>
          <a:p>
            <a:pPr>
              <a:spcBef>
                <a:spcPct val="25000"/>
              </a:spcBef>
            </a:pPr>
            <a:r>
              <a:rPr lang="en-US" altLang="en-US">
                <a:effectLst>
                  <a:outerShdw blurRad="38100" dist="38100" dir="2700000" algn="tl">
                    <a:srgbClr val="000000"/>
                  </a:outerShdw>
                </a:effectLst>
                <a:latin typeface="Arial" charset="0"/>
              </a:rPr>
              <a:t>He appeared to his disciples during 40 days following his resurrection (Acts 1:3).</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489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366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
        <p:nvSpPr>
          <p:cNvPr id="75366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will be sent to preach the message of Christ everywhere.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1026" name="Rectangle 2"/>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571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
        <p:nvSpPr>
          <p:cNvPr id="75571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will be sent to preach the message of Christ everywhere.</a:t>
            </a:r>
          </a:p>
        </p:txBody>
      </p:sp>
      <p:sp>
        <p:nvSpPr>
          <p:cNvPr id="755716" name="Rectangle 4"/>
          <p:cNvSpPr>
            <a:spLocks noChangeArrowheads="1"/>
          </p:cNvSpPr>
          <p:nvPr/>
        </p:nvSpPr>
        <p:spPr bwMode="auto">
          <a:xfrm>
            <a:off x="609600" y="2590800"/>
            <a:ext cx="8077200" cy="3276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He said to them, ‘Go into all the world and preach the gospel to every creature. He who believes and is baptized will be saved; but he </a:t>
            </a:r>
          </a:p>
          <a:p>
            <a:pPr algn="ctr"/>
            <a:r>
              <a:rPr lang="en-US" altLang="en-US" sz="2800" i="1">
                <a:solidFill>
                  <a:schemeClr val="bg2"/>
                </a:solidFill>
              </a:rPr>
              <a:t>who does not believe will be condemned’” </a:t>
            </a:r>
          </a:p>
          <a:p>
            <a:pPr algn="ctr"/>
            <a:r>
              <a:rPr lang="en-US" altLang="en-US" sz="2800" i="1">
                <a:solidFill>
                  <a:schemeClr val="bg2"/>
                </a:solidFill>
              </a:rPr>
              <a:t>(Mark 16:15-16).</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677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
        <p:nvSpPr>
          <p:cNvPr id="105677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will be sent to preach the message of Christ everywhere.</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71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Ascends To Heaven</a:t>
            </a:r>
            <a:endParaRPr lang="en-US" altLang="en-US" sz="480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Ascends To Heaven</a:t>
            </a:r>
            <a:endParaRPr lang="en-US" altLang="en-US" sz="4800"/>
          </a:p>
        </p:txBody>
      </p:sp>
      <p:sp>
        <p:nvSpPr>
          <p:cNvPr id="75776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Forty days after his resurrection from the dead, Jesus returned to the Father in heaven.</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98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Ascends To Heaven</a:t>
            </a:r>
            <a:endParaRPr lang="en-US" altLang="en-US" sz="4800"/>
          </a:p>
        </p:txBody>
      </p:sp>
      <p:sp>
        <p:nvSpPr>
          <p:cNvPr id="75981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Forty days after his resurrection from the dead, Jesus returned to the Father in heaven.</a:t>
            </a:r>
          </a:p>
          <a:p>
            <a:pPr>
              <a:spcBef>
                <a:spcPct val="25000"/>
              </a:spcBef>
              <a:buFontTx/>
              <a:buNone/>
            </a:pPr>
            <a:endParaRPr lang="en-US" altLang="en-US">
              <a:effectLst>
                <a:outerShdw blurRad="38100" dist="38100" dir="2700000" algn="tl">
                  <a:srgbClr val="000000"/>
                </a:outerShdw>
              </a:effectLst>
              <a:latin typeface="Arial" charset="0"/>
            </a:endParaRPr>
          </a:p>
          <a:p>
            <a:pPr>
              <a:spcBef>
                <a:spcPct val="25000"/>
              </a:spcBef>
              <a:buFontTx/>
              <a:buNone/>
            </a:pPr>
            <a:r>
              <a:rPr lang="en-US" altLang="en-US">
                <a:effectLst>
                  <a:outerShdw blurRad="38100" dist="38100" dir="2700000" algn="tl">
                    <a:srgbClr val="000000"/>
                  </a:outerShdw>
                </a:effectLst>
                <a:latin typeface="Arial" charset="0"/>
              </a:rPr>
              <a:t>	</a:t>
            </a:r>
            <a:r>
              <a:rPr lang="en-US" altLang="en-US" sz="3600" i="1">
                <a:solidFill>
                  <a:schemeClr val="tx2"/>
                </a:solidFill>
                <a:effectLst>
                  <a:outerShdw blurRad="38100" dist="38100" dir="2700000" algn="tl">
                    <a:srgbClr val="000000"/>
                  </a:outerShdw>
                </a:effectLst>
                <a:latin typeface="Arial" charset="0"/>
              </a:rPr>
              <a:t>Jesus completed his mission!!!!!</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18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61859" name="Rectangle 3"/>
          <p:cNvSpPr>
            <a:spLocks noGrp="1" noChangeArrowheads="1"/>
          </p:cNvSpPr>
          <p:nvPr>
            <p:ph type="body" idx="1"/>
          </p:nvPr>
        </p:nvSpPr>
        <p:spPr>
          <a:xfrm>
            <a:off x="685800" y="1371600"/>
            <a:ext cx="8229600" cy="5486400"/>
          </a:xfrm>
        </p:spPr>
        <p:txBody>
          <a:bodyPr/>
          <a:lstStyle/>
          <a:p>
            <a:pPr>
              <a:spcBef>
                <a:spcPct val="65000"/>
              </a:spcBef>
            </a:pPr>
            <a:r>
              <a:rPr lang="en-US" altLang="en-US">
                <a:effectLst>
                  <a:outerShdw blurRad="38100" dist="38100" dir="2700000" algn="tl">
                    <a:srgbClr val="000000"/>
                  </a:outerShdw>
                </a:effectLst>
                <a:latin typeface="Arial" charset="0"/>
              </a:rPr>
              <a:t>Jesus told his apostles to wait in Jerusalem for the coming of the Holy Spirit (Acts 1:8).</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39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63907" name="Rectangle 3"/>
          <p:cNvSpPr>
            <a:spLocks noGrp="1" noChangeArrowheads="1"/>
          </p:cNvSpPr>
          <p:nvPr>
            <p:ph type="body" idx="1"/>
          </p:nvPr>
        </p:nvSpPr>
        <p:spPr>
          <a:xfrm>
            <a:off x="685800" y="1371600"/>
            <a:ext cx="8229600" cy="5486400"/>
          </a:xfrm>
        </p:spPr>
        <p:txBody>
          <a:bodyPr/>
          <a:lstStyle/>
          <a:p>
            <a:pPr>
              <a:spcBef>
                <a:spcPct val="65000"/>
              </a:spcBef>
            </a:pPr>
            <a:r>
              <a:rPr lang="en-US" altLang="en-US">
                <a:effectLst>
                  <a:outerShdw blurRad="38100" dist="38100" dir="2700000" algn="tl">
                    <a:srgbClr val="000000"/>
                  </a:outerShdw>
                </a:effectLst>
                <a:latin typeface="Arial" charset="0"/>
              </a:rPr>
              <a:t>Jesus told his apostles to wait in Jerusalem for the coming of the Holy Spirit (Acts 1:8).</a:t>
            </a:r>
          </a:p>
          <a:p>
            <a:pPr>
              <a:spcBef>
                <a:spcPct val="65000"/>
              </a:spcBef>
            </a:pPr>
            <a:r>
              <a:rPr lang="en-US" altLang="en-US">
                <a:effectLst>
                  <a:outerShdw blurRad="38100" dist="38100" dir="2700000" algn="tl">
                    <a:srgbClr val="000000"/>
                  </a:outerShdw>
                </a:effectLst>
                <a:latin typeface="Arial" charset="0"/>
              </a:rPr>
              <a:t>About 10 days after Jesus ascended into heaven, the power of the Holy Spirit is poured out on the apostles.	</a:t>
            </a:r>
            <a:endParaRPr lang="en-US" altLang="en-US" sz="3600" i="1">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595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
        <p:nvSpPr>
          <p:cNvPr id="768003" name="Rectangle 3"/>
          <p:cNvSpPr>
            <a:spLocks noGrp="1" noChangeArrowheads="1"/>
          </p:cNvSpPr>
          <p:nvPr>
            <p:ph type="body" idx="1"/>
          </p:nvPr>
        </p:nvSpPr>
        <p:spPr>
          <a:xfrm>
            <a:off x="685800" y="1600200"/>
            <a:ext cx="8229600" cy="5257800"/>
          </a:xfrm>
        </p:spPr>
        <p:txBody>
          <a:bodyPr/>
          <a:lstStyle/>
          <a:p>
            <a:pPr>
              <a:lnSpc>
                <a:spcPct val="95000"/>
              </a:lnSpc>
              <a:spcBef>
                <a:spcPct val="70000"/>
              </a:spcBef>
            </a:pPr>
            <a:r>
              <a:rPr lang="en-US" altLang="en-US">
                <a:effectLst>
                  <a:outerShdw blurRad="38100" dist="38100" dir="2700000" algn="tl">
                    <a:srgbClr val="000000"/>
                  </a:outerShdw>
                </a:effectLst>
                <a:latin typeface="Arial" charset="0"/>
              </a:rPr>
              <a:t>Jesus is the Christ, the Son of God.</a:t>
            </a:r>
          </a:p>
          <a:p>
            <a:pPr>
              <a:lnSpc>
                <a:spcPct val="95000"/>
              </a:lnSpc>
              <a:spcBef>
                <a:spcPct val="7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3074"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643075" name="Rectangle 3"/>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005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
        <p:nvSpPr>
          <p:cNvPr id="770051" name="Rectangle 3"/>
          <p:cNvSpPr>
            <a:spLocks noGrp="1" noChangeArrowheads="1"/>
          </p:cNvSpPr>
          <p:nvPr>
            <p:ph type="body" idx="1"/>
          </p:nvPr>
        </p:nvSpPr>
        <p:spPr>
          <a:xfrm>
            <a:off x="685800" y="1600200"/>
            <a:ext cx="8229600" cy="5257800"/>
          </a:xfrm>
        </p:spPr>
        <p:txBody>
          <a:bodyPr/>
          <a:lstStyle/>
          <a:p>
            <a:pPr>
              <a:lnSpc>
                <a:spcPct val="95000"/>
              </a:lnSpc>
              <a:spcBef>
                <a:spcPct val="70000"/>
              </a:spcBef>
            </a:pPr>
            <a:r>
              <a:rPr lang="en-US" altLang="en-US">
                <a:effectLst>
                  <a:outerShdw blurRad="38100" dist="38100" dir="2700000" algn="tl">
                    <a:srgbClr val="000000"/>
                  </a:outerShdw>
                </a:effectLst>
                <a:latin typeface="Arial" charset="0"/>
              </a:rPr>
              <a:t>Jesus is the Christ, the Son of God.</a:t>
            </a:r>
          </a:p>
          <a:p>
            <a:pPr>
              <a:lnSpc>
                <a:spcPct val="95000"/>
              </a:lnSpc>
              <a:spcBef>
                <a:spcPct val="70000"/>
              </a:spcBef>
            </a:pPr>
            <a:r>
              <a:rPr lang="en-US" altLang="en-US">
                <a:effectLst>
                  <a:outerShdw blurRad="38100" dist="38100" dir="2700000" algn="tl">
                    <a:srgbClr val="000000"/>
                  </a:outerShdw>
                </a:effectLst>
                <a:latin typeface="Arial" charset="0"/>
              </a:rPr>
              <a:t>Jesus died for the sins of mankind.</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209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
        <p:nvSpPr>
          <p:cNvPr id="772099" name="Rectangle 3"/>
          <p:cNvSpPr>
            <a:spLocks noGrp="1" noChangeArrowheads="1"/>
          </p:cNvSpPr>
          <p:nvPr>
            <p:ph type="body" idx="1"/>
          </p:nvPr>
        </p:nvSpPr>
        <p:spPr>
          <a:xfrm>
            <a:off x="685800" y="1600200"/>
            <a:ext cx="8229600" cy="5257800"/>
          </a:xfrm>
        </p:spPr>
        <p:txBody>
          <a:bodyPr/>
          <a:lstStyle/>
          <a:p>
            <a:pPr>
              <a:lnSpc>
                <a:spcPct val="95000"/>
              </a:lnSpc>
              <a:spcBef>
                <a:spcPct val="70000"/>
              </a:spcBef>
            </a:pPr>
            <a:r>
              <a:rPr lang="en-US" altLang="en-US">
                <a:effectLst>
                  <a:outerShdw blurRad="38100" dist="38100" dir="2700000" algn="tl">
                    <a:srgbClr val="000000"/>
                  </a:outerShdw>
                </a:effectLst>
                <a:latin typeface="Arial" charset="0"/>
              </a:rPr>
              <a:t>Jesus is the Christ, the Son of God.</a:t>
            </a:r>
          </a:p>
          <a:p>
            <a:pPr>
              <a:lnSpc>
                <a:spcPct val="95000"/>
              </a:lnSpc>
              <a:spcBef>
                <a:spcPct val="70000"/>
              </a:spcBef>
            </a:pPr>
            <a:r>
              <a:rPr lang="en-US" altLang="en-US">
                <a:effectLst>
                  <a:outerShdw blurRad="38100" dist="38100" dir="2700000" algn="tl">
                    <a:srgbClr val="000000"/>
                  </a:outerShdw>
                </a:effectLst>
                <a:latin typeface="Arial" charset="0"/>
              </a:rPr>
              <a:t>Jesus died for the sins of mankind.</a:t>
            </a:r>
          </a:p>
          <a:p>
            <a:pPr>
              <a:lnSpc>
                <a:spcPct val="95000"/>
              </a:lnSpc>
              <a:spcBef>
                <a:spcPct val="70000"/>
              </a:spcBef>
            </a:pPr>
            <a:r>
              <a:rPr lang="en-US" altLang="en-US">
                <a:effectLst>
                  <a:outerShdw blurRad="38100" dist="38100" dir="2700000" algn="tl">
                    <a:srgbClr val="000000"/>
                  </a:outerShdw>
                </a:effectLst>
                <a:latin typeface="Arial" charset="0"/>
              </a:rPr>
              <a:t>Jesus was raised from the dead.</a:t>
            </a:r>
          </a:p>
          <a:p>
            <a:pPr>
              <a:lnSpc>
                <a:spcPct val="95000"/>
              </a:lnSpc>
              <a:spcBef>
                <a:spcPct val="7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
        <p:nvSpPr>
          <p:cNvPr id="774147" name="Rectangle 3"/>
          <p:cNvSpPr>
            <a:spLocks noGrp="1" noChangeArrowheads="1"/>
          </p:cNvSpPr>
          <p:nvPr>
            <p:ph type="body" idx="1"/>
          </p:nvPr>
        </p:nvSpPr>
        <p:spPr>
          <a:xfrm>
            <a:off x="685800" y="1600200"/>
            <a:ext cx="8229600" cy="5257800"/>
          </a:xfrm>
        </p:spPr>
        <p:txBody>
          <a:bodyPr/>
          <a:lstStyle/>
          <a:p>
            <a:pPr>
              <a:lnSpc>
                <a:spcPct val="95000"/>
              </a:lnSpc>
              <a:spcBef>
                <a:spcPct val="70000"/>
              </a:spcBef>
            </a:pPr>
            <a:r>
              <a:rPr lang="en-US" altLang="en-US">
                <a:effectLst>
                  <a:outerShdw blurRad="38100" dist="38100" dir="2700000" algn="tl">
                    <a:srgbClr val="000000"/>
                  </a:outerShdw>
                </a:effectLst>
                <a:latin typeface="Arial" charset="0"/>
              </a:rPr>
              <a:t>Jesus is the Christ, the Son of God.</a:t>
            </a:r>
          </a:p>
          <a:p>
            <a:pPr>
              <a:lnSpc>
                <a:spcPct val="95000"/>
              </a:lnSpc>
              <a:spcBef>
                <a:spcPct val="70000"/>
              </a:spcBef>
            </a:pPr>
            <a:r>
              <a:rPr lang="en-US" altLang="en-US">
                <a:effectLst>
                  <a:outerShdw blurRad="38100" dist="38100" dir="2700000" algn="tl">
                    <a:srgbClr val="000000"/>
                  </a:outerShdw>
                </a:effectLst>
                <a:latin typeface="Arial" charset="0"/>
              </a:rPr>
              <a:t>Jesus died for the sins of mankind.</a:t>
            </a:r>
          </a:p>
          <a:p>
            <a:pPr>
              <a:lnSpc>
                <a:spcPct val="95000"/>
              </a:lnSpc>
              <a:spcBef>
                <a:spcPct val="70000"/>
              </a:spcBef>
            </a:pPr>
            <a:r>
              <a:rPr lang="en-US" altLang="en-US">
                <a:effectLst>
                  <a:outerShdw blurRad="38100" dist="38100" dir="2700000" algn="tl">
                    <a:srgbClr val="000000"/>
                  </a:outerShdw>
                </a:effectLst>
                <a:latin typeface="Arial" charset="0"/>
              </a:rPr>
              <a:t>Jesus was raised from the dead.</a:t>
            </a:r>
          </a:p>
          <a:p>
            <a:pPr>
              <a:lnSpc>
                <a:spcPct val="95000"/>
              </a:lnSpc>
              <a:spcBef>
                <a:spcPct val="70000"/>
              </a:spcBef>
            </a:pPr>
            <a:r>
              <a:rPr lang="en-US" altLang="en-US">
                <a:effectLst>
                  <a:outerShdw blurRad="38100" dist="38100" dir="2700000" algn="tl">
                    <a:srgbClr val="000000"/>
                  </a:outerShdw>
                </a:effectLst>
                <a:latin typeface="Arial" charset="0"/>
              </a:rPr>
              <a:t>Jesus is now on the throne of God in heaven.</a:t>
            </a:r>
          </a:p>
          <a:p>
            <a:pPr>
              <a:lnSpc>
                <a:spcPct val="95000"/>
              </a:lnSpc>
              <a:spcBef>
                <a:spcPct val="7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619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
        <p:nvSpPr>
          <p:cNvPr id="776195" name="Rectangle 3"/>
          <p:cNvSpPr>
            <a:spLocks noGrp="1" noChangeArrowheads="1"/>
          </p:cNvSpPr>
          <p:nvPr>
            <p:ph type="body" idx="1"/>
          </p:nvPr>
        </p:nvSpPr>
        <p:spPr>
          <a:xfrm>
            <a:off x="685800" y="1600200"/>
            <a:ext cx="8229600" cy="5257800"/>
          </a:xfrm>
        </p:spPr>
        <p:txBody>
          <a:bodyPr/>
          <a:lstStyle/>
          <a:p>
            <a:pPr>
              <a:lnSpc>
                <a:spcPct val="95000"/>
              </a:lnSpc>
              <a:spcBef>
                <a:spcPct val="70000"/>
              </a:spcBef>
            </a:pPr>
            <a:r>
              <a:rPr lang="en-US" altLang="en-US">
                <a:effectLst>
                  <a:outerShdw blurRad="38100" dist="38100" dir="2700000" algn="tl">
                    <a:srgbClr val="000000"/>
                  </a:outerShdw>
                </a:effectLst>
                <a:latin typeface="Arial" charset="0"/>
              </a:rPr>
              <a:t>Jesus is the Christ, the Son of God.</a:t>
            </a:r>
          </a:p>
          <a:p>
            <a:pPr>
              <a:lnSpc>
                <a:spcPct val="95000"/>
              </a:lnSpc>
              <a:spcBef>
                <a:spcPct val="70000"/>
              </a:spcBef>
            </a:pPr>
            <a:r>
              <a:rPr lang="en-US" altLang="en-US">
                <a:effectLst>
                  <a:outerShdw blurRad="38100" dist="38100" dir="2700000" algn="tl">
                    <a:srgbClr val="000000"/>
                  </a:outerShdw>
                </a:effectLst>
                <a:latin typeface="Arial" charset="0"/>
              </a:rPr>
              <a:t>Jesus died for the sins of mankind.</a:t>
            </a:r>
          </a:p>
          <a:p>
            <a:pPr>
              <a:lnSpc>
                <a:spcPct val="95000"/>
              </a:lnSpc>
              <a:spcBef>
                <a:spcPct val="70000"/>
              </a:spcBef>
            </a:pPr>
            <a:r>
              <a:rPr lang="en-US" altLang="en-US">
                <a:effectLst>
                  <a:outerShdw blurRad="38100" dist="38100" dir="2700000" algn="tl">
                    <a:srgbClr val="000000"/>
                  </a:outerShdw>
                </a:effectLst>
                <a:latin typeface="Arial" charset="0"/>
              </a:rPr>
              <a:t>Jesus was raised from the dead.</a:t>
            </a:r>
          </a:p>
          <a:p>
            <a:pPr>
              <a:lnSpc>
                <a:spcPct val="95000"/>
              </a:lnSpc>
              <a:spcBef>
                <a:spcPct val="70000"/>
              </a:spcBef>
            </a:pPr>
            <a:r>
              <a:rPr lang="en-US" altLang="en-US">
                <a:effectLst>
                  <a:outerShdw blurRad="38100" dist="38100" dir="2700000" algn="tl">
                    <a:srgbClr val="000000"/>
                  </a:outerShdw>
                </a:effectLst>
                <a:latin typeface="Arial" charset="0"/>
              </a:rPr>
              <a:t>Jesus is now on the throne of God in heaven.</a:t>
            </a:r>
          </a:p>
          <a:p>
            <a:pPr>
              <a:lnSpc>
                <a:spcPct val="95000"/>
              </a:lnSpc>
              <a:spcBef>
                <a:spcPct val="70000"/>
              </a:spcBef>
            </a:pPr>
            <a:r>
              <a:rPr lang="en-US" altLang="en-US">
                <a:effectLst>
                  <a:outerShdw blurRad="38100" dist="38100" dir="2700000" algn="tl">
                    <a:srgbClr val="000000"/>
                  </a:outerShdw>
                </a:effectLst>
                <a:latin typeface="Arial" charset="0"/>
              </a:rPr>
              <a:t>Jesus offers mankind salvation from sin.</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029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78029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233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78233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p:txBody>
      </p:sp>
      <p:sp>
        <p:nvSpPr>
          <p:cNvPr id="782340" name="Rectangle 4"/>
          <p:cNvSpPr>
            <a:spLocks noChangeArrowheads="1"/>
          </p:cNvSpPr>
          <p:nvPr/>
        </p:nvSpPr>
        <p:spPr bwMode="auto">
          <a:xfrm>
            <a:off x="1295400" y="2819400"/>
            <a:ext cx="6477000" cy="3276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Peter said to them, ‘Repent, and let every one of you be baptized in the name of Jesus Christ for the remission of sins; and you shall receive the gift of the Holy Spirit’” (Acts 2:38).</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438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78438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643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78643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believe the gospel.</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48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78848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believe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Man must repent of his sins.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22"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645123" name="Rectangle 3"/>
          <p:cNvSpPr>
            <a:spLocks noChangeArrowheads="1"/>
          </p:cNvSpPr>
          <p:nvPr/>
        </p:nvSpPr>
        <p:spPr bwMode="auto">
          <a:xfrm>
            <a:off x="3581400" y="1524000"/>
            <a:ext cx="4572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lvl="1">
              <a:spcBef>
                <a:spcPct val="0"/>
              </a:spcBef>
            </a:pPr>
            <a:r>
              <a:rPr lang="en-US" altLang="en-US">
                <a:solidFill>
                  <a:srgbClr val="FFFF00"/>
                </a:solidFill>
                <a:effectLst>
                  <a:outerShdw blurRad="38100" dist="38100" dir="2700000" algn="tl">
                    <a:srgbClr val="000000"/>
                  </a:outerShdw>
                </a:effectLst>
                <a:latin typeface="Arial" charset="0"/>
              </a:rPr>
              <a:t>Violation of God’s law.</a:t>
            </a:r>
            <a:endParaRPr lang="en-US" altLang="en-US">
              <a:effectLst>
                <a:outerShdw blurRad="38100" dist="38100" dir="2700000" algn="tl">
                  <a:srgbClr val="000000"/>
                </a:outerShdw>
              </a:effectLst>
              <a:latin typeface="Arial" charset="0"/>
            </a:endParaRPr>
          </a:p>
        </p:txBody>
      </p:sp>
      <p:sp>
        <p:nvSpPr>
          <p:cNvPr id="645124"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053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79053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believe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Man must repent of his sins.</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 baptized (immersed in water).</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257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79257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believe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Man must repent of his sins.</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 baptized (immersed in water).</a:t>
            </a:r>
          </a:p>
          <a:p>
            <a:pPr lvl="1">
              <a:spcBef>
                <a:spcPct val="25000"/>
              </a:spcBef>
            </a:pPr>
            <a:r>
              <a:rPr lang="en-US" altLang="en-US">
                <a:solidFill>
                  <a:schemeClr val="tx2"/>
                </a:solidFill>
                <a:effectLst>
                  <a:outerShdw blurRad="38100" dist="38100" dir="2700000" algn="tl">
                    <a:srgbClr val="000000"/>
                  </a:outerShdw>
                </a:effectLst>
                <a:latin typeface="Arial" charset="0"/>
              </a:rPr>
              <a:t>When a person meets these terms, God will forgive all of his past sins (Acts 2:38).</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462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79462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believe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Man must repent of his sins.</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 baptized (immersed in water).</a:t>
            </a:r>
          </a:p>
          <a:p>
            <a:pPr lvl="1">
              <a:spcBef>
                <a:spcPct val="25000"/>
              </a:spcBef>
            </a:pPr>
            <a:r>
              <a:rPr lang="en-US" altLang="en-US">
                <a:solidFill>
                  <a:schemeClr val="tx2"/>
                </a:solidFill>
                <a:effectLst>
                  <a:outerShdw blurRad="38100" dist="38100" dir="2700000" algn="tl">
                    <a:srgbClr val="000000"/>
                  </a:outerShdw>
                </a:effectLst>
                <a:latin typeface="Arial" charset="0"/>
              </a:rPr>
              <a:t>When a person meets these terms, God will forgive all of his past sins (Acts 2:38).</a:t>
            </a:r>
          </a:p>
          <a:p>
            <a:pPr>
              <a:spcBef>
                <a:spcPct val="25000"/>
              </a:spcBef>
            </a:pPr>
            <a:r>
              <a:rPr lang="en-US" altLang="en-US">
                <a:effectLst>
                  <a:outerShdw blurRad="38100" dist="38100" dir="2700000" algn="tl">
                    <a:srgbClr val="000000"/>
                  </a:outerShdw>
                </a:effectLst>
                <a:latin typeface="Arial" charset="0"/>
              </a:rPr>
              <a:t>These are the same conditions for forgiveness that every sinner must meet!</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66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79872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Lord adds the saved to his church.</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07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0077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Lord adds the saved to his church.</a:t>
            </a:r>
          </a:p>
          <a:p>
            <a:pPr lvl="1">
              <a:spcBef>
                <a:spcPct val="25000"/>
              </a:spcBef>
              <a:buFontTx/>
              <a:buNone/>
            </a:pPr>
            <a:r>
              <a:rPr lang="en-US" altLang="en-US">
                <a:latin typeface="Arial" charset="0"/>
              </a:rPr>
              <a:t>	</a:t>
            </a:r>
          </a:p>
        </p:txBody>
      </p:sp>
      <p:sp>
        <p:nvSpPr>
          <p:cNvPr id="800772" name="Rectangle 4"/>
          <p:cNvSpPr>
            <a:spLocks noChangeArrowheads="1"/>
          </p:cNvSpPr>
          <p:nvPr/>
        </p:nvSpPr>
        <p:spPr bwMode="auto">
          <a:xfrm>
            <a:off x="1295400" y="3124200"/>
            <a:ext cx="6477000" cy="2438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the Lord added to the church daily those who were being saved”</a:t>
            </a:r>
          </a:p>
          <a:p>
            <a:pPr algn="ctr"/>
            <a:r>
              <a:rPr lang="en-US" altLang="en-US" sz="2800" i="1">
                <a:solidFill>
                  <a:schemeClr val="bg2"/>
                </a:solidFill>
              </a:rPr>
              <a:t>(Acts 2:47).</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28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0281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Lord adds the saved to his church.</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04867"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The Lord adds the saved to his church.</a:t>
            </a:r>
          </a:p>
          <a:p>
            <a:pPr>
              <a:spcBef>
                <a:spcPct val="45000"/>
              </a:spcBef>
            </a:pPr>
            <a:r>
              <a:rPr lang="en-US" altLang="en-US">
                <a:effectLst>
                  <a:outerShdw blurRad="38100" dist="38100" dir="2700000" algn="tl">
                    <a:srgbClr val="000000"/>
                  </a:outerShdw>
                </a:effectLst>
                <a:latin typeface="Arial" charset="0"/>
              </a:rPr>
              <a:t>When the people met the Lord’s conditions for forgiveness they were saved.</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69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06915"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The Lord adds the saved to his church.</a:t>
            </a:r>
          </a:p>
          <a:p>
            <a:pPr>
              <a:spcBef>
                <a:spcPct val="45000"/>
              </a:spcBef>
            </a:pPr>
            <a:r>
              <a:rPr lang="en-US" altLang="en-US">
                <a:effectLst>
                  <a:outerShdw blurRad="38100" dist="38100" dir="2700000" algn="tl">
                    <a:srgbClr val="000000"/>
                  </a:outerShdw>
                </a:effectLst>
                <a:latin typeface="Arial" charset="0"/>
              </a:rPr>
              <a:t>When the people met the Lord’s conditions for forgiveness they were saved.</a:t>
            </a:r>
          </a:p>
          <a:p>
            <a:pPr>
              <a:spcBef>
                <a:spcPct val="45000"/>
              </a:spcBef>
            </a:pPr>
            <a:r>
              <a:rPr lang="en-US" altLang="en-US">
                <a:effectLst>
                  <a:outerShdw blurRad="38100" dist="38100" dir="2700000" algn="tl">
                    <a:srgbClr val="000000"/>
                  </a:outerShdw>
                </a:effectLst>
                <a:latin typeface="Arial" charset="0"/>
              </a:rPr>
              <a:t>When they were saved, the Lord put them in his church.</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08963"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The Lord adds the saved to his church.</a:t>
            </a:r>
          </a:p>
          <a:p>
            <a:pPr>
              <a:spcBef>
                <a:spcPct val="45000"/>
              </a:spcBef>
            </a:pPr>
            <a:r>
              <a:rPr lang="en-US" altLang="en-US">
                <a:effectLst>
                  <a:outerShdw blurRad="38100" dist="38100" dir="2700000" algn="tl">
                    <a:srgbClr val="000000"/>
                  </a:outerShdw>
                </a:effectLst>
                <a:latin typeface="Arial" charset="0"/>
              </a:rPr>
              <a:t>When the people met the Lord’s conditions for forgiveness they were saved.</a:t>
            </a:r>
          </a:p>
          <a:p>
            <a:pPr>
              <a:spcBef>
                <a:spcPct val="45000"/>
              </a:spcBef>
            </a:pPr>
            <a:r>
              <a:rPr lang="en-US" altLang="en-US">
                <a:effectLst>
                  <a:outerShdw blurRad="38100" dist="38100" dir="2700000" algn="tl">
                    <a:srgbClr val="000000"/>
                  </a:outerShdw>
                </a:effectLst>
                <a:latin typeface="Arial" charset="0"/>
              </a:rPr>
              <a:t>When they were saved, the Lord put them in his church.</a:t>
            </a:r>
          </a:p>
          <a:p>
            <a:pPr>
              <a:spcBef>
                <a:spcPct val="45000"/>
              </a:spcBef>
            </a:pPr>
            <a:r>
              <a:rPr lang="en-US" altLang="en-US">
                <a:effectLst>
                  <a:outerShdw blurRad="38100" dist="38100" dir="2700000" algn="tl">
                    <a:srgbClr val="000000"/>
                  </a:outerShdw>
                </a:effectLst>
                <a:latin typeface="Arial" charset="0"/>
              </a:rPr>
              <a:t>Christ adds people to his spiritual body of saved people (the church) when they meet his terms for forgiveness of sins.</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7170"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647171" name="Text Box 3"/>
          <p:cNvSpPr txBox="1">
            <a:spLocks noChangeArrowheads="1"/>
          </p:cNvSpPr>
          <p:nvPr/>
        </p:nvSpPr>
        <p:spPr bwMode="auto">
          <a:xfrm>
            <a:off x="685800" y="2057400"/>
            <a:ext cx="7924800"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endParaRPr lang="en-US" altLang="en-US">
              <a:effectLst>
                <a:outerShdw blurRad="38100" dist="38100" dir="2700000" algn="tl">
                  <a:srgbClr val="000000"/>
                </a:outerShdw>
              </a:effectLst>
            </a:endParaRPr>
          </a:p>
        </p:txBody>
      </p:sp>
      <p:sp>
        <p:nvSpPr>
          <p:cNvPr id="647172"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1010" name="Rectangle 2"/>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3058"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pic>
        <p:nvPicPr>
          <p:cNvPr id="813059" name="Picture 3"/>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13060" name="Rectangle 4"/>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5106"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815107" name="Text Box 3"/>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pic>
        <p:nvPicPr>
          <p:cNvPr id="815108" name="Picture 4"/>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15109" name="Rectangle 5"/>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7154"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817155" name="Text Box 3"/>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817156" name="Freeform 4"/>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817157" name="Picture 5"/>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17158" name="Rectangle 6"/>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02" name="Rectangle 2"/>
          <p:cNvSpPr>
            <a:spLocks noGrp="1" noChangeArrowheads="1"/>
          </p:cNvSpPr>
          <p:nvPr>
            <p:ph type="body" sz="half" idx="1"/>
          </p:nvPr>
        </p:nvSpPr>
        <p:spPr>
          <a:xfrm>
            <a:off x="685800" y="1981200"/>
            <a:ext cx="8153400" cy="838200"/>
          </a:xfrm>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1800">
                <a:latin typeface="Arial" charset="0"/>
              </a:rPr>
              <a:t>	</a:t>
            </a:r>
          </a:p>
        </p:txBody>
      </p:sp>
      <p:sp>
        <p:nvSpPr>
          <p:cNvPr id="819203" name="Oval 3"/>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819204" name="Text Box 4"/>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819205" name="Freeform 5"/>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819206" name="Picture 6"/>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19207" name="Rectangle 7"/>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1250" name="Rectangle 2"/>
          <p:cNvSpPr>
            <a:spLocks noGrp="1" noChangeArrowheads="1"/>
          </p:cNvSpPr>
          <p:nvPr>
            <p:ph type="body" sz="half" idx="1"/>
          </p:nvPr>
        </p:nvSpPr>
        <p:spPr>
          <a:xfrm>
            <a:off x="685800" y="1981200"/>
            <a:ext cx="8153400" cy="838200"/>
          </a:xfrm>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1800">
                <a:latin typeface="Arial" charset="0"/>
              </a:rPr>
              <a:t>	</a:t>
            </a:r>
          </a:p>
        </p:txBody>
      </p:sp>
      <p:sp>
        <p:nvSpPr>
          <p:cNvPr id="821251" name="Oval 3"/>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821252" name="Text Box 4"/>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821253" name="Freeform 5"/>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254" name="Text Box 6"/>
          <p:cNvSpPr txBox="1">
            <a:spLocks noChangeArrowheads="1"/>
          </p:cNvSpPr>
          <p:nvPr/>
        </p:nvSpPr>
        <p:spPr bwMode="auto">
          <a:xfrm>
            <a:off x="685800" y="5791200"/>
            <a:ext cx="7848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2800" i="1">
                <a:effectLst>
                  <a:outerShdw blurRad="38100" dist="38100" dir="2700000" algn="tl">
                    <a:srgbClr val="000000"/>
                  </a:outerShdw>
                </a:effectLst>
              </a:rPr>
              <a:t>The church is the Lord’s body of saved people!</a:t>
            </a:r>
          </a:p>
        </p:txBody>
      </p:sp>
      <p:pic>
        <p:nvPicPr>
          <p:cNvPr id="821255" name="Picture 7"/>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21256" name="Rectangle 8"/>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98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Conversions In Acts</a:t>
            </a:r>
            <a:endParaRPr lang="en-US" altLang="en-US" sz="480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32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Conversions In Acts</a:t>
            </a:r>
            <a:endParaRPr lang="en-US" altLang="en-US" sz="4800"/>
          </a:p>
        </p:txBody>
      </p:sp>
      <p:sp>
        <p:nvSpPr>
          <p:cNvPr id="82329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book of Acts tells of the first people converted to Christ.</a:t>
            </a:r>
          </a:p>
          <a:p>
            <a:pPr>
              <a:spcBef>
                <a:spcPct val="25000"/>
              </a:spcBef>
              <a:buFontTx/>
              <a:buNone/>
            </a:pPr>
            <a:r>
              <a:rPr lang="en-US" altLang="en-US">
                <a:effectLst>
                  <a:outerShdw blurRad="38100" dist="38100" dir="2700000" algn="tl">
                    <a:srgbClr val="000000"/>
                  </a:outerShdw>
                </a:effectLst>
                <a:latin typeface="Arial" charset="0"/>
              </a:rPr>
              <a:t>		</a:t>
            </a:r>
            <a:r>
              <a:rPr lang="en-US" altLang="en-US" sz="2800" i="1">
                <a:solidFill>
                  <a:schemeClr val="accent2"/>
                </a:solidFill>
                <a:latin typeface="Arial" charset="0"/>
              </a:rPr>
              <a:t>		</a:t>
            </a:r>
            <a:endParaRPr lang="en-US" altLang="en-US">
              <a:latin typeface="Arial" charset="0"/>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Conversions In Acts</a:t>
            </a:r>
            <a:endParaRPr lang="en-US" altLang="en-US" sz="4800"/>
          </a:p>
        </p:txBody>
      </p:sp>
      <p:sp>
        <p:nvSpPr>
          <p:cNvPr id="82534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book of Acts tells of the first people converted to Christ.</a:t>
            </a:r>
          </a:p>
          <a:p>
            <a:pPr>
              <a:spcBef>
                <a:spcPct val="2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Conversion– turning completely to God.</a:t>
            </a:r>
          </a:p>
          <a:p>
            <a:pPr>
              <a:spcBef>
                <a:spcPct val="10000"/>
              </a:spcBef>
              <a:buFontTx/>
              <a:buNone/>
            </a:pPr>
            <a:r>
              <a:rPr lang="en-US" altLang="en-US" sz="2800" i="1">
                <a:solidFill>
                  <a:schemeClr val="accent2"/>
                </a:solidFill>
                <a:latin typeface="Arial" charset="0"/>
              </a:rPr>
              <a:t>		</a:t>
            </a:r>
            <a:endParaRPr lang="en-US" altLang="en-US">
              <a:latin typeface="Arial" charset="0"/>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73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Conversions In Acts</a:t>
            </a:r>
            <a:endParaRPr lang="en-US" altLang="en-US" sz="4800"/>
          </a:p>
        </p:txBody>
      </p:sp>
      <p:sp>
        <p:nvSpPr>
          <p:cNvPr id="82739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book of Acts tells of the first people converted to Christ.</a:t>
            </a:r>
          </a:p>
          <a:p>
            <a:pPr>
              <a:spcBef>
                <a:spcPct val="2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Conversion– turning completely to God.</a:t>
            </a:r>
          </a:p>
          <a:p>
            <a:pPr>
              <a:spcBef>
                <a:spcPct val="25000"/>
              </a:spcBef>
            </a:pPr>
            <a:r>
              <a:rPr lang="en-US" altLang="en-US">
                <a:effectLst>
                  <a:outerShdw blurRad="38100" dist="38100" dir="2700000" algn="tl">
                    <a:srgbClr val="000000"/>
                  </a:outerShdw>
                </a:effectLst>
                <a:latin typeface="Arial" charset="0"/>
              </a:rPr>
              <a:t>The apostles (and others) continue preaching the message of salvation through Christ.</a:t>
            </a:r>
          </a:p>
          <a:p>
            <a:pPr>
              <a:spcBef>
                <a:spcPct val="10000"/>
              </a:spcBef>
              <a:buFontTx/>
              <a:buNone/>
            </a:pPr>
            <a:r>
              <a:rPr lang="en-US" altLang="en-US" sz="2800" i="1">
                <a:solidFill>
                  <a:schemeClr val="accent2"/>
                </a:solidFill>
                <a:latin typeface="Arial" charset="0"/>
              </a:rPr>
              <a:t>		</a:t>
            </a:r>
            <a:endParaRPr lang="en-US" altLang="en-US">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Designs\RIBBONS.POT</Template>
  <TotalTime>2454</TotalTime>
  <Words>7396</Words>
  <Application>Microsoft Office PowerPoint</Application>
  <PresentationFormat>On-screen Show (4:3)</PresentationFormat>
  <Paragraphs>1047</Paragraphs>
  <Slides>228</Slides>
  <Notes>223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228</vt:i4>
      </vt:variant>
    </vt:vector>
  </HeadingPairs>
  <TitlesOfParts>
    <vt:vector size="231" baseType="lpstr">
      <vt:lpstr>Times New Roman</vt:lpstr>
      <vt:lpstr>Arial</vt:lpstr>
      <vt:lpstr>Default Design</vt:lpstr>
      <vt:lpstr>Overview of the Bible</vt:lpstr>
      <vt:lpstr>Overview of the Bible</vt:lpstr>
      <vt:lpstr>Overview of the Bible</vt:lpstr>
      <vt:lpstr>Overview of the Bible</vt:lpstr>
      <vt:lpstr>Overview of the Bible</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God’s Plan</vt:lpstr>
      <vt:lpstr>The Bible Tells Us About God’s Plan</vt:lpstr>
      <vt:lpstr>The Bible Tells Us About God’s Plan</vt:lpstr>
      <vt:lpstr>The Bible Tells Us About God’s Plan</vt:lpstr>
      <vt:lpstr>God’s Plan &amp; Abraham</vt:lpstr>
      <vt:lpstr>God’s Plan &amp; Abraham</vt:lpstr>
      <vt:lpstr>The Three Promises</vt:lpstr>
      <vt:lpstr>The Three Promises</vt:lpstr>
      <vt:lpstr>The Three Promises</vt:lpstr>
      <vt:lpstr>The Three Promises</vt:lpstr>
      <vt:lpstr>The Three Promises</vt:lpstr>
      <vt:lpstr>The Three Promises</vt:lpstr>
      <vt:lpstr>God Had A Plan!</vt:lpstr>
      <vt:lpstr>God Had A Plan!</vt:lpstr>
      <vt:lpstr>God Had A Plan!</vt:lpstr>
      <vt:lpstr>God Had A Plan!</vt:lpstr>
      <vt:lpstr>God Had A Plan!</vt:lpstr>
      <vt:lpstr>The Birth Of Jesus Christ</vt:lpstr>
      <vt:lpstr>The Birth Of Jesus Christ</vt:lpstr>
      <vt:lpstr>The Birth Of Jesus Christ</vt:lpstr>
      <vt:lpstr>The Birth Of Jesus Christ</vt:lpstr>
      <vt:lpstr>The Birth Of Jesus Christ</vt:lpstr>
      <vt:lpstr>The Birth Of Jesus Christ</vt:lpstr>
      <vt:lpstr>The Teaching Of Jesus</vt:lpstr>
      <vt:lpstr>The Teaching Of Jesus</vt:lpstr>
      <vt:lpstr>The Teaching Of Jesus</vt:lpstr>
      <vt:lpstr>The Teaching Of Jesus</vt:lpstr>
      <vt:lpstr>Jesus Is Betrayed &amp; Arrested</vt:lpstr>
      <vt:lpstr>Jesus Is Betrayed &amp; Arrested</vt:lpstr>
      <vt:lpstr>Jesus Is Betrayed &amp; Arrested</vt:lpstr>
      <vt:lpstr>Jesus Is Betrayed &amp; Arrested</vt:lpstr>
      <vt:lpstr>Jesus Is Betrayed &amp; Arrested</vt:lpstr>
      <vt:lpstr>Jesus Is Betrayed &amp; Arrested</vt:lpstr>
      <vt:lpstr>Jesus Is Executed</vt:lpstr>
      <vt:lpstr>Jesus Is Executed</vt:lpstr>
      <vt:lpstr>Jesus Is Executed</vt:lpstr>
      <vt:lpstr>Jesus Is Executed</vt:lpstr>
      <vt:lpstr>Jesus Is Executed</vt:lpstr>
      <vt:lpstr>Jesus Is Executed</vt:lpstr>
      <vt:lpstr>Jesus Is Resurrected</vt:lpstr>
      <vt:lpstr>Jesus Is Resurrected</vt:lpstr>
      <vt:lpstr>Jesus Is Resurrected</vt:lpstr>
      <vt:lpstr>Jesus Is Resurrected</vt:lpstr>
      <vt:lpstr>Jesus Is Resurrected</vt:lpstr>
      <vt:lpstr>Jesus Gives His Apostles A Mission</vt:lpstr>
      <vt:lpstr>Jesus Gives His Apostles A Mission</vt:lpstr>
      <vt:lpstr>Jesus Gives His Apostles A Mission</vt:lpstr>
      <vt:lpstr>Jesus Gives His Apostles A Mission</vt:lpstr>
      <vt:lpstr>Jesus Ascends To Heaven</vt:lpstr>
      <vt:lpstr>Jesus Ascends To Heaven</vt:lpstr>
      <vt:lpstr>Jesus Ascends To Heaven</vt:lpstr>
      <vt:lpstr>The Coming Of The Holy Spirit</vt:lpstr>
      <vt:lpstr>The Coming Of The Holy Spirit</vt:lpstr>
      <vt:lpstr>The Coming Of The Holy Spirit</vt:lpstr>
      <vt:lpstr>The Apostles Preach The Gospel</vt:lpstr>
      <vt:lpstr>The Apostles Preach The Gospel</vt:lpstr>
      <vt:lpstr>The Apostles Preach The Gospel</vt:lpstr>
      <vt:lpstr>The Apostles Preach The Gospel</vt:lpstr>
      <vt:lpstr>The Apostles Preach The Gospel</vt:lpstr>
      <vt:lpstr>The Apostles Preach The Gospel</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Conversions In Acts</vt:lpstr>
      <vt:lpstr>Conversions In Acts</vt:lpstr>
      <vt:lpstr>Conversions In Acts</vt:lpstr>
      <vt:lpstr>Conversions In Acts</vt:lpstr>
      <vt:lpstr>Conversions In Acts</vt:lpstr>
      <vt:lpstr>Conversions In Acts</vt:lpstr>
      <vt:lpstr>Conversion Of The Samaritans</vt:lpstr>
      <vt:lpstr>Conversion Of The Samaritans</vt:lpstr>
      <vt:lpstr>Conversion Of The Samaritans</vt:lpstr>
      <vt:lpstr>Conversion Of The Samaritans</vt:lpstr>
      <vt:lpstr>Conversion Of The Samaritans</vt:lpstr>
      <vt:lpstr>Conversion Of The Samaritans</vt:lpstr>
      <vt:lpstr>Conversion Of The Samaritans</vt:lpstr>
      <vt:lpstr>Conversion Of The Samaritans</vt:lpstr>
      <vt:lpstr>Conversion Of The Samaritans</vt:lpstr>
      <vt:lpstr>Conversion Of Simon</vt:lpstr>
      <vt:lpstr>Conversion Of Simon</vt:lpstr>
      <vt:lpstr>Conversion Of Simon</vt:lpstr>
      <vt:lpstr>Conversion Of Simon</vt:lpstr>
      <vt:lpstr>Conversion Of Simon</vt:lpstr>
      <vt:lpstr>Conversion Of Simon</vt:lpstr>
      <vt:lpstr>Conversion Of Simon</vt:lpstr>
      <vt:lpstr>Conversion Of Simon</vt:lpstr>
      <vt:lpstr>Conversion Of Simon</vt:lpstr>
      <vt:lpstr>Simon’s Sin</vt:lpstr>
      <vt:lpstr>Simon’s Sin</vt:lpstr>
      <vt:lpstr>Simon’s Sin</vt:lpstr>
      <vt:lpstr>Simon’s Sin</vt:lpstr>
      <vt:lpstr>Simon’s Sin</vt:lpstr>
      <vt:lpstr>Simon’s Sin</vt:lpstr>
      <vt:lpstr>Simon’s Sin</vt:lpstr>
      <vt:lpstr>Simon’s Sin</vt:lpstr>
      <vt:lpstr>Simon’s Sin</vt:lpstr>
      <vt:lpstr>Simon’s Sin</vt:lpstr>
      <vt:lpstr>Simon’s Sin</vt:lpstr>
      <vt:lpstr>Conversion Of The Ethiopian</vt:lpstr>
      <vt:lpstr>Conversion Of The Ethiopian</vt:lpstr>
      <vt:lpstr>Conversion Of The Ethiopian</vt:lpstr>
      <vt:lpstr>Conversion Of The Ethiopian</vt:lpstr>
      <vt:lpstr>Conversion Of The Ethiopian</vt:lpstr>
      <vt:lpstr>Conversion Of The Ethiopian</vt:lpstr>
      <vt:lpstr>Conversion Of The Ethiopian</vt:lpstr>
      <vt:lpstr>Conversion Of The Ethiopian</vt:lpstr>
      <vt:lpstr>Conversion Of The Ethiopian</vt:lpstr>
      <vt:lpstr>Conversion Of The Ethiopian</vt:lpstr>
      <vt:lpstr>Conversion Of The Ethiopian</vt:lpstr>
      <vt:lpstr>Conversion Of The Ethiopian</vt:lpstr>
      <vt:lpstr>Conversion Of The Ethiopian</vt:lpstr>
      <vt:lpstr>Conversion Of The Ethiopian</vt:lpstr>
      <vt:lpstr>Conversion Of Saul</vt:lpstr>
      <vt:lpstr>Conversion Of Saul</vt:lpstr>
      <vt:lpstr>Conversion Of Saul</vt:lpstr>
      <vt:lpstr>Conversion Of Saul</vt:lpstr>
      <vt:lpstr>Conversion Of Saul</vt:lpstr>
      <vt:lpstr>Conversion Of Saul</vt:lpstr>
      <vt:lpstr>Conversion Of Saul</vt:lpstr>
      <vt:lpstr>Conversion Of Saul</vt:lpstr>
      <vt:lpstr>Conversion Of Saul</vt:lpstr>
      <vt:lpstr>Conversion Of Saul</vt:lpstr>
      <vt:lpstr>Conversion Of Saul</vt:lpstr>
      <vt:lpstr>Conversion Of Saul</vt:lpstr>
      <vt:lpstr>Conversion Of Saul</vt:lpstr>
      <vt:lpstr>Conversion Of Saul</vt:lpstr>
      <vt:lpstr>Conversion Of Saul</vt:lpstr>
      <vt:lpstr>Conversion Of Saul</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Cornelius</vt:lpstr>
      <vt:lpstr>Conversion Of Lydia</vt:lpstr>
      <vt:lpstr>Conversion Of Lydia</vt:lpstr>
      <vt:lpstr>Conversion Of Lydia</vt:lpstr>
      <vt:lpstr>Conversion Of Lydia</vt:lpstr>
      <vt:lpstr>Conversion Of Lydia</vt:lpstr>
      <vt:lpstr>Conversion Of Lydia</vt:lpstr>
      <vt:lpstr>Conversion Of Lydia</vt:lpstr>
      <vt:lpstr>Conversion Of Lydia</vt:lpstr>
      <vt:lpstr>Conversion Of Lydia</vt:lpstr>
      <vt:lpstr>Conversion Of The Jailer</vt:lpstr>
      <vt:lpstr>Conversion Of The Jailer</vt:lpstr>
      <vt:lpstr>Conversion Of The Jailer</vt:lpstr>
      <vt:lpstr>Conversion Of The Jailer</vt:lpstr>
      <vt:lpstr>Conversion Of The Jailer</vt:lpstr>
      <vt:lpstr>Conversion Of The Jailer</vt:lpstr>
      <vt:lpstr>Conversion Of The Jailer</vt:lpstr>
      <vt:lpstr>Conversion Of The Jailer</vt:lpstr>
      <vt:lpstr>Conversion Of The Jailer</vt:lpstr>
      <vt:lpstr>Conversion Of The Jailer</vt:lpstr>
      <vt:lpstr>Conversion Of The Corinthians</vt:lpstr>
      <vt:lpstr>Conversion Of The Corinthians</vt:lpstr>
      <vt:lpstr>Conversion Of The Corinthians</vt:lpstr>
      <vt:lpstr>Conversion Of The Corinthians</vt:lpstr>
      <vt:lpstr>Conversion Of The Corinthians</vt:lpstr>
      <vt:lpstr>Conversion Of The Corinthians</vt:lpstr>
      <vt:lpstr>Conversion Of The Corinthians</vt:lpstr>
      <vt:lpstr>Conversion Of The Ephesians</vt:lpstr>
      <vt:lpstr>Conversion Of The Ephesians</vt:lpstr>
      <vt:lpstr>Conversion Of The Ephesians</vt:lpstr>
      <vt:lpstr>Conversion Of The Ephesians</vt:lpstr>
      <vt:lpstr>Conversion Of The Ephesians</vt:lpstr>
      <vt:lpstr>Conversion Of The Ephesians</vt:lpstr>
      <vt:lpstr>Conversion Of The Ephesians</vt:lpstr>
      <vt:lpstr>Conversion Of The Ephesians</vt:lpstr>
      <vt:lpstr>Conversion Of The Ephesians</vt:lpstr>
      <vt:lpstr>Conversion Of The Ephesians</vt:lpstr>
      <vt:lpstr>Conversion Of The Ephesians</vt:lpstr>
      <vt:lpstr>Conversion Of The Ephesians</vt:lpstr>
      <vt:lpstr>Conversion Of The Ephesians</vt:lpstr>
      <vt:lpstr>Conversion Of The Ephesians</vt:lpstr>
      <vt:lpstr>Conversion Of The Ephesians</vt:lpstr>
      <vt:lpstr>Conversion To Christ</vt:lpstr>
      <vt:lpstr>Conversion To Christ</vt:lpstr>
      <vt:lpstr>Conversion To Christ</vt:lpstr>
      <vt:lpstr>Conversion To Christ</vt:lpstr>
      <vt:lpstr>Conversion To Christ</vt:lpstr>
      <vt:lpstr>Conversion To Christ</vt:lpstr>
      <vt:lpstr>Conversion To Christ</vt:lpstr>
      <vt:lpstr>Conversion To Christ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David Dann</dc:creator>
  <cp:lastModifiedBy>Kevin Carlile</cp:lastModifiedBy>
  <cp:revision>150</cp:revision>
  <dcterms:created xsi:type="dcterms:W3CDTF">2004-03-11T22:01:36Z</dcterms:created>
  <dcterms:modified xsi:type="dcterms:W3CDTF">2016-09-12T16:37:11Z</dcterms:modified>
</cp:coreProperties>
</file>