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ppt/notesSlides/notesSlide158.xml" ContentType="application/vnd.openxmlformats-officedocument.presentationml.notesSlide+xml"/>
  <Override PartName="/ppt/notesSlides/notesSlide159.xml" ContentType="application/vnd.openxmlformats-officedocument.presentationml.notesSlide+xml"/>
  <Override PartName="/ppt/notesSlides/notesSlide160.xml" ContentType="application/vnd.openxmlformats-officedocument.presentationml.notesSlide+xml"/>
  <Override PartName="/ppt/notesSlides/notesSlide161.xml" ContentType="application/vnd.openxmlformats-officedocument.presentationml.notesSlide+xml"/>
  <Override PartName="/ppt/notesSlides/notesSlide162.xml" ContentType="application/vnd.openxmlformats-officedocument.presentationml.notesSlide+xml"/>
  <Override PartName="/ppt/notesSlides/notesSlide163.xml" ContentType="application/vnd.openxmlformats-officedocument.presentationml.notesSlide+xml"/>
  <Override PartName="/ppt/notesSlides/notesSlide164.xml" ContentType="application/vnd.openxmlformats-officedocument.presentationml.notesSlide+xml"/>
  <Override PartName="/ppt/notesSlides/notesSlide165.xml" ContentType="application/vnd.openxmlformats-officedocument.presentationml.notesSlide+xml"/>
  <Override PartName="/ppt/notesSlides/notesSlide166.xml" ContentType="application/vnd.openxmlformats-officedocument.presentationml.notesSlide+xml"/>
  <Override PartName="/ppt/notesSlides/notesSlide167.xml" ContentType="application/vnd.openxmlformats-officedocument.presentationml.notesSlide+xml"/>
  <Override PartName="/ppt/notesSlides/notesSlide168.xml" ContentType="application/vnd.openxmlformats-officedocument.presentationml.notesSlide+xml"/>
  <Override PartName="/ppt/notesSlides/notesSlide169.xml" ContentType="application/vnd.openxmlformats-officedocument.presentationml.notesSlide+xml"/>
  <Override PartName="/ppt/notesSlides/notesSlide170.xml" ContentType="application/vnd.openxmlformats-officedocument.presentationml.notesSlide+xml"/>
  <Override PartName="/ppt/notesSlides/notesSlide171.xml" ContentType="application/vnd.openxmlformats-officedocument.presentationml.notesSlide+xml"/>
  <Override PartName="/ppt/notesSlides/notesSlide172.xml" ContentType="application/vnd.openxmlformats-officedocument.presentationml.notesSlide+xml"/>
  <Override PartName="/ppt/notesSlides/notesSlide173.xml" ContentType="application/vnd.openxmlformats-officedocument.presentationml.notesSlide+xml"/>
  <Override PartName="/ppt/notesSlides/notesSlide174.xml" ContentType="application/vnd.openxmlformats-officedocument.presentationml.notesSlide+xml"/>
  <Override PartName="/ppt/notesSlides/notesSlide175.xml" ContentType="application/vnd.openxmlformats-officedocument.presentationml.notesSlide+xml"/>
  <Override PartName="/ppt/notesSlides/notesSlide176.xml" ContentType="application/vnd.openxmlformats-officedocument.presentationml.notesSlide+xml"/>
  <Override PartName="/ppt/notesSlides/notesSlide177.xml" ContentType="application/vnd.openxmlformats-officedocument.presentationml.notesSlide+xml"/>
  <Override PartName="/ppt/notesSlides/notesSlide178.xml" ContentType="application/vnd.openxmlformats-officedocument.presentationml.notesSlide+xml"/>
  <Override PartName="/ppt/notesSlides/notesSlide179.xml" ContentType="application/vnd.openxmlformats-officedocument.presentationml.notesSlide+xml"/>
  <Override PartName="/ppt/notesSlides/notesSlide180.xml" ContentType="application/vnd.openxmlformats-officedocument.presentationml.notesSlide+xml"/>
  <Override PartName="/ppt/notesSlides/notesSlide181.xml" ContentType="application/vnd.openxmlformats-officedocument.presentationml.notesSlide+xml"/>
  <Override PartName="/ppt/notesSlides/notesSlide182.xml" ContentType="application/vnd.openxmlformats-officedocument.presentationml.notesSlide+xml"/>
  <Override PartName="/ppt/notesSlides/notesSlide183.xml" ContentType="application/vnd.openxmlformats-officedocument.presentationml.notesSlide+xml"/>
  <Override PartName="/ppt/notesSlides/notesSlide184.xml" ContentType="application/vnd.openxmlformats-officedocument.presentationml.notesSlide+xml"/>
  <Override PartName="/ppt/notesSlides/notesSlide185.xml" ContentType="application/vnd.openxmlformats-officedocument.presentationml.notesSlide+xml"/>
  <Override PartName="/ppt/notesSlides/notesSlide186.xml" ContentType="application/vnd.openxmlformats-officedocument.presentationml.notesSlide+xml"/>
  <Override PartName="/ppt/notesSlides/notesSlide187.xml" ContentType="application/vnd.openxmlformats-officedocument.presentationml.notesSlide+xml"/>
  <Override PartName="/ppt/notesSlides/notesSlide188.xml" ContentType="application/vnd.openxmlformats-officedocument.presentationml.notesSlide+xml"/>
  <Override PartName="/ppt/notesSlides/notesSlide189.xml" ContentType="application/vnd.openxmlformats-officedocument.presentationml.notesSlide+xml"/>
  <Override PartName="/ppt/notesSlides/notesSlide19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97"/>
  </p:notesMasterIdLst>
  <p:sldIdLst>
    <p:sldId id="256" r:id="rId2"/>
    <p:sldId id="257" r:id="rId3"/>
    <p:sldId id="350" r:id="rId4"/>
    <p:sldId id="351" r:id="rId5"/>
    <p:sldId id="352" r:id="rId6"/>
    <p:sldId id="353" r:id="rId7"/>
    <p:sldId id="510" r:id="rId8"/>
    <p:sldId id="509" r:id="rId9"/>
    <p:sldId id="354" r:id="rId10"/>
    <p:sldId id="355" r:id="rId11"/>
    <p:sldId id="356" r:id="rId12"/>
    <p:sldId id="357" r:id="rId13"/>
    <p:sldId id="358" r:id="rId14"/>
    <p:sldId id="290" r:id="rId15"/>
    <p:sldId id="514" r:id="rId16"/>
    <p:sldId id="359" r:id="rId17"/>
    <p:sldId id="360" r:id="rId18"/>
    <p:sldId id="361" r:id="rId19"/>
    <p:sldId id="362" r:id="rId20"/>
    <p:sldId id="363" r:id="rId21"/>
    <p:sldId id="292" r:id="rId22"/>
    <p:sldId id="364" r:id="rId23"/>
    <p:sldId id="365" r:id="rId24"/>
    <p:sldId id="366" r:id="rId25"/>
    <p:sldId id="367" r:id="rId26"/>
    <p:sldId id="368" r:id="rId27"/>
    <p:sldId id="369" r:id="rId28"/>
    <p:sldId id="370" r:id="rId29"/>
    <p:sldId id="371" r:id="rId30"/>
    <p:sldId id="372" r:id="rId31"/>
    <p:sldId id="373" r:id="rId32"/>
    <p:sldId id="374" r:id="rId33"/>
    <p:sldId id="375" r:id="rId34"/>
    <p:sldId id="376" r:id="rId35"/>
    <p:sldId id="315" r:id="rId36"/>
    <p:sldId id="377" r:id="rId37"/>
    <p:sldId id="378" r:id="rId38"/>
    <p:sldId id="379" r:id="rId39"/>
    <p:sldId id="380" r:id="rId40"/>
    <p:sldId id="316" r:id="rId41"/>
    <p:sldId id="381" r:id="rId42"/>
    <p:sldId id="382" r:id="rId43"/>
    <p:sldId id="383" r:id="rId44"/>
    <p:sldId id="384" r:id="rId45"/>
    <p:sldId id="258" r:id="rId46"/>
    <p:sldId id="385" r:id="rId47"/>
    <p:sldId id="386" r:id="rId48"/>
    <p:sldId id="317" r:id="rId49"/>
    <p:sldId id="388" r:id="rId50"/>
    <p:sldId id="389" r:id="rId51"/>
    <p:sldId id="390" r:id="rId52"/>
    <p:sldId id="318" r:id="rId53"/>
    <p:sldId id="391" r:id="rId54"/>
    <p:sldId id="392" r:id="rId55"/>
    <p:sldId id="319" r:id="rId56"/>
    <p:sldId id="393" r:id="rId57"/>
    <p:sldId id="394" r:id="rId58"/>
    <p:sldId id="395" r:id="rId59"/>
    <p:sldId id="320" r:id="rId60"/>
    <p:sldId id="396" r:id="rId61"/>
    <p:sldId id="397" r:id="rId62"/>
    <p:sldId id="398" r:id="rId63"/>
    <p:sldId id="399" r:id="rId64"/>
    <p:sldId id="321" r:id="rId65"/>
    <p:sldId id="322" r:id="rId66"/>
    <p:sldId id="400" r:id="rId67"/>
    <p:sldId id="401" r:id="rId68"/>
    <p:sldId id="402" r:id="rId69"/>
    <p:sldId id="405" r:id="rId70"/>
    <p:sldId id="323" r:id="rId71"/>
    <p:sldId id="515" r:id="rId72"/>
    <p:sldId id="324" r:id="rId73"/>
    <p:sldId id="406" r:id="rId74"/>
    <p:sldId id="407" r:id="rId75"/>
    <p:sldId id="325" r:id="rId76"/>
    <p:sldId id="408" r:id="rId77"/>
    <p:sldId id="409" r:id="rId78"/>
    <p:sldId id="326" r:id="rId79"/>
    <p:sldId id="420" r:id="rId80"/>
    <p:sldId id="410" r:id="rId81"/>
    <p:sldId id="411" r:id="rId82"/>
    <p:sldId id="412" r:id="rId83"/>
    <p:sldId id="413" r:id="rId84"/>
    <p:sldId id="414" r:id="rId85"/>
    <p:sldId id="415" r:id="rId86"/>
    <p:sldId id="416" r:id="rId87"/>
    <p:sldId id="417" r:id="rId88"/>
    <p:sldId id="418" r:id="rId89"/>
    <p:sldId id="327" r:id="rId90"/>
    <p:sldId id="421" r:id="rId91"/>
    <p:sldId id="422" r:id="rId92"/>
    <p:sldId id="423" r:id="rId93"/>
    <p:sldId id="424" r:id="rId94"/>
    <p:sldId id="425" r:id="rId95"/>
    <p:sldId id="328" r:id="rId96"/>
    <p:sldId id="426" r:id="rId97"/>
    <p:sldId id="516" r:id="rId98"/>
    <p:sldId id="517" r:id="rId99"/>
    <p:sldId id="518" r:id="rId100"/>
    <p:sldId id="519" r:id="rId101"/>
    <p:sldId id="331" r:id="rId102"/>
    <p:sldId id="435" r:id="rId103"/>
    <p:sldId id="430" r:id="rId104"/>
    <p:sldId id="431" r:id="rId105"/>
    <p:sldId id="432" r:id="rId106"/>
    <p:sldId id="433" r:id="rId107"/>
    <p:sldId id="434" r:id="rId108"/>
    <p:sldId id="332" r:id="rId109"/>
    <p:sldId id="511" r:id="rId110"/>
    <p:sldId id="333" r:id="rId111"/>
    <p:sldId id="437" r:id="rId112"/>
    <p:sldId id="438" r:id="rId113"/>
    <p:sldId id="439" r:id="rId114"/>
    <p:sldId id="440" r:id="rId115"/>
    <p:sldId id="441" r:id="rId116"/>
    <p:sldId id="442" r:id="rId117"/>
    <p:sldId id="334" r:id="rId118"/>
    <p:sldId id="448" r:id="rId119"/>
    <p:sldId id="443" r:id="rId120"/>
    <p:sldId id="449" r:id="rId121"/>
    <p:sldId id="450" r:id="rId122"/>
    <p:sldId id="451" r:id="rId123"/>
    <p:sldId id="335" r:id="rId124"/>
    <p:sldId id="452" r:id="rId125"/>
    <p:sldId id="453" r:id="rId126"/>
    <p:sldId id="455" r:id="rId127"/>
    <p:sldId id="456" r:id="rId128"/>
    <p:sldId id="457" r:id="rId129"/>
    <p:sldId id="458" r:id="rId130"/>
    <p:sldId id="454" r:id="rId131"/>
    <p:sldId id="459" r:id="rId132"/>
    <p:sldId id="460" r:id="rId133"/>
    <p:sldId id="461" r:id="rId134"/>
    <p:sldId id="462" r:id="rId135"/>
    <p:sldId id="463" r:id="rId136"/>
    <p:sldId id="336" r:id="rId137"/>
    <p:sldId id="464" r:id="rId138"/>
    <p:sldId id="465" r:id="rId139"/>
    <p:sldId id="466" r:id="rId140"/>
    <p:sldId id="467" r:id="rId141"/>
    <p:sldId id="337" r:id="rId142"/>
    <p:sldId id="468" r:id="rId143"/>
    <p:sldId id="469" r:id="rId144"/>
    <p:sldId id="470" r:id="rId145"/>
    <p:sldId id="471" r:id="rId146"/>
    <p:sldId id="472" r:id="rId147"/>
    <p:sldId id="338" r:id="rId148"/>
    <p:sldId id="473" r:id="rId149"/>
    <p:sldId id="474" r:id="rId150"/>
    <p:sldId id="475" r:id="rId151"/>
    <p:sldId id="476" r:id="rId152"/>
    <p:sldId id="339" r:id="rId153"/>
    <p:sldId id="477" r:id="rId154"/>
    <p:sldId id="340" r:id="rId155"/>
    <p:sldId id="478" r:id="rId156"/>
    <p:sldId id="479" r:id="rId157"/>
    <p:sldId id="480" r:id="rId158"/>
    <p:sldId id="481" r:id="rId159"/>
    <p:sldId id="482" r:id="rId160"/>
    <p:sldId id="521" r:id="rId161"/>
    <p:sldId id="341" r:id="rId162"/>
    <p:sldId id="512" r:id="rId163"/>
    <p:sldId id="483" r:id="rId164"/>
    <p:sldId id="484" r:id="rId165"/>
    <p:sldId id="485" r:id="rId166"/>
    <p:sldId id="486" r:id="rId167"/>
    <p:sldId id="342" r:id="rId168"/>
    <p:sldId id="513" r:id="rId169"/>
    <p:sldId id="487" r:id="rId170"/>
    <p:sldId id="488" r:id="rId171"/>
    <p:sldId id="489" r:id="rId172"/>
    <p:sldId id="343" r:id="rId173"/>
    <p:sldId id="492" r:id="rId174"/>
    <p:sldId id="490" r:id="rId175"/>
    <p:sldId id="491" r:id="rId176"/>
    <p:sldId id="344" r:id="rId177"/>
    <p:sldId id="493" r:id="rId178"/>
    <p:sldId id="503" r:id="rId179"/>
    <p:sldId id="345" r:id="rId180"/>
    <p:sldId id="494" r:id="rId181"/>
    <p:sldId id="495" r:id="rId182"/>
    <p:sldId id="496" r:id="rId183"/>
    <p:sldId id="497" r:id="rId184"/>
    <p:sldId id="498" r:id="rId185"/>
    <p:sldId id="499" r:id="rId186"/>
    <p:sldId id="500" r:id="rId187"/>
    <p:sldId id="501" r:id="rId188"/>
    <p:sldId id="346" r:id="rId189"/>
    <p:sldId id="504" r:id="rId190"/>
    <p:sldId id="505" r:id="rId191"/>
    <p:sldId id="347" r:id="rId192"/>
    <p:sldId id="506" r:id="rId193"/>
    <p:sldId id="507" r:id="rId194"/>
    <p:sldId id="348" r:id="rId195"/>
    <p:sldId id="508" r:id="rId196"/>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Arial" charset="0"/>
        <a:ea typeface="+mn-ea"/>
        <a:cs typeface="+mn-cs"/>
      </a:defRPr>
    </a:lvl1pPr>
    <a:lvl2pPr marL="457200" algn="l" rtl="0" eaLnBrk="0" fontAlgn="base" hangingPunct="0">
      <a:spcBef>
        <a:spcPct val="0"/>
      </a:spcBef>
      <a:spcAft>
        <a:spcPct val="0"/>
      </a:spcAft>
      <a:defRPr sz="2400" kern="1200">
        <a:solidFill>
          <a:schemeClr val="tx1"/>
        </a:solidFill>
        <a:latin typeface="Arial" charset="0"/>
        <a:ea typeface="+mn-ea"/>
        <a:cs typeface="+mn-cs"/>
      </a:defRPr>
    </a:lvl2pPr>
    <a:lvl3pPr marL="914400" algn="l" rtl="0" eaLnBrk="0" fontAlgn="base" hangingPunct="0">
      <a:spcBef>
        <a:spcPct val="0"/>
      </a:spcBef>
      <a:spcAft>
        <a:spcPct val="0"/>
      </a:spcAft>
      <a:defRPr sz="2400" kern="1200">
        <a:solidFill>
          <a:schemeClr val="tx1"/>
        </a:solidFill>
        <a:latin typeface="Arial" charset="0"/>
        <a:ea typeface="+mn-ea"/>
        <a:cs typeface="+mn-cs"/>
      </a:defRPr>
    </a:lvl3pPr>
    <a:lvl4pPr marL="1371600" algn="l" rtl="0" eaLnBrk="0" fontAlgn="base" hangingPunct="0">
      <a:spcBef>
        <a:spcPct val="0"/>
      </a:spcBef>
      <a:spcAft>
        <a:spcPct val="0"/>
      </a:spcAft>
      <a:defRPr sz="2400" kern="1200">
        <a:solidFill>
          <a:schemeClr val="tx1"/>
        </a:solidFill>
        <a:latin typeface="Arial" charset="0"/>
        <a:ea typeface="+mn-ea"/>
        <a:cs typeface="+mn-cs"/>
      </a:defRPr>
    </a:lvl4pPr>
    <a:lvl5pPr marL="1828800" algn="l" rtl="0" eaLnBrk="0" fontAlgn="base" hangingPunct="0">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CC3300"/>
    <a:srgbClr val="003399"/>
    <a:srgbClr val="0033CC"/>
    <a:srgbClr val="004800"/>
    <a:srgbClr val="FFFF00"/>
    <a:srgbClr val="FFFFFF"/>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23" autoAdjust="0"/>
    <p:restoredTop sz="94627" autoAdjust="0"/>
  </p:normalViewPr>
  <p:slideViewPr>
    <p:cSldViewPr>
      <p:cViewPr varScale="1">
        <p:scale>
          <a:sx n="103" d="100"/>
          <a:sy n="103" d="100"/>
        </p:scale>
        <p:origin x="-114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0" d="100"/>
          <a:sy n="40" d="100"/>
        </p:scale>
        <p:origin x="-1488"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196" Type="http://schemas.openxmlformats.org/officeDocument/2006/relationships/slide" Target="slides/slide195.xml"/><Relationship Id="rId200" Type="http://schemas.openxmlformats.org/officeDocument/2006/relationships/theme" Target="theme/theme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slide" Target="slides/slide185.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notesMaster" Target="notesMasters/notesMaster1.xml"/><Relationship Id="rId201" Type="http://schemas.openxmlformats.org/officeDocument/2006/relationships/tableStyles" Target="tableStyle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presProps" Target="presProps.xml"/><Relationship Id="rId172" Type="http://schemas.openxmlformats.org/officeDocument/2006/relationships/slide" Target="slides/slide171.xml"/><Relationship Id="rId193" Type="http://schemas.openxmlformats.org/officeDocument/2006/relationships/slide" Target="slides/slide192.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190" Type="http://schemas.openxmlformats.org/officeDocument/2006/relationships/slide" Target="slides/slide189.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defTabSz="966788">
              <a:defRPr sz="1300" smtClean="0">
                <a:latin typeface="Times New Roman" pitchFamily="18" charset="0"/>
              </a:defRPr>
            </a:lvl1pPr>
          </a:lstStyle>
          <a:p>
            <a:pPr>
              <a:defRPr/>
            </a:pPr>
            <a:endParaRPr lang="en-US" altLang="en-US"/>
          </a:p>
        </p:txBody>
      </p:sp>
      <p:sp>
        <p:nvSpPr>
          <p:cNvPr id="7171" name="Rectangle 3"/>
          <p:cNvSpPr>
            <a:spLocks noGrp="1" noChangeArrowheads="1"/>
          </p:cNvSpPr>
          <p:nvPr>
            <p:ph type="dt" idx="1"/>
          </p:nvPr>
        </p:nvSpPr>
        <p:spPr bwMode="auto">
          <a:xfrm>
            <a:off x="4144963" y="0"/>
            <a:ext cx="3170237"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r" defTabSz="966788">
              <a:defRPr sz="1300" smtClean="0">
                <a:latin typeface="Times New Roman" pitchFamily="18" charset="0"/>
              </a:defRPr>
            </a:lvl1pPr>
          </a:lstStyle>
          <a:p>
            <a:pPr>
              <a:defRPr/>
            </a:pPr>
            <a:endParaRPr lang="en-US" altLang="en-US"/>
          </a:p>
        </p:txBody>
      </p:sp>
      <p:sp>
        <p:nvSpPr>
          <p:cNvPr id="201732"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p:cNvSpPr>
            <a:spLocks noGrp="1" noChangeArrowheads="1"/>
          </p:cNvSpPr>
          <p:nvPr>
            <p:ph type="body" sz="quarter" idx="3"/>
          </p:nvPr>
        </p:nvSpPr>
        <p:spPr bwMode="auto">
          <a:xfrm>
            <a:off x="974725" y="4560888"/>
            <a:ext cx="5365750"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7174" name="Rectangle 6"/>
          <p:cNvSpPr>
            <a:spLocks noGrp="1" noChangeArrowheads="1"/>
          </p:cNvSpPr>
          <p:nvPr>
            <p:ph type="ftr" sz="quarter" idx="4"/>
          </p:nvPr>
        </p:nvSpPr>
        <p:spPr bwMode="auto">
          <a:xfrm>
            <a:off x="0" y="9121775"/>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defTabSz="966788">
              <a:defRPr sz="1300" smtClean="0">
                <a:latin typeface="Times New Roman" pitchFamily="18" charset="0"/>
              </a:defRPr>
            </a:lvl1pPr>
          </a:lstStyle>
          <a:p>
            <a:pPr>
              <a:defRPr/>
            </a:pPr>
            <a:endParaRPr lang="en-US" altLang="en-US"/>
          </a:p>
        </p:txBody>
      </p:sp>
      <p:sp>
        <p:nvSpPr>
          <p:cNvPr id="7175" name="Rectangle 7"/>
          <p:cNvSpPr>
            <a:spLocks noGrp="1" noChangeArrowheads="1"/>
          </p:cNvSpPr>
          <p:nvPr>
            <p:ph type="sldNum" sz="quarter" idx="5"/>
          </p:nvPr>
        </p:nvSpPr>
        <p:spPr bwMode="auto">
          <a:xfrm>
            <a:off x="4144963" y="9121775"/>
            <a:ext cx="3170237"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r" defTabSz="966788">
              <a:defRPr sz="1300" smtClean="0">
                <a:latin typeface="Times New Roman" pitchFamily="18" charset="0"/>
              </a:defRPr>
            </a:lvl1pPr>
          </a:lstStyle>
          <a:p>
            <a:pPr>
              <a:defRPr/>
            </a:pPr>
            <a:fld id="{EF2D9C0B-28E2-4058-9CCB-BD11055E80D5}" type="slidenum">
              <a:rPr lang="en-US" altLang="en-US"/>
              <a:pPr>
                <a:defRPr/>
              </a:pPr>
              <a:t>‹#›</a:t>
            </a:fld>
            <a:endParaRPr lang="en-US" altLang="en-US"/>
          </a:p>
        </p:txBody>
      </p:sp>
    </p:spTree>
    <p:extLst>
      <p:ext uri="{BB962C8B-B14F-4D97-AF65-F5344CB8AC3E}">
        <p14:creationId xmlns:p14="http://schemas.microsoft.com/office/powerpoint/2010/main" val="151096810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164.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165.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66.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167.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68.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169.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0.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171.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172.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173.xml.rels><?xml version="1.0" encoding="UTF-8" standalone="yes"?>
<Relationships xmlns="http://schemas.openxmlformats.org/package/2006/relationships"><Relationship Id="rId2" Type="http://schemas.openxmlformats.org/officeDocument/2006/relationships/slide" Target="../slides/slide178.xml"/><Relationship Id="rId1" Type="http://schemas.openxmlformats.org/officeDocument/2006/relationships/notesMaster" Target="../notesMasters/notesMaster1.xml"/></Relationships>
</file>

<file path=ppt/notesSlides/_rels/notesSlide174.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175.xml.rels><?xml version="1.0" encoding="UTF-8" standalone="yes"?>
<Relationships xmlns="http://schemas.openxmlformats.org/package/2006/relationships"><Relationship Id="rId2" Type="http://schemas.openxmlformats.org/officeDocument/2006/relationships/slide" Target="../slides/slide180.xml"/><Relationship Id="rId1" Type="http://schemas.openxmlformats.org/officeDocument/2006/relationships/notesMaster" Target="../notesMasters/notesMaster1.xml"/></Relationships>
</file>

<file path=ppt/notesSlides/_rels/notesSlide176.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177.xml.rels><?xml version="1.0" encoding="UTF-8" standalone="yes"?>
<Relationships xmlns="http://schemas.openxmlformats.org/package/2006/relationships"><Relationship Id="rId2" Type="http://schemas.openxmlformats.org/officeDocument/2006/relationships/slide" Target="../slides/slide182.xml"/><Relationship Id="rId1" Type="http://schemas.openxmlformats.org/officeDocument/2006/relationships/notesMaster" Target="../notesMasters/notesMaster1.xml"/></Relationships>
</file>

<file path=ppt/notesSlides/_rels/notesSlide178.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179.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0.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181.xml.rels><?xml version="1.0" encoding="UTF-8" standalone="yes"?>
<Relationships xmlns="http://schemas.openxmlformats.org/package/2006/relationships"><Relationship Id="rId2" Type="http://schemas.openxmlformats.org/officeDocument/2006/relationships/slide" Target="../slides/slide186.xml"/><Relationship Id="rId1" Type="http://schemas.openxmlformats.org/officeDocument/2006/relationships/notesMaster" Target="../notesMasters/notesMaster1.xml"/></Relationships>
</file>

<file path=ppt/notesSlides/_rels/notesSlide182.xml.rels><?xml version="1.0" encoding="UTF-8" standalone="yes"?>
<Relationships xmlns="http://schemas.openxmlformats.org/package/2006/relationships"><Relationship Id="rId2" Type="http://schemas.openxmlformats.org/officeDocument/2006/relationships/slide" Target="../slides/slide187.xml"/><Relationship Id="rId1" Type="http://schemas.openxmlformats.org/officeDocument/2006/relationships/notesMaster" Target="../notesMasters/notesMaster1.xml"/></Relationships>
</file>

<file path=ppt/notesSlides/_rels/notesSlide183.xml.rels><?xml version="1.0" encoding="UTF-8" standalone="yes"?>
<Relationships xmlns="http://schemas.openxmlformats.org/package/2006/relationships"><Relationship Id="rId2" Type="http://schemas.openxmlformats.org/officeDocument/2006/relationships/slide" Target="../slides/slide188.xml"/><Relationship Id="rId1" Type="http://schemas.openxmlformats.org/officeDocument/2006/relationships/notesMaster" Target="../notesMasters/notesMaster1.xml"/></Relationships>
</file>

<file path=ppt/notesSlides/_rels/notesSlide184.xml.rels><?xml version="1.0" encoding="UTF-8" standalone="yes"?>
<Relationships xmlns="http://schemas.openxmlformats.org/package/2006/relationships"><Relationship Id="rId2" Type="http://schemas.openxmlformats.org/officeDocument/2006/relationships/slide" Target="../slides/slide189.xml"/><Relationship Id="rId1" Type="http://schemas.openxmlformats.org/officeDocument/2006/relationships/notesMaster" Target="../notesMasters/notesMaster1.xml"/></Relationships>
</file>

<file path=ppt/notesSlides/_rels/notesSlide185.xml.rels><?xml version="1.0" encoding="UTF-8" standalone="yes"?>
<Relationships xmlns="http://schemas.openxmlformats.org/package/2006/relationships"><Relationship Id="rId2" Type="http://schemas.openxmlformats.org/officeDocument/2006/relationships/slide" Target="../slides/slide190.xml"/><Relationship Id="rId1" Type="http://schemas.openxmlformats.org/officeDocument/2006/relationships/notesMaster" Target="../notesMasters/notesMaster1.xml"/></Relationships>
</file>

<file path=ppt/notesSlides/_rels/notesSlide186.xml.rels><?xml version="1.0" encoding="UTF-8" standalone="yes"?>
<Relationships xmlns="http://schemas.openxmlformats.org/package/2006/relationships"><Relationship Id="rId2" Type="http://schemas.openxmlformats.org/officeDocument/2006/relationships/slide" Target="../slides/slide191.xml"/><Relationship Id="rId1" Type="http://schemas.openxmlformats.org/officeDocument/2006/relationships/notesMaster" Target="../notesMasters/notesMaster1.xml"/></Relationships>
</file>

<file path=ppt/notesSlides/_rels/notesSlide187.xml.rels><?xml version="1.0" encoding="UTF-8" standalone="yes"?>
<Relationships xmlns="http://schemas.openxmlformats.org/package/2006/relationships"><Relationship Id="rId2" Type="http://schemas.openxmlformats.org/officeDocument/2006/relationships/slide" Target="../slides/slide192.xml"/><Relationship Id="rId1" Type="http://schemas.openxmlformats.org/officeDocument/2006/relationships/notesMaster" Target="../notesMasters/notesMaster1.xml"/></Relationships>
</file>

<file path=ppt/notesSlides/_rels/notesSlide188.xml.rels><?xml version="1.0" encoding="UTF-8" standalone="yes"?>
<Relationships xmlns="http://schemas.openxmlformats.org/package/2006/relationships"><Relationship Id="rId2" Type="http://schemas.openxmlformats.org/officeDocument/2006/relationships/slide" Target="../slides/slide193.xml"/><Relationship Id="rId1" Type="http://schemas.openxmlformats.org/officeDocument/2006/relationships/notesMaster" Target="../notesMasters/notesMaster1.xml"/></Relationships>
</file>

<file path=ppt/notesSlides/_rels/notesSlide189.xml.rels><?xml version="1.0" encoding="UTF-8" standalone="yes"?>
<Relationships xmlns="http://schemas.openxmlformats.org/package/2006/relationships"><Relationship Id="rId2" Type="http://schemas.openxmlformats.org/officeDocument/2006/relationships/slide" Target="../slides/slide19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0.xml.rels><?xml version="1.0" encoding="UTF-8" standalone="yes"?>
<Relationships xmlns="http://schemas.openxmlformats.org/package/2006/relationships"><Relationship Id="rId2" Type="http://schemas.openxmlformats.org/officeDocument/2006/relationships/slide" Target="../slides/slide19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25D2E1AF-54FF-4493-9DC2-4EC0E35EA5CC}" type="slidenum">
              <a:rPr lang="en-US" altLang="en-US" sz="1300">
                <a:latin typeface="Times New Roman" pitchFamily="18" charset="0"/>
              </a:rPr>
              <a:pPr/>
              <a:t>6</a:t>
            </a:fld>
            <a:endParaRPr lang="en-US" altLang="en-US" sz="1300">
              <a:latin typeface="Times New Roman" pitchFamily="18" charset="0"/>
            </a:endParaRPr>
          </a:p>
        </p:txBody>
      </p:sp>
      <p:sp>
        <p:nvSpPr>
          <p:cNvPr id="202755" name="Rectangle 2"/>
          <p:cNvSpPr>
            <a:spLocks noGrp="1" noRot="1" noChangeAspect="1" noChangeArrowheads="1" noTextEdit="1"/>
          </p:cNvSpPr>
          <p:nvPr>
            <p:ph type="sldImg"/>
          </p:nvPr>
        </p:nvSpPr>
        <p:spPr>
          <a:xfrm>
            <a:off x="1258888" y="720725"/>
            <a:ext cx="4800600" cy="3600450"/>
          </a:xfrm>
          <a:ln/>
        </p:spPr>
      </p:sp>
      <p:sp>
        <p:nvSpPr>
          <p:cNvPr id="20275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5E33FAC4-41D5-4163-92DF-13118CBEBD64}" type="slidenum">
              <a:rPr lang="en-US" altLang="en-US" sz="1300">
                <a:latin typeface="Times New Roman" pitchFamily="18" charset="0"/>
              </a:rPr>
              <a:pPr/>
              <a:t>15</a:t>
            </a:fld>
            <a:endParaRPr lang="en-US" altLang="en-US" sz="1300">
              <a:latin typeface="Times New Roman" pitchFamily="18" charset="0"/>
            </a:endParaRPr>
          </a:p>
        </p:txBody>
      </p:sp>
      <p:sp>
        <p:nvSpPr>
          <p:cNvPr id="211971" name="Rectangle 2"/>
          <p:cNvSpPr>
            <a:spLocks noGrp="1" noRot="1" noChangeAspect="1" noChangeArrowheads="1" noTextEdit="1"/>
          </p:cNvSpPr>
          <p:nvPr>
            <p:ph type="sldImg"/>
          </p:nvPr>
        </p:nvSpPr>
        <p:spPr>
          <a:ln/>
        </p:spPr>
      </p:sp>
      <p:sp>
        <p:nvSpPr>
          <p:cNvPr id="21197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25BF7580-7655-47F5-AA37-2EFD112BBA07}" type="slidenum">
              <a:rPr lang="en-US" altLang="en-US" sz="1300">
                <a:latin typeface="Times New Roman" pitchFamily="18" charset="0"/>
              </a:rPr>
              <a:pPr/>
              <a:t>105</a:t>
            </a:fld>
            <a:endParaRPr lang="en-US" altLang="en-US" sz="1300">
              <a:latin typeface="Times New Roman" pitchFamily="18" charset="0"/>
            </a:endParaRPr>
          </a:p>
        </p:txBody>
      </p:sp>
      <p:sp>
        <p:nvSpPr>
          <p:cNvPr id="304131" name="Rectangle 2"/>
          <p:cNvSpPr>
            <a:spLocks noGrp="1" noRot="1" noChangeAspect="1" noChangeArrowheads="1" noTextEdit="1"/>
          </p:cNvSpPr>
          <p:nvPr>
            <p:ph type="sldImg"/>
          </p:nvPr>
        </p:nvSpPr>
        <p:spPr>
          <a:ln/>
        </p:spPr>
      </p:sp>
      <p:sp>
        <p:nvSpPr>
          <p:cNvPr id="30413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5CB4D11-9EE2-474F-9F0D-48475449CA0F}" type="slidenum">
              <a:rPr lang="en-US" altLang="en-US" sz="1300">
                <a:latin typeface="Times New Roman" pitchFamily="18" charset="0"/>
              </a:rPr>
              <a:pPr/>
              <a:t>106</a:t>
            </a:fld>
            <a:endParaRPr lang="en-US" altLang="en-US" sz="1300">
              <a:latin typeface="Times New Roman" pitchFamily="18" charset="0"/>
            </a:endParaRPr>
          </a:p>
        </p:txBody>
      </p:sp>
      <p:sp>
        <p:nvSpPr>
          <p:cNvPr id="305155" name="Rectangle 2"/>
          <p:cNvSpPr>
            <a:spLocks noGrp="1" noRot="1" noChangeAspect="1" noChangeArrowheads="1" noTextEdit="1"/>
          </p:cNvSpPr>
          <p:nvPr>
            <p:ph type="sldImg"/>
          </p:nvPr>
        </p:nvSpPr>
        <p:spPr>
          <a:ln/>
        </p:spPr>
      </p:sp>
      <p:sp>
        <p:nvSpPr>
          <p:cNvPr id="30515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2654DCD1-4C9A-4095-B643-7B23BFAE68C9}" type="slidenum">
              <a:rPr lang="en-US" altLang="en-US" sz="1300">
                <a:latin typeface="Times New Roman" pitchFamily="18" charset="0"/>
              </a:rPr>
              <a:pPr/>
              <a:t>107</a:t>
            </a:fld>
            <a:endParaRPr lang="en-US" altLang="en-US" sz="1300">
              <a:latin typeface="Times New Roman" pitchFamily="18" charset="0"/>
            </a:endParaRPr>
          </a:p>
        </p:txBody>
      </p:sp>
      <p:sp>
        <p:nvSpPr>
          <p:cNvPr id="306179" name="Rectangle 2"/>
          <p:cNvSpPr>
            <a:spLocks noGrp="1" noRot="1" noChangeAspect="1" noChangeArrowheads="1" noTextEdit="1"/>
          </p:cNvSpPr>
          <p:nvPr>
            <p:ph type="sldImg"/>
          </p:nvPr>
        </p:nvSpPr>
        <p:spPr>
          <a:ln/>
        </p:spPr>
      </p:sp>
      <p:sp>
        <p:nvSpPr>
          <p:cNvPr id="30618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F34C2168-11A9-41B5-9AE4-325180A36C1D}" type="slidenum">
              <a:rPr lang="en-US" altLang="en-US" sz="1300">
                <a:latin typeface="Times New Roman" pitchFamily="18" charset="0"/>
              </a:rPr>
              <a:pPr/>
              <a:t>108</a:t>
            </a:fld>
            <a:endParaRPr lang="en-US" altLang="en-US" sz="1300">
              <a:latin typeface="Times New Roman" pitchFamily="18" charset="0"/>
            </a:endParaRPr>
          </a:p>
        </p:txBody>
      </p:sp>
      <p:sp>
        <p:nvSpPr>
          <p:cNvPr id="307203" name="Rectangle 2"/>
          <p:cNvSpPr>
            <a:spLocks noGrp="1" noRot="1" noChangeAspect="1" noChangeArrowheads="1" noTextEdit="1"/>
          </p:cNvSpPr>
          <p:nvPr>
            <p:ph type="sldImg"/>
          </p:nvPr>
        </p:nvSpPr>
        <p:spPr>
          <a:ln/>
        </p:spPr>
      </p:sp>
      <p:sp>
        <p:nvSpPr>
          <p:cNvPr id="30720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BFC9382-7F51-4E80-86B0-8B2E541CB319}" type="slidenum">
              <a:rPr lang="en-US" altLang="en-US" sz="1300">
                <a:latin typeface="Times New Roman" pitchFamily="18" charset="0"/>
              </a:rPr>
              <a:pPr/>
              <a:t>109</a:t>
            </a:fld>
            <a:endParaRPr lang="en-US" altLang="en-US" sz="1300">
              <a:latin typeface="Times New Roman" pitchFamily="18" charset="0"/>
            </a:endParaRPr>
          </a:p>
        </p:txBody>
      </p:sp>
      <p:sp>
        <p:nvSpPr>
          <p:cNvPr id="308227" name="Rectangle 2"/>
          <p:cNvSpPr>
            <a:spLocks noGrp="1" noRot="1" noChangeAspect="1" noChangeArrowheads="1" noTextEdit="1"/>
          </p:cNvSpPr>
          <p:nvPr>
            <p:ph type="sldImg"/>
          </p:nvPr>
        </p:nvSpPr>
        <p:spPr>
          <a:ln/>
        </p:spPr>
      </p:sp>
      <p:sp>
        <p:nvSpPr>
          <p:cNvPr id="30822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B9D3F7E8-A3AC-4E86-AAC6-367C5FD90940}" type="slidenum">
              <a:rPr lang="en-US" altLang="en-US" sz="1300">
                <a:latin typeface="Times New Roman" pitchFamily="18" charset="0"/>
              </a:rPr>
              <a:pPr/>
              <a:t>110</a:t>
            </a:fld>
            <a:endParaRPr lang="en-US" altLang="en-US" sz="1300">
              <a:latin typeface="Times New Roman" pitchFamily="18" charset="0"/>
            </a:endParaRPr>
          </a:p>
        </p:txBody>
      </p:sp>
      <p:sp>
        <p:nvSpPr>
          <p:cNvPr id="309251" name="Rectangle 2"/>
          <p:cNvSpPr>
            <a:spLocks noGrp="1" noRot="1" noChangeAspect="1" noChangeArrowheads="1" noTextEdit="1"/>
          </p:cNvSpPr>
          <p:nvPr>
            <p:ph type="sldImg"/>
          </p:nvPr>
        </p:nvSpPr>
        <p:spPr>
          <a:ln/>
        </p:spPr>
      </p:sp>
      <p:sp>
        <p:nvSpPr>
          <p:cNvPr id="30925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B5CA6411-3A16-40EC-9792-33E406745115}" type="slidenum">
              <a:rPr lang="en-US" altLang="en-US" sz="1300">
                <a:latin typeface="Times New Roman" pitchFamily="18" charset="0"/>
              </a:rPr>
              <a:pPr/>
              <a:t>111</a:t>
            </a:fld>
            <a:endParaRPr lang="en-US" altLang="en-US" sz="1300">
              <a:latin typeface="Times New Roman" pitchFamily="18" charset="0"/>
            </a:endParaRPr>
          </a:p>
        </p:txBody>
      </p:sp>
      <p:sp>
        <p:nvSpPr>
          <p:cNvPr id="310275" name="Rectangle 2"/>
          <p:cNvSpPr>
            <a:spLocks noGrp="1" noRot="1" noChangeAspect="1" noChangeArrowheads="1" noTextEdit="1"/>
          </p:cNvSpPr>
          <p:nvPr>
            <p:ph type="sldImg"/>
          </p:nvPr>
        </p:nvSpPr>
        <p:spPr>
          <a:ln/>
        </p:spPr>
      </p:sp>
      <p:sp>
        <p:nvSpPr>
          <p:cNvPr id="31027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9FBE1F6-0DAF-4FC9-B068-2793114E6B69}" type="slidenum">
              <a:rPr lang="en-US" altLang="en-US" sz="1300">
                <a:latin typeface="Times New Roman" pitchFamily="18" charset="0"/>
              </a:rPr>
              <a:pPr/>
              <a:t>112</a:t>
            </a:fld>
            <a:endParaRPr lang="en-US" altLang="en-US" sz="1300">
              <a:latin typeface="Times New Roman" pitchFamily="18" charset="0"/>
            </a:endParaRPr>
          </a:p>
        </p:txBody>
      </p:sp>
      <p:sp>
        <p:nvSpPr>
          <p:cNvPr id="311299" name="Rectangle 2"/>
          <p:cNvSpPr>
            <a:spLocks noGrp="1" noRot="1" noChangeAspect="1" noChangeArrowheads="1" noTextEdit="1"/>
          </p:cNvSpPr>
          <p:nvPr>
            <p:ph type="sldImg"/>
          </p:nvPr>
        </p:nvSpPr>
        <p:spPr>
          <a:ln/>
        </p:spPr>
      </p:sp>
      <p:sp>
        <p:nvSpPr>
          <p:cNvPr id="31130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7D0E3C2B-B660-4AE3-8BBA-33E6CAE38DF7}" type="slidenum">
              <a:rPr lang="en-US" altLang="en-US" sz="1300">
                <a:latin typeface="Times New Roman" pitchFamily="18" charset="0"/>
              </a:rPr>
              <a:pPr/>
              <a:t>113</a:t>
            </a:fld>
            <a:endParaRPr lang="en-US" altLang="en-US" sz="1300">
              <a:latin typeface="Times New Roman" pitchFamily="18" charset="0"/>
            </a:endParaRPr>
          </a:p>
        </p:txBody>
      </p:sp>
      <p:sp>
        <p:nvSpPr>
          <p:cNvPr id="312323" name="Rectangle 2"/>
          <p:cNvSpPr>
            <a:spLocks noGrp="1" noRot="1" noChangeAspect="1" noChangeArrowheads="1" noTextEdit="1"/>
          </p:cNvSpPr>
          <p:nvPr>
            <p:ph type="sldImg"/>
          </p:nvPr>
        </p:nvSpPr>
        <p:spPr>
          <a:ln/>
        </p:spPr>
      </p:sp>
      <p:sp>
        <p:nvSpPr>
          <p:cNvPr id="31232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BDF66D18-BC61-480B-98EF-0E0908AB4E1B}" type="slidenum">
              <a:rPr lang="en-US" altLang="en-US" sz="1300">
                <a:latin typeface="Times New Roman" pitchFamily="18" charset="0"/>
              </a:rPr>
              <a:pPr/>
              <a:t>114</a:t>
            </a:fld>
            <a:endParaRPr lang="en-US" altLang="en-US" sz="1300">
              <a:latin typeface="Times New Roman" pitchFamily="18" charset="0"/>
            </a:endParaRPr>
          </a:p>
        </p:txBody>
      </p:sp>
      <p:sp>
        <p:nvSpPr>
          <p:cNvPr id="313347" name="Rectangle 2"/>
          <p:cNvSpPr>
            <a:spLocks noGrp="1" noRot="1" noChangeAspect="1" noChangeArrowheads="1" noTextEdit="1"/>
          </p:cNvSpPr>
          <p:nvPr>
            <p:ph type="sldImg"/>
          </p:nvPr>
        </p:nvSpPr>
        <p:spPr>
          <a:ln/>
        </p:spPr>
      </p:sp>
      <p:sp>
        <p:nvSpPr>
          <p:cNvPr id="31334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18D60BC3-24C7-4804-AA7D-823622734357}" type="slidenum">
              <a:rPr lang="en-US" altLang="en-US" sz="1300">
                <a:latin typeface="Times New Roman" pitchFamily="18" charset="0"/>
              </a:rPr>
              <a:pPr/>
              <a:t>16</a:t>
            </a:fld>
            <a:endParaRPr lang="en-US" altLang="en-US" sz="1300">
              <a:latin typeface="Times New Roman" pitchFamily="18" charset="0"/>
            </a:endParaRPr>
          </a:p>
        </p:txBody>
      </p:sp>
      <p:sp>
        <p:nvSpPr>
          <p:cNvPr id="212995" name="Rectangle 2"/>
          <p:cNvSpPr>
            <a:spLocks noGrp="1" noRot="1" noChangeAspect="1" noChangeArrowheads="1" noTextEdit="1"/>
          </p:cNvSpPr>
          <p:nvPr>
            <p:ph type="sldImg"/>
          </p:nvPr>
        </p:nvSpPr>
        <p:spPr>
          <a:ln/>
        </p:spPr>
      </p:sp>
      <p:sp>
        <p:nvSpPr>
          <p:cNvPr id="21299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CF7BD482-20B0-437E-AE6F-2E17E6140AC4}" type="slidenum">
              <a:rPr lang="en-US" altLang="en-US" sz="1300">
                <a:latin typeface="Times New Roman" pitchFamily="18" charset="0"/>
              </a:rPr>
              <a:pPr/>
              <a:t>115</a:t>
            </a:fld>
            <a:endParaRPr lang="en-US" altLang="en-US" sz="1300">
              <a:latin typeface="Times New Roman" pitchFamily="18" charset="0"/>
            </a:endParaRPr>
          </a:p>
        </p:txBody>
      </p:sp>
      <p:sp>
        <p:nvSpPr>
          <p:cNvPr id="314371" name="Rectangle 2"/>
          <p:cNvSpPr>
            <a:spLocks noGrp="1" noRot="1" noChangeAspect="1" noChangeArrowheads="1" noTextEdit="1"/>
          </p:cNvSpPr>
          <p:nvPr>
            <p:ph type="sldImg"/>
          </p:nvPr>
        </p:nvSpPr>
        <p:spPr>
          <a:ln/>
        </p:spPr>
      </p:sp>
      <p:sp>
        <p:nvSpPr>
          <p:cNvPr id="31437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0C3A3B49-6638-404B-8806-E20559177E99}" type="slidenum">
              <a:rPr lang="en-US" altLang="en-US" sz="1300">
                <a:latin typeface="Times New Roman" pitchFamily="18" charset="0"/>
              </a:rPr>
              <a:pPr/>
              <a:t>116</a:t>
            </a:fld>
            <a:endParaRPr lang="en-US" altLang="en-US" sz="1300">
              <a:latin typeface="Times New Roman" pitchFamily="18" charset="0"/>
            </a:endParaRPr>
          </a:p>
        </p:txBody>
      </p:sp>
      <p:sp>
        <p:nvSpPr>
          <p:cNvPr id="315395" name="Rectangle 2"/>
          <p:cNvSpPr>
            <a:spLocks noGrp="1" noRot="1" noChangeAspect="1" noChangeArrowheads="1" noTextEdit="1"/>
          </p:cNvSpPr>
          <p:nvPr>
            <p:ph type="sldImg"/>
          </p:nvPr>
        </p:nvSpPr>
        <p:spPr>
          <a:ln/>
        </p:spPr>
      </p:sp>
      <p:sp>
        <p:nvSpPr>
          <p:cNvPr id="31539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52D20F9-E589-4BDC-AA7F-606CEE3DA3CB}" type="slidenum">
              <a:rPr lang="en-US" altLang="en-US" sz="1300">
                <a:latin typeface="Times New Roman" pitchFamily="18" charset="0"/>
              </a:rPr>
              <a:pPr/>
              <a:t>117</a:t>
            </a:fld>
            <a:endParaRPr lang="en-US" altLang="en-US" sz="1300">
              <a:latin typeface="Times New Roman" pitchFamily="18" charset="0"/>
            </a:endParaRPr>
          </a:p>
        </p:txBody>
      </p:sp>
      <p:sp>
        <p:nvSpPr>
          <p:cNvPr id="316419" name="Rectangle 2"/>
          <p:cNvSpPr>
            <a:spLocks noGrp="1" noRot="1" noChangeAspect="1" noChangeArrowheads="1" noTextEdit="1"/>
          </p:cNvSpPr>
          <p:nvPr>
            <p:ph type="sldImg"/>
          </p:nvPr>
        </p:nvSpPr>
        <p:spPr>
          <a:ln/>
        </p:spPr>
      </p:sp>
      <p:sp>
        <p:nvSpPr>
          <p:cNvPr id="31642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7A2963C-8E08-4AF9-9085-196275B8DD52}" type="slidenum">
              <a:rPr lang="en-US" altLang="en-US" sz="1300">
                <a:latin typeface="Times New Roman" pitchFamily="18" charset="0"/>
              </a:rPr>
              <a:pPr/>
              <a:t>118</a:t>
            </a:fld>
            <a:endParaRPr lang="en-US" altLang="en-US" sz="1300">
              <a:latin typeface="Times New Roman" pitchFamily="18" charset="0"/>
            </a:endParaRPr>
          </a:p>
        </p:txBody>
      </p:sp>
      <p:sp>
        <p:nvSpPr>
          <p:cNvPr id="317443" name="Rectangle 2"/>
          <p:cNvSpPr>
            <a:spLocks noGrp="1" noRot="1" noChangeAspect="1" noChangeArrowheads="1" noTextEdit="1"/>
          </p:cNvSpPr>
          <p:nvPr>
            <p:ph type="sldImg"/>
          </p:nvPr>
        </p:nvSpPr>
        <p:spPr>
          <a:ln/>
        </p:spPr>
      </p:sp>
      <p:sp>
        <p:nvSpPr>
          <p:cNvPr id="31744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19D59D57-58F4-4E22-A958-DAF6C5FD1204}" type="slidenum">
              <a:rPr lang="en-US" altLang="en-US" sz="1300">
                <a:latin typeface="Times New Roman" pitchFamily="18" charset="0"/>
              </a:rPr>
              <a:pPr/>
              <a:t>119</a:t>
            </a:fld>
            <a:endParaRPr lang="en-US" altLang="en-US" sz="1300">
              <a:latin typeface="Times New Roman" pitchFamily="18" charset="0"/>
            </a:endParaRPr>
          </a:p>
        </p:txBody>
      </p:sp>
      <p:sp>
        <p:nvSpPr>
          <p:cNvPr id="318467" name="Rectangle 2"/>
          <p:cNvSpPr>
            <a:spLocks noGrp="1" noRot="1" noChangeAspect="1" noChangeArrowheads="1" noTextEdit="1"/>
          </p:cNvSpPr>
          <p:nvPr>
            <p:ph type="sldImg"/>
          </p:nvPr>
        </p:nvSpPr>
        <p:spPr>
          <a:ln/>
        </p:spPr>
      </p:sp>
      <p:sp>
        <p:nvSpPr>
          <p:cNvPr id="31846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E77BECFC-155C-4CF4-863B-4558DD17B9FF}" type="slidenum">
              <a:rPr lang="en-US" altLang="en-US" sz="1300">
                <a:latin typeface="Times New Roman" pitchFamily="18" charset="0"/>
              </a:rPr>
              <a:pPr/>
              <a:t>120</a:t>
            </a:fld>
            <a:endParaRPr lang="en-US" altLang="en-US" sz="1300">
              <a:latin typeface="Times New Roman" pitchFamily="18" charset="0"/>
            </a:endParaRPr>
          </a:p>
        </p:txBody>
      </p:sp>
      <p:sp>
        <p:nvSpPr>
          <p:cNvPr id="319491" name="Rectangle 2"/>
          <p:cNvSpPr>
            <a:spLocks noGrp="1" noRot="1" noChangeAspect="1" noChangeArrowheads="1" noTextEdit="1"/>
          </p:cNvSpPr>
          <p:nvPr>
            <p:ph type="sldImg"/>
          </p:nvPr>
        </p:nvSpPr>
        <p:spPr>
          <a:ln/>
        </p:spPr>
      </p:sp>
      <p:sp>
        <p:nvSpPr>
          <p:cNvPr id="31949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FC76222F-F819-4A7E-B512-E4522DC28598}" type="slidenum">
              <a:rPr lang="en-US" altLang="en-US" sz="1300">
                <a:latin typeface="Times New Roman" pitchFamily="18" charset="0"/>
              </a:rPr>
              <a:pPr/>
              <a:t>121</a:t>
            </a:fld>
            <a:endParaRPr lang="en-US" altLang="en-US" sz="1300">
              <a:latin typeface="Times New Roman" pitchFamily="18" charset="0"/>
            </a:endParaRPr>
          </a:p>
        </p:txBody>
      </p:sp>
      <p:sp>
        <p:nvSpPr>
          <p:cNvPr id="320515" name="Rectangle 2"/>
          <p:cNvSpPr>
            <a:spLocks noGrp="1" noRot="1" noChangeAspect="1" noChangeArrowheads="1" noTextEdit="1"/>
          </p:cNvSpPr>
          <p:nvPr>
            <p:ph type="sldImg"/>
          </p:nvPr>
        </p:nvSpPr>
        <p:spPr>
          <a:ln/>
        </p:spPr>
      </p:sp>
      <p:sp>
        <p:nvSpPr>
          <p:cNvPr id="32051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52AC3F60-ED12-4CD8-A91D-2FAC03E1216C}" type="slidenum">
              <a:rPr lang="en-US" altLang="en-US" sz="1300">
                <a:latin typeface="Times New Roman" pitchFamily="18" charset="0"/>
              </a:rPr>
              <a:pPr/>
              <a:t>122</a:t>
            </a:fld>
            <a:endParaRPr lang="en-US" altLang="en-US" sz="1300">
              <a:latin typeface="Times New Roman" pitchFamily="18" charset="0"/>
            </a:endParaRPr>
          </a:p>
        </p:txBody>
      </p:sp>
      <p:sp>
        <p:nvSpPr>
          <p:cNvPr id="321539" name="Rectangle 2"/>
          <p:cNvSpPr>
            <a:spLocks noGrp="1" noRot="1" noChangeAspect="1" noChangeArrowheads="1" noTextEdit="1"/>
          </p:cNvSpPr>
          <p:nvPr>
            <p:ph type="sldImg"/>
          </p:nvPr>
        </p:nvSpPr>
        <p:spPr>
          <a:ln/>
        </p:spPr>
      </p:sp>
      <p:sp>
        <p:nvSpPr>
          <p:cNvPr id="32154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B51D15D-F6E3-4E42-86AB-351330253A62}" type="slidenum">
              <a:rPr lang="en-US" altLang="en-US" sz="1300">
                <a:latin typeface="Times New Roman" pitchFamily="18" charset="0"/>
              </a:rPr>
              <a:pPr/>
              <a:t>123</a:t>
            </a:fld>
            <a:endParaRPr lang="en-US" altLang="en-US" sz="1300">
              <a:latin typeface="Times New Roman" pitchFamily="18" charset="0"/>
            </a:endParaRPr>
          </a:p>
        </p:txBody>
      </p:sp>
      <p:sp>
        <p:nvSpPr>
          <p:cNvPr id="322563" name="Rectangle 2"/>
          <p:cNvSpPr>
            <a:spLocks noGrp="1" noRot="1" noChangeAspect="1" noChangeArrowheads="1" noTextEdit="1"/>
          </p:cNvSpPr>
          <p:nvPr>
            <p:ph type="sldImg"/>
          </p:nvPr>
        </p:nvSpPr>
        <p:spPr>
          <a:ln/>
        </p:spPr>
      </p:sp>
      <p:sp>
        <p:nvSpPr>
          <p:cNvPr id="32256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D6C85D6-4ECA-4F46-8002-448D4A500969}" type="slidenum">
              <a:rPr lang="en-US" altLang="en-US" sz="1300">
                <a:latin typeface="Times New Roman" pitchFamily="18" charset="0"/>
              </a:rPr>
              <a:pPr/>
              <a:t>124</a:t>
            </a:fld>
            <a:endParaRPr lang="en-US" altLang="en-US" sz="1300">
              <a:latin typeface="Times New Roman" pitchFamily="18" charset="0"/>
            </a:endParaRPr>
          </a:p>
        </p:txBody>
      </p:sp>
      <p:sp>
        <p:nvSpPr>
          <p:cNvPr id="323587" name="Rectangle 2"/>
          <p:cNvSpPr>
            <a:spLocks noGrp="1" noRot="1" noChangeAspect="1" noChangeArrowheads="1" noTextEdit="1"/>
          </p:cNvSpPr>
          <p:nvPr>
            <p:ph type="sldImg"/>
          </p:nvPr>
        </p:nvSpPr>
        <p:spPr>
          <a:ln/>
        </p:spPr>
      </p:sp>
      <p:sp>
        <p:nvSpPr>
          <p:cNvPr id="32358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CBBCE442-38F9-452E-A4EC-7BA59F0F4A38}" type="slidenum">
              <a:rPr lang="en-US" altLang="en-US" sz="1300">
                <a:latin typeface="Times New Roman" pitchFamily="18" charset="0"/>
              </a:rPr>
              <a:pPr/>
              <a:t>17</a:t>
            </a:fld>
            <a:endParaRPr lang="en-US" altLang="en-US" sz="1300">
              <a:latin typeface="Times New Roman" pitchFamily="18" charset="0"/>
            </a:endParaRPr>
          </a:p>
        </p:txBody>
      </p:sp>
      <p:sp>
        <p:nvSpPr>
          <p:cNvPr id="214019" name="Rectangle 2"/>
          <p:cNvSpPr>
            <a:spLocks noGrp="1" noRot="1" noChangeAspect="1" noChangeArrowheads="1" noTextEdit="1"/>
          </p:cNvSpPr>
          <p:nvPr>
            <p:ph type="sldImg"/>
          </p:nvPr>
        </p:nvSpPr>
        <p:spPr>
          <a:ln/>
        </p:spPr>
      </p:sp>
      <p:sp>
        <p:nvSpPr>
          <p:cNvPr id="21402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2B2C70B-72F3-44A2-B97E-FC07FA6E52ED}" type="slidenum">
              <a:rPr lang="en-US" altLang="en-US" sz="1300">
                <a:latin typeface="Times New Roman" pitchFamily="18" charset="0"/>
              </a:rPr>
              <a:pPr/>
              <a:t>125</a:t>
            </a:fld>
            <a:endParaRPr lang="en-US" altLang="en-US" sz="1300">
              <a:latin typeface="Times New Roman" pitchFamily="18" charset="0"/>
            </a:endParaRPr>
          </a:p>
        </p:txBody>
      </p:sp>
      <p:sp>
        <p:nvSpPr>
          <p:cNvPr id="324611" name="Rectangle 2"/>
          <p:cNvSpPr>
            <a:spLocks noGrp="1" noRot="1" noChangeAspect="1" noChangeArrowheads="1" noTextEdit="1"/>
          </p:cNvSpPr>
          <p:nvPr>
            <p:ph type="sldImg"/>
          </p:nvPr>
        </p:nvSpPr>
        <p:spPr>
          <a:ln/>
        </p:spPr>
      </p:sp>
      <p:sp>
        <p:nvSpPr>
          <p:cNvPr id="32461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BB43CF2-F0EA-4D0C-B063-B0A6A655C67B}" type="slidenum">
              <a:rPr lang="en-US" altLang="en-US" sz="1300">
                <a:latin typeface="Times New Roman" pitchFamily="18" charset="0"/>
              </a:rPr>
              <a:pPr/>
              <a:t>126</a:t>
            </a:fld>
            <a:endParaRPr lang="en-US" altLang="en-US" sz="1300">
              <a:latin typeface="Times New Roman" pitchFamily="18" charset="0"/>
            </a:endParaRPr>
          </a:p>
        </p:txBody>
      </p:sp>
      <p:sp>
        <p:nvSpPr>
          <p:cNvPr id="325635" name="Rectangle 2"/>
          <p:cNvSpPr>
            <a:spLocks noGrp="1" noRot="1" noChangeAspect="1" noChangeArrowheads="1" noTextEdit="1"/>
          </p:cNvSpPr>
          <p:nvPr>
            <p:ph type="sldImg"/>
          </p:nvPr>
        </p:nvSpPr>
        <p:spPr>
          <a:ln/>
        </p:spPr>
      </p:sp>
      <p:sp>
        <p:nvSpPr>
          <p:cNvPr id="32563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D1BFD6AA-8147-4F9D-8614-92A5757B19BE}" type="slidenum">
              <a:rPr lang="en-US" altLang="en-US" sz="1300">
                <a:latin typeface="Times New Roman" pitchFamily="18" charset="0"/>
              </a:rPr>
              <a:pPr/>
              <a:t>127</a:t>
            </a:fld>
            <a:endParaRPr lang="en-US" altLang="en-US" sz="1300">
              <a:latin typeface="Times New Roman" pitchFamily="18" charset="0"/>
            </a:endParaRPr>
          </a:p>
        </p:txBody>
      </p:sp>
      <p:sp>
        <p:nvSpPr>
          <p:cNvPr id="326659" name="Rectangle 2"/>
          <p:cNvSpPr>
            <a:spLocks noGrp="1" noRot="1" noChangeAspect="1" noChangeArrowheads="1" noTextEdit="1"/>
          </p:cNvSpPr>
          <p:nvPr>
            <p:ph type="sldImg"/>
          </p:nvPr>
        </p:nvSpPr>
        <p:spPr>
          <a:ln/>
        </p:spPr>
      </p:sp>
      <p:sp>
        <p:nvSpPr>
          <p:cNvPr id="32666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2EA68B59-6FB6-4975-8D9F-88A92E02CF82}" type="slidenum">
              <a:rPr lang="en-US" altLang="en-US" sz="1300">
                <a:latin typeface="Times New Roman" pitchFamily="18" charset="0"/>
              </a:rPr>
              <a:pPr/>
              <a:t>128</a:t>
            </a:fld>
            <a:endParaRPr lang="en-US" altLang="en-US" sz="1300">
              <a:latin typeface="Times New Roman" pitchFamily="18" charset="0"/>
            </a:endParaRPr>
          </a:p>
        </p:txBody>
      </p:sp>
      <p:sp>
        <p:nvSpPr>
          <p:cNvPr id="327683" name="Rectangle 2"/>
          <p:cNvSpPr>
            <a:spLocks noGrp="1" noRot="1" noChangeAspect="1" noChangeArrowheads="1" noTextEdit="1"/>
          </p:cNvSpPr>
          <p:nvPr>
            <p:ph type="sldImg"/>
          </p:nvPr>
        </p:nvSpPr>
        <p:spPr>
          <a:ln/>
        </p:spPr>
      </p:sp>
      <p:sp>
        <p:nvSpPr>
          <p:cNvPr id="32768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48567BBF-2A97-4054-8248-2C137D2D00F6}" type="slidenum">
              <a:rPr lang="en-US" altLang="en-US" sz="1300">
                <a:latin typeface="Times New Roman" pitchFamily="18" charset="0"/>
              </a:rPr>
              <a:pPr/>
              <a:t>129</a:t>
            </a:fld>
            <a:endParaRPr lang="en-US" altLang="en-US" sz="1300">
              <a:latin typeface="Times New Roman" pitchFamily="18" charset="0"/>
            </a:endParaRPr>
          </a:p>
        </p:txBody>
      </p:sp>
      <p:sp>
        <p:nvSpPr>
          <p:cNvPr id="328707" name="Rectangle 2"/>
          <p:cNvSpPr>
            <a:spLocks noGrp="1" noRot="1" noChangeAspect="1" noChangeArrowheads="1" noTextEdit="1"/>
          </p:cNvSpPr>
          <p:nvPr>
            <p:ph type="sldImg"/>
          </p:nvPr>
        </p:nvSpPr>
        <p:spPr>
          <a:ln/>
        </p:spPr>
      </p:sp>
      <p:sp>
        <p:nvSpPr>
          <p:cNvPr id="32870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56417350-2C51-4E03-AEC4-B839C11EE9E8}" type="slidenum">
              <a:rPr lang="en-US" altLang="en-US" sz="1300">
                <a:latin typeface="Times New Roman" pitchFamily="18" charset="0"/>
              </a:rPr>
              <a:pPr/>
              <a:t>130</a:t>
            </a:fld>
            <a:endParaRPr lang="en-US" altLang="en-US" sz="1300">
              <a:latin typeface="Times New Roman" pitchFamily="18" charset="0"/>
            </a:endParaRPr>
          </a:p>
        </p:txBody>
      </p:sp>
      <p:sp>
        <p:nvSpPr>
          <p:cNvPr id="329731" name="Rectangle 2"/>
          <p:cNvSpPr>
            <a:spLocks noGrp="1" noRot="1" noChangeAspect="1" noChangeArrowheads="1" noTextEdit="1"/>
          </p:cNvSpPr>
          <p:nvPr>
            <p:ph type="sldImg"/>
          </p:nvPr>
        </p:nvSpPr>
        <p:spPr>
          <a:ln/>
        </p:spPr>
      </p:sp>
      <p:sp>
        <p:nvSpPr>
          <p:cNvPr id="32973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58238301-1DDA-48A2-9EFA-E0A92B60CE6C}" type="slidenum">
              <a:rPr lang="en-US" altLang="en-US" sz="1300">
                <a:latin typeface="Times New Roman" pitchFamily="18" charset="0"/>
              </a:rPr>
              <a:pPr/>
              <a:t>131</a:t>
            </a:fld>
            <a:endParaRPr lang="en-US" altLang="en-US" sz="1300">
              <a:latin typeface="Times New Roman" pitchFamily="18" charset="0"/>
            </a:endParaRPr>
          </a:p>
        </p:txBody>
      </p:sp>
      <p:sp>
        <p:nvSpPr>
          <p:cNvPr id="330755" name="Rectangle 2"/>
          <p:cNvSpPr>
            <a:spLocks noGrp="1" noRot="1" noChangeAspect="1" noChangeArrowheads="1" noTextEdit="1"/>
          </p:cNvSpPr>
          <p:nvPr>
            <p:ph type="sldImg"/>
          </p:nvPr>
        </p:nvSpPr>
        <p:spPr>
          <a:ln/>
        </p:spPr>
      </p:sp>
      <p:sp>
        <p:nvSpPr>
          <p:cNvPr id="33075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77732CA7-ADB1-4F00-A7DC-7CAC6A7F5396}" type="slidenum">
              <a:rPr lang="en-US" altLang="en-US" sz="1300">
                <a:latin typeface="Times New Roman" pitchFamily="18" charset="0"/>
              </a:rPr>
              <a:pPr/>
              <a:t>132</a:t>
            </a:fld>
            <a:endParaRPr lang="en-US" altLang="en-US" sz="1300">
              <a:latin typeface="Times New Roman" pitchFamily="18" charset="0"/>
            </a:endParaRPr>
          </a:p>
        </p:txBody>
      </p:sp>
      <p:sp>
        <p:nvSpPr>
          <p:cNvPr id="331779" name="Rectangle 2"/>
          <p:cNvSpPr>
            <a:spLocks noGrp="1" noRot="1" noChangeAspect="1" noChangeArrowheads="1" noTextEdit="1"/>
          </p:cNvSpPr>
          <p:nvPr>
            <p:ph type="sldImg"/>
          </p:nvPr>
        </p:nvSpPr>
        <p:spPr>
          <a:ln/>
        </p:spPr>
      </p:sp>
      <p:sp>
        <p:nvSpPr>
          <p:cNvPr id="33178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F116E0A1-1931-40A8-8F02-ABC2B4DED5CD}" type="slidenum">
              <a:rPr lang="en-US" altLang="en-US" sz="1300">
                <a:latin typeface="Times New Roman" pitchFamily="18" charset="0"/>
              </a:rPr>
              <a:pPr/>
              <a:t>133</a:t>
            </a:fld>
            <a:endParaRPr lang="en-US" altLang="en-US" sz="1300">
              <a:latin typeface="Times New Roman" pitchFamily="18" charset="0"/>
            </a:endParaRPr>
          </a:p>
        </p:txBody>
      </p:sp>
      <p:sp>
        <p:nvSpPr>
          <p:cNvPr id="332803" name="Rectangle 2"/>
          <p:cNvSpPr>
            <a:spLocks noGrp="1" noRot="1" noChangeAspect="1" noChangeArrowheads="1" noTextEdit="1"/>
          </p:cNvSpPr>
          <p:nvPr>
            <p:ph type="sldImg"/>
          </p:nvPr>
        </p:nvSpPr>
        <p:spPr>
          <a:ln/>
        </p:spPr>
      </p:sp>
      <p:sp>
        <p:nvSpPr>
          <p:cNvPr id="33280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A9BFE2B8-C906-41A6-A83D-6E5FB291F90C}" type="slidenum">
              <a:rPr lang="en-US" altLang="en-US" sz="1300">
                <a:latin typeface="Times New Roman" pitchFamily="18" charset="0"/>
              </a:rPr>
              <a:pPr/>
              <a:t>134</a:t>
            </a:fld>
            <a:endParaRPr lang="en-US" altLang="en-US" sz="1300">
              <a:latin typeface="Times New Roman" pitchFamily="18" charset="0"/>
            </a:endParaRPr>
          </a:p>
        </p:txBody>
      </p:sp>
      <p:sp>
        <p:nvSpPr>
          <p:cNvPr id="333827" name="Rectangle 2"/>
          <p:cNvSpPr>
            <a:spLocks noGrp="1" noRot="1" noChangeAspect="1" noChangeArrowheads="1" noTextEdit="1"/>
          </p:cNvSpPr>
          <p:nvPr>
            <p:ph type="sldImg"/>
          </p:nvPr>
        </p:nvSpPr>
        <p:spPr>
          <a:ln/>
        </p:spPr>
      </p:sp>
      <p:sp>
        <p:nvSpPr>
          <p:cNvPr id="33382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27C790A6-2E14-444A-8A48-941BBD436D21}" type="slidenum">
              <a:rPr lang="en-US" altLang="en-US" sz="1300">
                <a:latin typeface="Times New Roman" pitchFamily="18" charset="0"/>
              </a:rPr>
              <a:pPr/>
              <a:t>18</a:t>
            </a:fld>
            <a:endParaRPr lang="en-US" altLang="en-US" sz="1300">
              <a:latin typeface="Times New Roman" pitchFamily="18" charset="0"/>
            </a:endParaRPr>
          </a:p>
        </p:txBody>
      </p:sp>
      <p:sp>
        <p:nvSpPr>
          <p:cNvPr id="215043" name="Rectangle 2"/>
          <p:cNvSpPr>
            <a:spLocks noGrp="1" noRot="1" noChangeAspect="1" noChangeArrowheads="1" noTextEdit="1"/>
          </p:cNvSpPr>
          <p:nvPr>
            <p:ph type="sldImg"/>
          </p:nvPr>
        </p:nvSpPr>
        <p:spPr>
          <a:ln/>
        </p:spPr>
      </p:sp>
      <p:sp>
        <p:nvSpPr>
          <p:cNvPr id="21504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194A7127-2C08-450A-8CE6-A18BC8FB41AF}" type="slidenum">
              <a:rPr lang="en-US" altLang="en-US" sz="1300">
                <a:latin typeface="Times New Roman" pitchFamily="18" charset="0"/>
              </a:rPr>
              <a:pPr/>
              <a:t>135</a:t>
            </a:fld>
            <a:endParaRPr lang="en-US" altLang="en-US" sz="1300">
              <a:latin typeface="Times New Roman" pitchFamily="18" charset="0"/>
            </a:endParaRPr>
          </a:p>
        </p:txBody>
      </p:sp>
      <p:sp>
        <p:nvSpPr>
          <p:cNvPr id="334851" name="Rectangle 2"/>
          <p:cNvSpPr>
            <a:spLocks noGrp="1" noRot="1" noChangeAspect="1" noChangeArrowheads="1" noTextEdit="1"/>
          </p:cNvSpPr>
          <p:nvPr>
            <p:ph type="sldImg"/>
          </p:nvPr>
        </p:nvSpPr>
        <p:spPr>
          <a:ln/>
        </p:spPr>
      </p:sp>
      <p:sp>
        <p:nvSpPr>
          <p:cNvPr id="33485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21161702-6C4B-4D56-BD0D-C080809834F6}" type="slidenum">
              <a:rPr lang="en-US" altLang="en-US" sz="1300">
                <a:latin typeface="Times New Roman" pitchFamily="18" charset="0"/>
              </a:rPr>
              <a:pPr/>
              <a:t>136</a:t>
            </a:fld>
            <a:endParaRPr lang="en-US" altLang="en-US" sz="1300">
              <a:latin typeface="Times New Roman" pitchFamily="18" charset="0"/>
            </a:endParaRPr>
          </a:p>
        </p:txBody>
      </p:sp>
      <p:sp>
        <p:nvSpPr>
          <p:cNvPr id="335875" name="Rectangle 2"/>
          <p:cNvSpPr>
            <a:spLocks noGrp="1" noRot="1" noChangeAspect="1" noChangeArrowheads="1" noTextEdit="1"/>
          </p:cNvSpPr>
          <p:nvPr>
            <p:ph type="sldImg"/>
          </p:nvPr>
        </p:nvSpPr>
        <p:spPr>
          <a:ln/>
        </p:spPr>
      </p:sp>
      <p:sp>
        <p:nvSpPr>
          <p:cNvPr id="33587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8AC010A-C08D-414A-AE3D-3E846A8BC94D}" type="slidenum">
              <a:rPr lang="en-US" altLang="en-US" sz="1300">
                <a:latin typeface="Times New Roman" pitchFamily="18" charset="0"/>
              </a:rPr>
              <a:pPr/>
              <a:t>137</a:t>
            </a:fld>
            <a:endParaRPr lang="en-US" altLang="en-US" sz="1300">
              <a:latin typeface="Times New Roman" pitchFamily="18" charset="0"/>
            </a:endParaRPr>
          </a:p>
        </p:txBody>
      </p:sp>
      <p:sp>
        <p:nvSpPr>
          <p:cNvPr id="336899" name="Rectangle 2"/>
          <p:cNvSpPr>
            <a:spLocks noGrp="1" noRot="1" noChangeAspect="1" noChangeArrowheads="1" noTextEdit="1"/>
          </p:cNvSpPr>
          <p:nvPr>
            <p:ph type="sldImg"/>
          </p:nvPr>
        </p:nvSpPr>
        <p:spPr>
          <a:ln/>
        </p:spPr>
      </p:sp>
      <p:sp>
        <p:nvSpPr>
          <p:cNvPr id="33690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2D8561AA-14FF-424A-AB3B-964263967807}" type="slidenum">
              <a:rPr lang="en-US" altLang="en-US" sz="1300">
                <a:latin typeface="Times New Roman" pitchFamily="18" charset="0"/>
              </a:rPr>
              <a:pPr/>
              <a:t>138</a:t>
            </a:fld>
            <a:endParaRPr lang="en-US" altLang="en-US" sz="1300">
              <a:latin typeface="Times New Roman" pitchFamily="18" charset="0"/>
            </a:endParaRPr>
          </a:p>
        </p:txBody>
      </p:sp>
      <p:sp>
        <p:nvSpPr>
          <p:cNvPr id="337923" name="Rectangle 2"/>
          <p:cNvSpPr>
            <a:spLocks noGrp="1" noRot="1" noChangeAspect="1" noChangeArrowheads="1" noTextEdit="1"/>
          </p:cNvSpPr>
          <p:nvPr>
            <p:ph type="sldImg"/>
          </p:nvPr>
        </p:nvSpPr>
        <p:spPr>
          <a:ln/>
        </p:spPr>
      </p:sp>
      <p:sp>
        <p:nvSpPr>
          <p:cNvPr id="33792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06C6C69D-0C9D-417B-88DA-241AF8F69AF7}" type="slidenum">
              <a:rPr lang="en-US" altLang="en-US" sz="1300">
                <a:latin typeface="Times New Roman" pitchFamily="18" charset="0"/>
              </a:rPr>
              <a:pPr/>
              <a:t>139</a:t>
            </a:fld>
            <a:endParaRPr lang="en-US" altLang="en-US" sz="1300">
              <a:latin typeface="Times New Roman" pitchFamily="18" charset="0"/>
            </a:endParaRPr>
          </a:p>
        </p:txBody>
      </p:sp>
      <p:sp>
        <p:nvSpPr>
          <p:cNvPr id="338947" name="Rectangle 2"/>
          <p:cNvSpPr>
            <a:spLocks noGrp="1" noRot="1" noChangeAspect="1" noChangeArrowheads="1" noTextEdit="1"/>
          </p:cNvSpPr>
          <p:nvPr>
            <p:ph type="sldImg"/>
          </p:nvPr>
        </p:nvSpPr>
        <p:spPr>
          <a:ln/>
        </p:spPr>
      </p:sp>
      <p:sp>
        <p:nvSpPr>
          <p:cNvPr id="33894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AFB0CFA8-41A0-47AD-B64F-CD782289A104}" type="slidenum">
              <a:rPr lang="en-US" altLang="en-US" sz="1300">
                <a:latin typeface="Times New Roman" pitchFamily="18" charset="0"/>
              </a:rPr>
              <a:pPr/>
              <a:t>140</a:t>
            </a:fld>
            <a:endParaRPr lang="en-US" altLang="en-US" sz="1300">
              <a:latin typeface="Times New Roman" pitchFamily="18" charset="0"/>
            </a:endParaRPr>
          </a:p>
        </p:txBody>
      </p:sp>
      <p:sp>
        <p:nvSpPr>
          <p:cNvPr id="339971" name="Rectangle 2"/>
          <p:cNvSpPr>
            <a:spLocks noGrp="1" noRot="1" noChangeAspect="1" noChangeArrowheads="1" noTextEdit="1"/>
          </p:cNvSpPr>
          <p:nvPr>
            <p:ph type="sldImg"/>
          </p:nvPr>
        </p:nvSpPr>
        <p:spPr>
          <a:ln/>
        </p:spPr>
      </p:sp>
      <p:sp>
        <p:nvSpPr>
          <p:cNvPr id="33997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04FB17A5-F619-4F75-8997-E638D51BC105}" type="slidenum">
              <a:rPr lang="en-US" altLang="en-US" sz="1300">
                <a:latin typeface="Times New Roman" pitchFamily="18" charset="0"/>
              </a:rPr>
              <a:pPr/>
              <a:t>141</a:t>
            </a:fld>
            <a:endParaRPr lang="en-US" altLang="en-US" sz="1300">
              <a:latin typeface="Times New Roman" pitchFamily="18" charset="0"/>
            </a:endParaRPr>
          </a:p>
        </p:txBody>
      </p:sp>
      <p:sp>
        <p:nvSpPr>
          <p:cNvPr id="340995" name="Rectangle 2"/>
          <p:cNvSpPr>
            <a:spLocks noGrp="1" noRot="1" noChangeAspect="1" noChangeArrowheads="1" noTextEdit="1"/>
          </p:cNvSpPr>
          <p:nvPr>
            <p:ph type="sldImg"/>
          </p:nvPr>
        </p:nvSpPr>
        <p:spPr>
          <a:ln/>
        </p:spPr>
      </p:sp>
      <p:sp>
        <p:nvSpPr>
          <p:cNvPr id="34099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F677B996-9075-417C-AFD3-C9BE0892ADDA}" type="slidenum">
              <a:rPr lang="en-US" altLang="en-US" sz="1300">
                <a:latin typeface="Times New Roman" pitchFamily="18" charset="0"/>
              </a:rPr>
              <a:pPr/>
              <a:t>142</a:t>
            </a:fld>
            <a:endParaRPr lang="en-US" altLang="en-US" sz="1300">
              <a:latin typeface="Times New Roman" pitchFamily="18" charset="0"/>
            </a:endParaRPr>
          </a:p>
        </p:txBody>
      </p:sp>
      <p:sp>
        <p:nvSpPr>
          <p:cNvPr id="342019" name="Rectangle 2"/>
          <p:cNvSpPr>
            <a:spLocks noGrp="1" noRot="1" noChangeAspect="1" noChangeArrowheads="1" noTextEdit="1"/>
          </p:cNvSpPr>
          <p:nvPr>
            <p:ph type="sldImg"/>
          </p:nvPr>
        </p:nvSpPr>
        <p:spPr>
          <a:ln/>
        </p:spPr>
      </p:sp>
      <p:sp>
        <p:nvSpPr>
          <p:cNvPr id="34202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FD3E632-7EEB-4C85-89B2-748FFBB8AB42}" type="slidenum">
              <a:rPr lang="en-US" altLang="en-US" sz="1300">
                <a:latin typeface="Times New Roman" pitchFamily="18" charset="0"/>
              </a:rPr>
              <a:pPr/>
              <a:t>143</a:t>
            </a:fld>
            <a:endParaRPr lang="en-US" altLang="en-US" sz="1300">
              <a:latin typeface="Times New Roman" pitchFamily="18" charset="0"/>
            </a:endParaRPr>
          </a:p>
        </p:txBody>
      </p:sp>
      <p:sp>
        <p:nvSpPr>
          <p:cNvPr id="343043" name="Rectangle 2"/>
          <p:cNvSpPr>
            <a:spLocks noGrp="1" noRot="1" noChangeAspect="1" noChangeArrowheads="1" noTextEdit="1"/>
          </p:cNvSpPr>
          <p:nvPr>
            <p:ph type="sldImg"/>
          </p:nvPr>
        </p:nvSpPr>
        <p:spPr>
          <a:ln/>
        </p:spPr>
      </p:sp>
      <p:sp>
        <p:nvSpPr>
          <p:cNvPr id="34304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06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F2C1436B-FED6-492B-920F-225A9E645FD9}" type="slidenum">
              <a:rPr lang="en-US" altLang="en-US" sz="1300">
                <a:latin typeface="Times New Roman" pitchFamily="18" charset="0"/>
              </a:rPr>
              <a:pPr/>
              <a:t>144</a:t>
            </a:fld>
            <a:endParaRPr lang="en-US" altLang="en-US" sz="1300">
              <a:latin typeface="Times New Roman" pitchFamily="18" charset="0"/>
            </a:endParaRPr>
          </a:p>
        </p:txBody>
      </p:sp>
      <p:sp>
        <p:nvSpPr>
          <p:cNvPr id="344067" name="Rectangle 2"/>
          <p:cNvSpPr>
            <a:spLocks noGrp="1" noRot="1" noChangeAspect="1" noChangeArrowheads="1" noTextEdit="1"/>
          </p:cNvSpPr>
          <p:nvPr>
            <p:ph type="sldImg"/>
          </p:nvPr>
        </p:nvSpPr>
        <p:spPr>
          <a:ln/>
        </p:spPr>
      </p:sp>
      <p:sp>
        <p:nvSpPr>
          <p:cNvPr id="34406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F3EC25E-F214-4D22-B3C2-328A8474C00B}" type="slidenum">
              <a:rPr lang="en-US" altLang="en-US" sz="1300">
                <a:latin typeface="Times New Roman" pitchFamily="18" charset="0"/>
              </a:rPr>
              <a:pPr/>
              <a:t>19</a:t>
            </a:fld>
            <a:endParaRPr lang="en-US" altLang="en-US" sz="1300">
              <a:latin typeface="Times New Roman" pitchFamily="18" charset="0"/>
            </a:endParaRPr>
          </a:p>
        </p:txBody>
      </p:sp>
      <p:sp>
        <p:nvSpPr>
          <p:cNvPr id="216067" name="Rectangle 2"/>
          <p:cNvSpPr>
            <a:spLocks noGrp="1" noRot="1" noChangeAspect="1" noChangeArrowheads="1" noTextEdit="1"/>
          </p:cNvSpPr>
          <p:nvPr>
            <p:ph type="sldImg"/>
          </p:nvPr>
        </p:nvSpPr>
        <p:spPr>
          <a:ln/>
        </p:spPr>
      </p:sp>
      <p:sp>
        <p:nvSpPr>
          <p:cNvPr id="21606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A006C9CC-1ABB-4F8C-A724-B008B76D369E}" type="slidenum">
              <a:rPr lang="en-US" altLang="en-US" sz="1300">
                <a:latin typeface="Times New Roman" pitchFamily="18" charset="0"/>
              </a:rPr>
              <a:pPr/>
              <a:t>145</a:t>
            </a:fld>
            <a:endParaRPr lang="en-US" altLang="en-US" sz="1300">
              <a:latin typeface="Times New Roman" pitchFamily="18" charset="0"/>
            </a:endParaRPr>
          </a:p>
        </p:txBody>
      </p:sp>
      <p:sp>
        <p:nvSpPr>
          <p:cNvPr id="345091" name="Rectangle 2"/>
          <p:cNvSpPr>
            <a:spLocks noGrp="1" noRot="1" noChangeAspect="1" noChangeArrowheads="1" noTextEdit="1"/>
          </p:cNvSpPr>
          <p:nvPr>
            <p:ph type="sldImg"/>
          </p:nvPr>
        </p:nvSpPr>
        <p:spPr>
          <a:ln/>
        </p:spPr>
      </p:sp>
      <p:sp>
        <p:nvSpPr>
          <p:cNvPr id="34509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65A65D93-E891-490E-BDD5-ACC272F4DABB}" type="slidenum">
              <a:rPr lang="en-US" altLang="en-US" sz="1300">
                <a:latin typeface="Times New Roman" pitchFamily="18" charset="0"/>
              </a:rPr>
              <a:pPr/>
              <a:t>146</a:t>
            </a:fld>
            <a:endParaRPr lang="en-US" altLang="en-US" sz="1300">
              <a:latin typeface="Times New Roman" pitchFamily="18" charset="0"/>
            </a:endParaRPr>
          </a:p>
        </p:txBody>
      </p:sp>
      <p:sp>
        <p:nvSpPr>
          <p:cNvPr id="346115" name="Rectangle 2"/>
          <p:cNvSpPr>
            <a:spLocks noGrp="1" noRot="1" noChangeAspect="1" noChangeArrowheads="1" noTextEdit="1"/>
          </p:cNvSpPr>
          <p:nvPr>
            <p:ph type="sldImg"/>
          </p:nvPr>
        </p:nvSpPr>
        <p:spPr>
          <a:ln/>
        </p:spPr>
      </p:sp>
      <p:sp>
        <p:nvSpPr>
          <p:cNvPr id="34611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BAE39739-4D5F-40FB-9C56-7CA5E97E273D}" type="slidenum">
              <a:rPr lang="en-US" altLang="en-US" sz="1300">
                <a:latin typeface="Times New Roman" pitchFamily="18" charset="0"/>
              </a:rPr>
              <a:pPr/>
              <a:t>147</a:t>
            </a:fld>
            <a:endParaRPr lang="en-US" altLang="en-US" sz="1300">
              <a:latin typeface="Times New Roman" pitchFamily="18" charset="0"/>
            </a:endParaRPr>
          </a:p>
        </p:txBody>
      </p:sp>
      <p:sp>
        <p:nvSpPr>
          <p:cNvPr id="347139" name="Rectangle 2"/>
          <p:cNvSpPr>
            <a:spLocks noGrp="1" noRot="1" noChangeAspect="1" noChangeArrowheads="1" noTextEdit="1"/>
          </p:cNvSpPr>
          <p:nvPr>
            <p:ph type="sldImg"/>
          </p:nvPr>
        </p:nvSpPr>
        <p:spPr>
          <a:ln/>
        </p:spPr>
      </p:sp>
      <p:sp>
        <p:nvSpPr>
          <p:cNvPr id="34714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B4D612E0-D35F-4347-80DB-CF7F6C06BB66}" type="slidenum">
              <a:rPr lang="en-US" altLang="en-US" sz="1300">
                <a:latin typeface="Times New Roman" pitchFamily="18" charset="0"/>
              </a:rPr>
              <a:pPr/>
              <a:t>148</a:t>
            </a:fld>
            <a:endParaRPr lang="en-US" altLang="en-US" sz="1300">
              <a:latin typeface="Times New Roman" pitchFamily="18" charset="0"/>
            </a:endParaRPr>
          </a:p>
        </p:txBody>
      </p:sp>
      <p:sp>
        <p:nvSpPr>
          <p:cNvPr id="348163" name="Rectangle 2"/>
          <p:cNvSpPr>
            <a:spLocks noGrp="1" noRot="1" noChangeAspect="1" noChangeArrowheads="1" noTextEdit="1"/>
          </p:cNvSpPr>
          <p:nvPr>
            <p:ph type="sldImg"/>
          </p:nvPr>
        </p:nvSpPr>
        <p:spPr>
          <a:ln/>
        </p:spPr>
      </p:sp>
      <p:sp>
        <p:nvSpPr>
          <p:cNvPr id="34816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3DF878E-6452-44A2-82DD-C9F5ED4CA3E4}" type="slidenum">
              <a:rPr lang="en-US" altLang="en-US" sz="1300">
                <a:latin typeface="Times New Roman" pitchFamily="18" charset="0"/>
              </a:rPr>
              <a:pPr/>
              <a:t>149</a:t>
            </a:fld>
            <a:endParaRPr lang="en-US" altLang="en-US" sz="1300">
              <a:latin typeface="Times New Roman" pitchFamily="18" charset="0"/>
            </a:endParaRPr>
          </a:p>
        </p:txBody>
      </p:sp>
      <p:sp>
        <p:nvSpPr>
          <p:cNvPr id="349187" name="Rectangle 2"/>
          <p:cNvSpPr>
            <a:spLocks noGrp="1" noRot="1" noChangeAspect="1" noChangeArrowheads="1" noTextEdit="1"/>
          </p:cNvSpPr>
          <p:nvPr>
            <p:ph type="sldImg"/>
          </p:nvPr>
        </p:nvSpPr>
        <p:spPr>
          <a:ln/>
        </p:spPr>
      </p:sp>
      <p:sp>
        <p:nvSpPr>
          <p:cNvPr id="34918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C420547B-741F-4DD4-A66A-9A3CA2E40537}" type="slidenum">
              <a:rPr lang="en-US" altLang="en-US" sz="1300">
                <a:latin typeface="Times New Roman" pitchFamily="18" charset="0"/>
              </a:rPr>
              <a:pPr/>
              <a:t>150</a:t>
            </a:fld>
            <a:endParaRPr lang="en-US" altLang="en-US" sz="1300">
              <a:latin typeface="Times New Roman" pitchFamily="18" charset="0"/>
            </a:endParaRPr>
          </a:p>
        </p:txBody>
      </p:sp>
      <p:sp>
        <p:nvSpPr>
          <p:cNvPr id="350211" name="Rectangle 2"/>
          <p:cNvSpPr>
            <a:spLocks noGrp="1" noRot="1" noChangeAspect="1" noChangeArrowheads="1" noTextEdit="1"/>
          </p:cNvSpPr>
          <p:nvPr>
            <p:ph type="sldImg"/>
          </p:nvPr>
        </p:nvSpPr>
        <p:spPr>
          <a:ln/>
        </p:spPr>
      </p:sp>
      <p:sp>
        <p:nvSpPr>
          <p:cNvPr id="35021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6384E49D-1042-4DA1-93A6-D35180C09B26}" type="slidenum">
              <a:rPr lang="en-US" altLang="en-US" sz="1300">
                <a:latin typeface="Times New Roman" pitchFamily="18" charset="0"/>
              </a:rPr>
              <a:pPr/>
              <a:t>151</a:t>
            </a:fld>
            <a:endParaRPr lang="en-US" altLang="en-US" sz="1300">
              <a:latin typeface="Times New Roman" pitchFamily="18" charset="0"/>
            </a:endParaRPr>
          </a:p>
        </p:txBody>
      </p:sp>
      <p:sp>
        <p:nvSpPr>
          <p:cNvPr id="351235" name="Rectangle 2"/>
          <p:cNvSpPr>
            <a:spLocks noGrp="1" noRot="1" noChangeAspect="1" noChangeArrowheads="1" noTextEdit="1"/>
          </p:cNvSpPr>
          <p:nvPr>
            <p:ph type="sldImg"/>
          </p:nvPr>
        </p:nvSpPr>
        <p:spPr>
          <a:ln/>
        </p:spPr>
      </p:sp>
      <p:sp>
        <p:nvSpPr>
          <p:cNvPr id="35123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C8C8DB0-15F3-4769-9829-EE6E4ED0C099}" type="slidenum">
              <a:rPr lang="en-US" altLang="en-US" sz="1300">
                <a:latin typeface="Times New Roman" pitchFamily="18" charset="0"/>
              </a:rPr>
              <a:pPr/>
              <a:t>152</a:t>
            </a:fld>
            <a:endParaRPr lang="en-US" altLang="en-US" sz="1300">
              <a:latin typeface="Times New Roman" pitchFamily="18" charset="0"/>
            </a:endParaRPr>
          </a:p>
        </p:txBody>
      </p:sp>
      <p:sp>
        <p:nvSpPr>
          <p:cNvPr id="352259" name="Rectangle 2"/>
          <p:cNvSpPr>
            <a:spLocks noGrp="1" noRot="1" noChangeAspect="1" noChangeArrowheads="1" noTextEdit="1"/>
          </p:cNvSpPr>
          <p:nvPr>
            <p:ph type="sldImg"/>
          </p:nvPr>
        </p:nvSpPr>
        <p:spPr>
          <a:ln/>
        </p:spPr>
      </p:sp>
      <p:sp>
        <p:nvSpPr>
          <p:cNvPr id="35226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D7BD819E-3985-46D6-A249-09653767DBDF}" type="slidenum">
              <a:rPr lang="en-US" altLang="en-US" sz="1300">
                <a:latin typeface="Times New Roman" pitchFamily="18" charset="0"/>
              </a:rPr>
              <a:pPr/>
              <a:t>153</a:t>
            </a:fld>
            <a:endParaRPr lang="en-US" altLang="en-US" sz="1300">
              <a:latin typeface="Times New Roman" pitchFamily="18" charset="0"/>
            </a:endParaRPr>
          </a:p>
        </p:txBody>
      </p:sp>
      <p:sp>
        <p:nvSpPr>
          <p:cNvPr id="353283" name="Rectangle 2"/>
          <p:cNvSpPr>
            <a:spLocks noGrp="1" noRot="1" noChangeAspect="1" noChangeArrowheads="1" noTextEdit="1"/>
          </p:cNvSpPr>
          <p:nvPr>
            <p:ph type="sldImg"/>
          </p:nvPr>
        </p:nvSpPr>
        <p:spPr>
          <a:ln/>
        </p:spPr>
      </p:sp>
      <p:sp>
        <p:nvSpPr>
          <p:cNvPr id="35328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5DFB8D8-3973-47AB-B420-EA28C4E1B845}" type="slidenum">
              <a:rPr lang="en-US" altLang="en-US" sz="1300">
                <a:latin typeface="Times New Roman" pitchFamily="18" charset="0"/>
              </a:rPr>
              <a:pPr/>
              <a:t>154</a:t>
            </a:fld>
            <a:endParaRPr lang="en-US" altLang="en-US" sz="1300">
              <a:latin typeface="Times New Roman" pitchFamily="18" charset="0"/>
            </a:endParaRPr>
          </a:p>
        </p:txBody>
      </p:sp>
      <p:sp>
        <p:nvSpPr>
          <p:cNvPr id="354307" name="Rectangle 2"/>
          <p:cNvSpPr>
            <a:spLocks noGrp="1" noRot="1" noChangeAspect="1" noChangeArrowheads="1" noTextEdit="1"/>
          </p:cNvSpPr>
          <p:nvPr>
            <p:ph type="sldImg"/>
          </p:nvPr>
        </p:nvSpPr>
        <p:spPr>
          <a:ln/>
        </p:spPr>
      </p:sp>
      <p:sp>
        <p:nvSpPr>
          <p:cNvPr id="35430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28994D4-806D-47B8-8746-3745A4C6FFCB}" type="slidenum">
              <a:rPr lang="en-US" altLang="en-US" sz="1300">
                <a:latin typeface="Times New Roman" pitchFamily="18" charset="0"/>
              </a:rPr>
              <a:pPr/>
              <a:t>20</a:t>
            </a:fld>
            <a:endParaRPr lang="en-US" altLang="en-US" sz="1300">
              <a:latin typeface="Times New Roman" pitchFamily="18" charset="0"/>
            </a:endParaRPr>
          </a:p>
        </p:txBody>
      </p:sp>
      <p:sp>
        <p:nvSpPr>
          <p:cNvPr id="217091" name="Rectangle 2"/>
          <p:cNvSpPr>
            <a:spLocks noGrp="1" noRot="1" noChangeAspect="1" noChangeArrowheads="1" noTextEdit="1"/>
          </p:cNvSpPr>
          <p:nvPr>
            <p:ph type="sldImg"/>
          </p:nvPr>
        </p:nvSpPr>
        <p:spPr>
          <a:ln/>
        </p:spPr>
      </p:sp>
      <p:sp>
        <p:nvSpPr>
          <p:cNvPr id="21709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4B7712A4-8810-40BA-A2D2-7B5808EDC950}" type="slidenum">
              <a:rPr lang="en-US" altLang="en-US" sz="1300">
                <a:latin typeface="Times New Roman" pitchFamily="18" charset="0"/>
              </a:rPr>
              <a:pPr/>
              <a:t>155</a:t>
            </a:fld>
            <a:endParaRPr lang="en-US" altLang="en-US" sz="1300">
              <a:latin typeface="Times New Roman" pitchFamily="18" charset="0"/>
            </a:endParaRPr>
          </a:p>
        </p:txBody>
      </p:sp>
      <p:sp>
        <p:nvSpPr>
          <p:cNvPr id="355331" name="Rectangle 2"/>
          <p:cNvSpPr>
            <a:spLocks noGrp="1" noRot="1" noChangeAspect="1" noChangeArrowheads="1" noTextEdit="1"/>
          </p:cNvSpPr>
          <p:nvPr>
            <p:ph type="sldImg"/>
          </p:nvPr>
        </p:nvSpPr>
        <p:spPr>
          <a:ln/>
        </p:spPr>
      </p:sp>
      <p:sp>
        <p:nvSpPr>
          <p:cNvPr id="35533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2FB0B66-47A3-4FD0-BF28-F03C83051834}" type="slidenum">
              <a:rPr lang="en-US" altLang="en-US" sz="1300">
                <a:latin typeface="Times New Roman" pitchFamily="18" charset="0"/>
              </a:rPr>
              <a:pPr/>
              <a:t>156</a:t>
            </a:fld>
            <a:endParaRPr lang="en-US" altLang="en-US" sz="1300">
              <a:latin typeface="Times New Roman" pitchFamily="18" charset="0"/>
            </a:endParaRPr>
          </a:p>
        </p:txBody>
      </p:sp>
      <p:sp>
        <p:nvSpPr>
          <p:cNvPr id="356355" name="Rectangle 2"/>
          <p:cNvSpPr>
            <a:spLocks noGrp="1" noRot="1" noChangeAspect="1" noChangeArrowheads="1" noTextEdit="1"/>
          </p:cNvSpPr>
          <p:nvPr>
            <p:ph type="sldImg"/>
          </p:nvPr>
        </p:nvSpPr>
        <p:spPr>
          <a:ln/>
        </p:spPr>
      </p:sp>
      <p:sp>
        <p:nvSpPr>
          <p:cNvPr id="35635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DF8D9470-FB5A-4BE7-8811-A3159F4C1BB4}" type="slidenum">
              <a:rPr lang="en-US" altLang="en-US" sz="1300">
                <a:latin typeface="Times New Roman" pitchFamily="18" charset="0"/>
              </a:rPr>
              <a:pPr/>
              <a:t>157</a:t>
            </a:fld>
            <a:endParaRPr lang="en-US" altLang="en-US" sz="1300">
              <a:latin typeface="Times New Roman" pitchFamily="18" charset="0"/>
            </a:endParaRPr>
          </a:p>
        </p:txBody>
      </p:sp>
      <p:sp>
        <p:nvSpPr>
          <p:cNvPr id="357379" name="Rectangle 2"/>
          <p:cNvSpPr>
            <a:spLocks noGrp="1" noRot="1" noChangeAspect="1" noChangeArrowheads="1" noTextEdit="1"/>
          </p:cNvSpPr>
          <p:nvPr>
            <p:ph type="sldImg"/>
          </p:nvPr>
        </p:nvSpPr>
        <p:spPr>
          <a:ln/>
        </p:spPr>
      </p:sp>
      <p:sp>
        <p:nvSpPr>
          <p:cNvPr id="35738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F6FB4780-B9F6-4221-B395-A6F9FE16986D}" type="slidenum">
              <a:rPr lang="en-US" altLang="en-US" sz="1300">
                <a:latin typeface="Times New Roman" pitchFamily="18" charset="0"/>
              </a:rPr>
              <a:pPr/>
              <a:t>158</a:t>
            </a:fld>
            <a:endParaRPr lang="en-US" altLang="en-US" sz="1300">
              <a:latin typeface="Times New Roman" pitchFamily="18" charset="0"/>
            </a:endParaRPr>
          </a:p>
        </p:txBody>
      </p:sp>
      <p:sp>
        <p:nvSpPr>
          <p:cNvPr id="358403" name="Rectangle 2"/>
          <p:cNvSpPr>
            <a:spLocks noGrp="1" noRot="1" noChangeAspect="1" noChangeArrowheads="1" noTextEdit="1"/>
          </p:cNvSpPr>
          <p:nvPr>
            <p:ph type="sldImg"/>
          </p:nvPr>
        </p:nvSpPr>
        <p:spPr>
          <a:ln/>
        </p:spPr>
      </p:sp>
      <p:sp>
        <p:nvSpPr>
          <p:cNvPr id="35840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42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5E920A51-9EB0-447B-BF7A-8B7C0E957B25}" type="slidenum">
              <a:rPr lang="en-US" altLang="en-US" sz="1300">
                <a:latin typeface="Times New Roman" pitchFamily="18" charset="0"/>
              </a:rPr>
              <a:pPr/>
              <a:t>159</a:t>
            </a:fld>
            <a:endParaRPr lang="en-US" altLang="en-US" sz="1300">
              <a:latin typeface="Times New Roman" pitchFamily="18" charset="0"/>
            </a:endParaRPr>
          </a:p>
        </p:txBody>
      </p:sp>
      <p:sp>
        <p:nvSpPr>
          <p:cNvPr id="359427" name="Rectangle 2"/>
          <p:cNvSpPr>
            <a:spLocks noGrp="1" noRot="1" noChangeAspect="1" noChangeArrowheads="1" noTextEdit="1"/>
          </p:cNvSpPr>
          <p:nvPr>
            <p:ph type="sldImg"/>
          </p:nvPr>
        </p:nvSpPr>
        <p:spPr>
          <a:ln/>
        </p:spPr>
      </p:sp>
      <p:sp>
        <p:nvSpPr>
          <p:cNvPr id="35942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5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2B913026-5CB0-46BE-85B1-2A33B7FEF633}" type="slidenum">
              <a:rPr lang="en-US" altLang="en-US" sz="1300">
                <a:latin typeface="Times New Roman" pitchFamily="18" charset="0"/>
              </a:rPr>
              <a:pPr/>
              <a:t>160</a:t>
            </a:fld>
            <a:endParaRPr lang="en-US" altLang="en-US" sz="1300">
              <a:latin typeface="Times New Roman" pitchFamily="18" charset="0"/>
            </a:endParaRPr>
          </a:p>
        </p:txBody>
      </p:sp>
      <p:sp>
        <p:nvSpPr>
          <p:cNvPr id="360451" name="Rectangle 2"/>
          <p:cNvSpPr>
            <a:spLocks noGrp="1" noRot="1" noChangeAspect="1" noChangeArrowheads="1" noTextEdit="1"/>
          </p:cNvSpPr>
          <p:nvPr>
            <p:ph type="sldImg"/>
          </p:nvPr>
        </p:nvSpPr>
        <p:spPr>
          <a:ln/>
        </p:spPr>
      </p:sp>
      <p:sp>
        <p:nvSpPr>
          <p:cNvPr id="36045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47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DE8E9F4-7608-4732-8870-ED960D1634E0}" type="slidenum">
              <a:rPr lang="en-US" altLang="en-US" sz="1300">
                <a:latin typeface="Times New Roman" pitchFamily="18" charset="0"/>
              </a:rPr>
              <a:pPr/>
              <a:t>161</a:t>
            </a:fld>
            <a:endParaRPr lang="en-US" altLang="en-US" sz="1300">
              <a:latin typeface="Times New Roman" pitchFamily="18" charset="0"/>
            </a:endParaRPr>
          </a:p>
        </p:txBody>
      </p:sp>
      <p:sp>
        <p:nvSpPr>
          <p:cNvPr id="361475" name="Rectangle 2"/>
          <p:cNvSpPr>
            <a:spLocks noGrp="1" noRot="1" noChangeAspect="1" noChangeArrowheads="1" noTextEdit="1"/>
          </p:cNvSpPr>
          <p:nvPr>
            <p:ph type="sldImg"/>
          </p:nvPr>
        </p:nvSpPr>
        <p:spPr>
          <a:ln/>
        </p:spPr>
      </p:sp>
      <p:sp>
        <p:nvSpPr>
          <p:cNvPr id="36147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2A43CCC4-AD9D-4CE9-BD91-78EBFA8E40C2}" type="slidenum">
              <a:rPr lang="en-US" altLang="en-US" sz="1300">
                <a:latin typeface="Times New Roman" pitchFamily="18" charset="0"/>
              </a:rPr>
              <a:pPr/>
              <a:t>162</a:t>
            </a:fld>
            <a:endParaRPr lang="en-US" altLang="en-US" sz="1300">
              <a:latin typeface="Times New Roman" pitchFamily="18" charset="0"/>
            </a:endParaRPr>
          </a:p>
        </p:txBody>
      </p:sp>
      <p:sp>
        <p:nvSpPr>
          <p:cNvPr id="362499" name="Rectangle 2"/>
          <p:cNvSpPr>
            <a:spLocks noGrp="1" noRot="1" noChangeAspect="1" noChangeArrowheads="1" noTextEdit="1"/>
          </p:cNvSpPr>
          <p:nvPr>
            <p:ph type="sldImg"/>
          </p:nvPr>
        </p:nvSpPr>
        <p:spPr>
          <a:ln/>
        </p:spPr>
      </p:sp>
      <p:sp>
        <p:nvSpPr>
          <p:cNvPr id="36250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6D02FD3E-106A-4831-8CCB-5191167B2626}" type="slidenum">
              <a:rPr lang="en-US" altLang="en-US" sz="1300">
                <a:latin typeface="Times New Roman" pitchFamily="18" charset="0"/>
              </a:rPr>
              <a:pPr/>
              <a:t>163</a:t>
            </a:fld>
            <a:endParaRPr lang="en-US" altLang="en-US" sz="1300">
              <a:latin typeface="Times New Roman" pitchFamily="18" charset="0"/>
            </a:endParaRPr>
          </a:p>
        </p:txBody>
      </p:sp>
      <p:sp>
        <p:nvSpPr>
          <p:cNvPr id="363523" name="Rectangle 2"/>
          <p:cNvSpPr>
            <a:spLocks noGrp="1" noRot="1" noChangeAspect="1" noChangeArrowheads="1" noTextEdit="1"/>
          </p:cNvSpPr>
          <p:nvPr>
            <p:ph type="sldImg"/>
          </p:nvPr>
        </p:nvSpPr>
        <p:spPr>
          <a:ln/>
        </p:spPr>
      </p:sp>
      <p:sp>
        <p:nvSpPr>
          <p:cNvPr id="36352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F00BB37A-BC51-49B3-A186-214F22C50EEC}" type="slidenum">
              <a:rPr lang="en-US" altLang="en-US" sz="1300">
                <a:latin typeface="Times New Roman" pitchFamily="18" charset="0"/>
              </a:rPr>
              <a:pPr/>
              <a:t>164</a:t>
            </a:fld>
            <a:endParaRPr lang="en-US" altLang="en-US" sz="1300">
              <a:latin typeface="Times New Roman" pitchFamily="18" charset="0"/>
            </a:endParaRPr>
          </a:p>
        </p:txBody>
      </p:sp>
      <p:sp>
        <p:nvSpPr>
          <p:cNvPr id="364547" name="Rectangle 2"/>
          <p:cNvSpPr>
            <a:spLocks noGrp="1" noRot="1" noChangeAspect="1" noChangeArrowheads="1" noTextEdit="1"/>
          </p:cNvSpPr>
          <p:nvPr>
            <p:ph type="sldImg"/>
          </p:nvPr>
        </p:nvSpPr>
        <p:spPr>
          <a:ln/>
        </p:spPr>
      </p:sp>
      <p:sp>
        <p:nvSpPr>
          <p:cNvPr id="36454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B3C5E22-4EE1-41DD-87CD-A3C70FDC7537}" type="slidenum">
              <a:rPr lang="en-US" altLang="en-US" sz="1300">
                <a:latin typeface="Times New Roman" pitchFamily="18" charset="0"/>
              </a:rPr>
              <a:pPr/>
              <a:t>21</a:t>
            </a:fld>
            <a:endParaRPr lang="en-US" altLang="en-US" sz="1300">
              <a:latin typeface="Times New Roman" pitchFamily="18" charset="0"/>
            </a:endParaRPr>
          </a:p>
        </p:txBody>
      </p:sp>
      <p:sp>
        <p:nvSpPr>
          <p:cNvPr id="218115" name="Rectangle 2"/>
          <p:cNvSpPr>
            <a:spLocks noGrp="1" noRot="1" noChangeAspect="1" noChangeArrowheads="1" noTextEdit="1"/>
          </p:cNvSpPr>
          <p:nvPr>
            <p:ph type="sldImg"/>
          </p:nvPr>
        </p:nvSpPr>
        <p:spPr>
          <a:ln/>
        </p:spPr>
      </p:sp>
      <p:sp>
        <p:nvSpPr>
          <p:cNvPr id="21811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7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F3C9CFED-57EC-48CD-8032-0887C95930A4}" type="slidenum">
              <a:rPr lang="en-US" altLang="en-US" sz="1300">
                <a:latin typeface="Times New Roman" pitchFamily="18" charset="0"/>
              </a:rPr>
              <a:pPr/>
              <a:t>165</a:t>
            </a:fld>
            <a:endParaRPr lang="en-US" altLang="en-US" sz="1300">
              <a:latin typeface="Times New Roman" pitchFamily="18" charset="0"/>
            </a:endParaRPr>
          </a:p>
        </p:txBody>
      </p:sp>
      <p:sp>
        <p:nvSpPr>
          <p:cNvPr id="365571" name="Rectangle 2"/>
          <p:cNvSpPr>
            <a:spLocks noGrp="1" noRot="1" noChangeAspect="1" noChangeArrowheads="1" noTextEdit="1"/>
          </p:cNvSpPr>
          <p:nvPr>
            <p:ph type="sldImg"/>
          </p:nvPr>
        </p:nvSpPr>
        <p:spPr>
          <a:ln/>
        </p:spPr>
      </p:sp>
      <p:sp>
        <p:nvSpPr>
          <p:cNvPr id="36557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59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7553E037-D417-4CB0-82E2-BEF4A4C0C829}" type="slidenum">
              <a:rPr lang="en-US" altLang="en-US" sz="1300">
                <a:latin typeface="Times New Roman" pitchFamily="18" charset="0"/>
              </a:rPr>
              <a:pPr/>
              <a:t>166</a:t>
            </a:fld>
            <a:endParaRPr lang="en-US" altLang="en-US" sz="1300">
              <a:latin typeface="Times New Roman" pitchFamily="18" charset="0"/>
            </a:endParaRPr>
          </a:p>
        </p:txBody>
      </p:sp>
      <p:sp>
        <p:nvSpPr>
          <p:cNvPr id="366595" name="Rectangle 2"/>
          <p:cNvSpPr>
            <a:spLocks noGrp="1" noRot="1" noChangeAspect="1" noChangeArrowheads="1" noTextEdit="1"/>
          </p:cNvSpPr>
          <p:nvPr>
            <p:ph type="sldImg"/>
          </p:nvPr>
        </p:nvSpPr>
        <p:spPr>
          <a:ln/>
        </p:spPr>
      </p:sp>
      <p:sp>
        <p:nvSpPr>
          <p:cNvPr id="36659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1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ED4422F5-391B-4CD3-8128-F9FDE5755B29}" type="slidenum">
              <a:rPr lang="en-US" altLang="en-US" sz="1300">
                <a:latin typeface="Times New Roman" pitchFamily="18" charset="0"/>
              </a:rPr>
              <a:pPr/>
              <a:t>167</a:t>
            </a:fld>
            <a:endParaRPr lang="en-US" altLang="en-US" sz="1300">
              <a:latin typeface="Times New Roman" pitchFamily="18" charset="0"/>
            </a:endParaRPr>
          </a:p>
        </p:txBody>
      </p:sp>
      <p:sp>
        <p:nvSpPr>
          <p:cNvPr id="367619" name="Rectangle 2"/>
          <p:cNvSpPr>
            <a:spLocks noGrp="1" noRot="1" noChangeAspect="1" noChangeArrowheads="1" noTextEdit="1"/>
          </p:cNvSpPr>
          <p:nvPr>
            <p:ph type="sldImg"/>
          </p:nvPr>
        </p:nvSpPr>
        <p:spPr>
          <a:ln/>
        </p:spPr>
      </p:sp>
      <p:sp>
        <p:nvSpPr>
          <p:cNvPr id="36762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4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2B37C80-FA9C-47DF-8FFD-7E4E5A1068E4}" type="slidenum">
              <a:rPr lang="en-US" altLang="en-US" sz="1300">
                <a:latin typeface="Times New Roman" pitchFamily="18" charset="0"/>
              </a:rPr>
              <a:pPr/>
              <a:t>168</a:t>
            </a:fld>
            <a:endParaRPr lang="en-US" altLang="en-US" sz="1300">
              <a:latin typeface="Times New Roman" pitchFamily="18" charset="0"/>
            </a:endParaRPr>
          </a:p>
        </p:txBody>
      </p:sp>
      <p:sp>
        <p:nvSpPr>
          <p:cNvPr id="368643" name="Rectangle 2"/>
          <p:cNvSpPr>
            <a:spLocks noGrp="1" noRot="1" noChangeAspect="1" noChangeArrowheads="1" noTextEdit="1"/>
          </p:cNvSpPr>
          <p:nvPr>
            <p:ph type="sldImg"/>
          </p:nvPr>
        </p:nvSpPr>
        <p:spPr>
          <a:ln/>
        </p:spPr>
      </p:sp>
      <p:sp>
        <p:nvSpPr>
          <p:cNvPr id="36864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66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16CFB83F-20E9-407B-8F8D-8065103A0AA4}" type="slidenum">
              <a:rPr lang="en-US" altLang="en-US" sz="1300">
                <a:latin typeface="Times New Roman" pitchFamily="18" charset="0"/>
              </a:rPr>
              <a:pPr/>
              <a:t>169</a:t>
            </a:fld>
            <a:endParaRPr lang="en-US" altLang="en-US" sz="1300">
              <a:latin typeface="Times New Roman" pitchFamily="18" charset="0"/>
            </a:endParaRPr>
          </a:p>
        </p:txBody>
      </p:sp>
      <p:sp>
        <p:nvSpPr>
          <p:cNvPr id="369667" name="Rectangle 2"/>
          <p:cNvSpPr>
            <a:spLocks noGrp="1" noRot="1" noChangeAspect="1" noChangeArrowheads="1" noTextEdit="1"/>
          </p:cNvSpPr>
          <p:nvPr>
            <p:ph type="sldImg"/>
          </p:nvPr>
        </p:nvSpPr>
        <p:spPr>
          <a:ln/>
        </p:spPr>
      </p:sp>
      <p:sp>
        <p:nvSpPr>
          <p:cNvPr id="36966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0EF1A7B3-29EA-4A89-84EF-17A9B5EAA7FF}" type="slidenum">
              <a:rPr lang="en-US" altLang="en-US" sz="1300">
                <a:latin typeface="Times New Roman" pitchFamily="18" charset="0"/>
              </a:rPr>
              <a:pPr/>
              <a:t>170</a:t>
            </a:fld>
            <a:endParaRPr lang="en-US" altLang="en-US" sz="1300">
              <a:latin typeface="Times New Roman" pitchFamily="18" charset="0"/>
            </a:endParaRPr>
          </a:p>
        </p:txBody>
      </p:sp>
      <p:sp>
        <p:nvSpPr>
          <p:cNvPr id="370691" name="Rectangle 2"/>
          <p:cNvSpPr>
            <a:spLocks noGrp="1" noRot="1" noChangeAspect="1" noChangeArrowheads="1" noTextEdit="1"/>
          </p:cNvSpPr>
          <p:nvPr>
            <p:ph type="sldImg"/>
          </p:nvPr>
        </p:nvSpPr>
        <p:spPr>
          <a:ln/>
        </p:spPr>
      </p:sp>
      <p:sp>
        <p:nvSpPr>
          <p:cNvPr id="37069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71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48465417-DF84-4332-84CB-849555BAB167}" type="slidenum">
              <a:rPr lang="en-US" altLang="en-US" sz="1300">
                <a:latin typeface="Times New Roman" pitchFamily="18" charset="0"/>
              </a:rPr>
              <a:pPr/>
              <a:t>171</a:t>
            </a:fld>
            <a:endParaRPr lang="en-US" altLang="en-US" sz="1300">
              <a:latin typeface="Times New Roman" pitchFamily="18" charset="0"/>
            </a:endParaRPr>
          </a:p>
        </p:txBody>
      </p:sp>
      <p:sp>
        <p:nvSpPr>
          <p:cNvPr id="371715" name="Rectangle 2"/>
          <p:cNvSpPr>
            <a:spLocks noGrp="1" noRot="1" noChangeAspect="1" noChangeArrowheads="1" noTextEdit="1"/>
          </p:cNvSpPr>
          <p:nvPr>
            <p:ph type="sldImg"/>
          </p:nvPr>
        </p:nvSpPr>
        <p:spPr>
          <a:ln/>
        </p:spPr>
      </p:sp>
      <p:sp>
        <p:nvSpPr>
          <p:cNvPr id="37171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73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1ADF54EF-EF3D-4A00-8942-1D62CBDF59A5}" type="slidenum">
              <a:rPr lang="en-US" altLang="en-US" sz="1300">
                <a:latin typeface="Times New Roman" pitchFamily="18" charset="0"/>
              </a:rPr>
              <a:pPr/>
              <a:t>172</a:t>
            </a:fld>
            <a:endParaRPr lang="en-US" altLang="en-US" sz="1300">
              <a:latin typeface="Times New Roman" pitchFamily="18" charset="0"/>
            </a:endParaRPr>
          </a:p>
        </p:txBody>
      </p:sp>
      <p:sp>
        <p:nvSpPr>
          <p:cNvPr id="372739" name="Rectangle 2"/>
          <p:cNvSpPr>
            <a:spLocks noGrp="1" noRot="1" noChangeAspect="1" noChangeArrowheads="1" noTextEdit="1"/>
          </p:cNvSpPr>
          <p:nvPr>
            <p:ph type="sldImg"/>
          </p:nvPr>
        </p:nvSpPr>
        <p:spPr>
          <a:ln/>
        </p:spPr>
      </p:sp>
      <p:sp>
        <p:nvSpPr>
          <p:cNvPr id="37274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76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D7C1E61E-AF1E-485D-8628-A92CA6883B82}" type="slidenum">
              <a:rPr lang="en-US" altLang="en-US" sz="1300">
                <a:latin typeface="Times New Roman" pitchFamily="18" charset="0"/>
              </a:rPr>
              <a:pPr/>
              <a:t>173</a:t>
            </a:fld>
            <a:endParaRPr lang="en-US" altLang="en-US" sz="1300">
              <a:latin typeface="Times New Roman" pitchFamily="18" charset="0"/>
            </a:endParaRPr>
          </a:p>
        </p:txBody>
      </p:sp>
      <p:sp>
        <p:nvSpPr>
          <p:cNvPr id="373763" name="Rectangle 2"/>
          <p:cNvSpPr>
            <a:spLocks noGrp="1" noRot="1" noChangeAspect="1" noChangeArrowheads="1" noTextEdit="1"/>
          </p:cNvSpPr>
          <p:nvPr>
            <p:ph type="sldImg"/>
          </p:nvPr>
        </p:nvSpPr>
        <p:spPr>
          <a:ln/>
        </p:spPr>
      </p:sp>
      <p:sp>
        <p:nvSpPr>
          <p:cNvPr id="37376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78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DBB77EF6-0247-4F93-89DC-B85F6A37482D}" type="slidenum">
              <a:rPr lang="en-US" altLang="en-US" sz="1300">
                <a:latin typeface="Times New Roman" pitchFamily="18" charset="0"/>
              </a:rPr>
              <a:pPr/>
              <a:t>174</a:t>
            </a:fld>
            <a:endParaRPr lang="en-US" altLang="en-US" sz="1300">
              <a:latin typeface="Times New Roman" pitchFamily="18" charset="0"/>
            </a:endParaRPr>
          </a:p>
        </p:txBody>
      </p:sp>
      <p:sp>
        <p:nvSpPr>
          <p:cNvPr id="374787" name="Rectangle 2"/>
          <p:cNvSpPr>
            <a:spLocks noGrp="1" noRot="1" noChangeAspect="1" noChangeArrowheads="1" noTextEdit="1"/>
          </p:cNvSpPr>
          <p:nvPr>
            <p:ph type="sldImg"/>
          </p:nvPr>
        </p:nvSpPr>
        <p:spPr>
          <a:ln/>
        </p:spPr>
      </p:sp>
      <p:sp>
        <p:nvSpPr>
          <p:cNvPr id="37478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FF77061-0CD2-48C8-A5C6-F11D865C0A6B}" type="slidenum">
              <a:rPr lang="en-US" altLang="en-US" sz="1300">
                <a:latin typeface="Times New Roman" pitchFamily="18" charset="0"/>
              </a:rPr>
              <a:pPr/>
              <a:t>22</a:t>
            </a:fld>
            <a:endParaRPr lang="en-US" altLang="en-US" sz="1300">
              <a:latin typeface="Times New Roman" pitchFamily="18" charset="0"/>
            </a:endParaRPr>
          </a:p>
        </p:txBody>
      </p:sp>
      <p:sp>
        <p:nvSpPr>
          <p:cNvPr id="219139" name="Rectangle 2"/>
          <p:cNvSpPr>
            <a:spLocks noGrp="1" noRot="1" noChangeAspect="1" noChangeArrowheads="1" noTextEdit="1"/>
          </p:cNvSpPr>
          <p:nvPr>
            <p:ph type="sldImg"/>
          </p:nvPr>
        </p:nvSpPr>
        <p:spPr>
          <a:ln/>
        </p:spPr>
      </p:sp>
      <p:sp>
        <p:nvSpPr>
          <p:cNvPr id="21914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21DB1A65-6D0B-4D17-8864-3A856372A832}" type="slidenum">
              <a:rPr lang="en-US" altLang="en-US" sz="1300">
                <a:latin typeface="Times New Roman" pitchFamily="18" charset="0"/>
              </a:rPr>
              <a:pPr/>
              <a:t>175</a:t>
            </a:fld>
            <a:endParaRPr lang="en-US" altLang="en-US" sz="1300">
              <a:latin typeface="Times New Roman" pitchFamily="18" charset="0"/>
            </a:endParaRPr>
          </a:p>
        </p:txBody>
      </p:sp>
      <p:sp>
        <p:nvSpPr>
          <p:cNvPr id="375811" name="Rectangle 2"/>
          <p:cNvSpPr>
            <a:spLocks noGrp="1" noRot="1" noChangeAspect="1" noChangeArrowheads="1" noTextEdit="1"/>
          </p:cNvSpPr>
          <p:nvPr>
            <p:ph type="sldImg"/>
          </p:nvPr>
        </p:nvSpPr>
        <p:spPr>
          <a:ln/>
        </p:spPr>
      </p:sp>
      <p:sp>
        <p:nvSpPr>
          <p:cNvPr id="37581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DE67187B-D601-42A3-B9A2-665AF0F018FD}" type="slidenum">
              <a:rPr lang="en-US" altLang="en-US" sz="1300">
                <a:latin typeface="Times New Roman" pitchFamily="18" charset="0"/>
              </a:rPr>
              <a:pPr/>
              <a:t>176</a:t>
            </a:fld>
            <a:endParaRPr lang="en-US" altLang="en-US" sz="1300">
              <a:latin typeface="Times New Roman" pitchFamily="18" charset="0"/>
            </a:endParaRPr>
          </a:p>
        </p:txBody>
      </p:sp>
      <p:sp>
        <p:nvSpPr>
          <p:cNvPr id="376835" name="Rectangle 2"/>
          <p:cNvSpPr>
            <a:spLocks noGrp="1" noRot="1" noChangeAspect="1" noChangeArrowheads="1" noTextEdit="1"/>
          </p:cNvSpPr>
          <p:nvPr>
            <p:ph type="sldImg"/>
          </p:nvPr>
        </p:nvSpPr>
        <p:spPr>
          <a:ln/>
        </p:spPr>
      </p:sp>
      <p:sp>
        <p:nvSpPr>
          <p:cNvPr id="37683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5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B1944B38-DF0B-4E07-88E1-804F1D151632}" type="slidenum">
              <a:rPr lang="en-US" altLang="en-US" sz="1300">
                <a:latin typeface="Times New Roman" pitchFamily="18" charset="0"/>
              </a:rPr>
              <a:pPr/>
              <a:t>177</a:t>
            </a:fld>
            <a:endParaRPr lang="en-US" altLang="en-US" sz="1300">
              <a:latin typeface="Times New Roman" pitchFamily="18" charset="0"/>
            </a:endParaRPr>
          </a:p>
        </p:txBody>
      </p:sp>
      <p:sp>
        <p:nvSpPr>
          <p:cNvPr id="377859" name="Rectangle 2"/>
          <p:cNvSpPr>
            <a:spLocks noGrp="1" noRot="1" noChangeAspect="1" noChangeArrowheads="1" noTextEdit="1"/>
          </p:cNvSpPr>
          <p:nvPr>
            <p:ph type="sldImg"/>
          </p:nvPr>
        </p:nvSpPr>
        <p:spPr>
          <a:ln/>
        </p:spPr>
      </p:sp>
      <p:sp>
        <p:nvSpPr>
          <p:cNvPr id="37786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8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B96965B-6FBE-4316-824B-240ED050B10C}" type="slidenum">
              <a:rPr lang="en-US" altLang="en-US" sz="1300">
                <a:latin typeface="Times New Roman" pitchFamily="18" charset="0"/>
              </a:rPr>
              <a:pPr/>
              <a:t>178</a:t>
            </a:fld>
            <a:endParaRPr lang="en-US" altLang="en-US" sz="1300">
              <a:latin typeface="Times New Roman" pitchFamily="18" charset="0"/>
            </a:endParaRPr>
          </a:p>
        </p:txBody>
      </p:sp>
      <p:sp>
        <p:nvSpPr>
          <p:cNvPr id="378883" name="Rectangle 2"/>
          <p:cNvSpPr>
            <a:spLocks noGrp="1" noRot="1" noChangeAspect="1" noChangeArrowheads="1" noTextEdit="1"/>
          </p:cNvSpPr>
          <p:nvPr>
            <p:ph type="sldImg"/>
          </p:nvPr>
        </p:nvSpPr>
        <p:spPr>
          <a:ln/>
        </p:spPr>
      </p:sp>
      <p:sp>
        <p:nvSpPr>
          <p:cNvPr id="37888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0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21D8520-307F-4E0C-AE0A-4B9BCDCDF1B4}" type="slidenum">
              <a:rPr lang="en-US" altLang="en-US" sz="1300">
                <a:latin typeface="Times New Roman" pitchFamily="18" charset="0"/>
              </a:rPr>
              <a:pPr/>
              <a:t>179</a:t>
            </a:fld>
            <a:endParaRPr lang="en-US" altLang="en-US" sz="1300">
              <a:latin typeface="Times New Roman" pitchFamily="18" charset="0"/>
            </a:endParaRPr>
          </a:p>
        </p:txBody>
      </p:sp>
      <p:sp>
        <p:nvSpPr>
          <p:cNvPr id="379907" name="Rectangle 2"/>
          <p:cNvSpPr>
            <a:spLocks noGrp="1" noRot="1" noChangeAspect="1" noChangeArrowheads="1" noTextEdit="1"/>
          </p:cNvSpPr>
          <p:nvPr>
            <p:ph type="sldImg"/>
          </p:nvPr>
        </p:nvSpPr>
        <p:spPr>
          <a:ln/>
        </p:spPr>
      </p:sp>
      <p:sp>
        <p:nvSpPr>
          <p:cNvPr id="37990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93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F5E85FF6-1093-4FDB-95F9-F02C656FDD34}" type="slidenum">
              <a:rPr lang="en-US" altLang="en-US" sz="1300">
                <a:latin typeface="Times New Roman" pitchFamily="18" charset="0"/>
              </a:rPr>
              <a:pPr/>
              <a:t>180</a:t>
            </a:fld>
            <a:endParaRPr lang="en-US" altLang="en-US" sz="1300">
              <a:latin typeface="Times New Roman" pitchFamily="18" charset="0"/>
            </a:endParaRPr>
          </a:p>
        </p:txBody>
      </p:sp>
      <p:sp>
        <p:nvSpPr>
          <p:cNvPr id="380931" name="Rectangle 2"/>
          <p:cNvSpPr>
            <a:spLocks noGrp="1" noRot="1" noChangeAspect="1" noChangeArrowheads="1" noTextEdit="1"/>
          </p:cNvSpPr>
          <p:nvPr>
            <p:ph type="sldImg"/>
          </p:nvPr>
        </p:nvSpPr>
        <p:spPr>
          <a:ln/>
        </p:spPr>
      </p:sp>
      <p:sp>
        <p:nvSpPr>
          <p:cNvPr id="38093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95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FADD2861-8C86-4E94-B2CF-10DAE78DA652}" type="slidenum">
              <a:rPr lang="en-US" altLang="en-US" sz="1300">
                <a:latin typeface="Times New Roman" pitchFamily="18" charset="0"/>
              </a:rPr>
              <a:pPr/>
              <a:t>181</a:t>
            </a:fld>
            <a:endParaRPr lang="en-US" altLang="en-US" sz="1300">
              <a:latin typeface="Times New Roman" pitchFamily="18" charset="0"/>
            </a:endParaRPr>
          </a:p>
        </p:txBody>
      </p:sp>
      <p:sp>
        <p:nvSpPr>
          <p:cNvPr id="381955" name="Rectangle 2"/>
          <p:cNvSpPr>
            <a:spLocks noGrp="1" noRot="1" noChangeAspect="1" noChangeArrowheads="1" noTextEdit="1"/>
          </p:cNvSpPr>
          <p:nvPr>
            <p:ph type="sldImg"/>
          </p:nvPr>
        </p:nvSpPr>
        <p:spPr>
          <a:ln/>
        </p:spPr>
      </p:sp>
      <p:sp>
        <p:nvSpPr>
          <p:cNvPr id="38195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97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78E8C416-6786-44CC-AFBE-BC47A3063102}" type="slidenum">
              <a:rPr lang="en-US" altLang="en-US" sz="1300">
                <a:latin typeface="Times New Roman" pitchFamily="18" charset="0"/>
              </a:rPr>
              <a:pPr/>
              <a:t>182</a:t>
            </a:fld>
            <a:endParaRPr lang="en-US" altLang="en-US" sz="1300">
              <a:latin typeface="Times New Roman" pitchFamily="18" charset="0"/>
            </a:endParaRPr>
          </a:p>
        </p:txBody>
      </p:sp>
      <p:sp>
        <p:nvSpPr>
          <p:cNvPr id="382979" name="Rectangle 2"/>
          <p:cNvSpPr>
            <a:spLocks noGrp="1" noRot="1" noChangeAspect="1" noChangeArrowheads="1" noTextEdit="1"/>
          </p:cNvSpPr>
          <p:nvPr>
            <p:ph type="sldImg"/>
          </p:nvPr>
        </p:nvSpPr>
        <p:spPr>
          <a:ln/>
        </p:spPr>
      </p:sp>
      <p:sp>
        <p:nvSpPr>
          <p:cNvPr id="38298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00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53CEBDB0-884B-4C3E-B329-EFC4BBC20731}" type="slidenum">
              <a:rPr lang="en-US" altLang="en-US" sz="1300">
                <a:latin typeface="Times New Roman" pitchFamily="18" charset="0"/>
              </a:rPr>
              <a:pPr/>
              <a:t>183</a:t>
            </a:fld>
            <a:endParaRPr lang="en-US" altLang="en-US" sz="1300">
              <a:latin typeface="Times New Roman" pitchFamily="18" charset="0"/>
            </a:endParaRPr>
          </a:p>
        </p:txBody>
      </p:sp>
      <p:sp>
        <p:nvSpPr>
          <p:cNvPr id="384003" name="Rectangle 2"/>
          <p:cNvSpPr>
            <a:spLocks noGrp="1" noRot="1" noChangeAspect="1" noChangeArrowheads="1" noTextEdit="1"/>
          </p:cNvSpPr>
          <p:nvPr>
            <p:ph type="sldImg"/>
          </p:nvPr>
        </p:nvSpPr>
        <p:spPr>
          <a:ln/>
        </p:spPr>
      </p:sp>
      <p:sp>
        <p:nvSpPr>
          <p:cNvPr id="38400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02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075709E0-074C-45A7-8FBA-A3164393366D}" type="slidenum">
              <a:rPr lang="en-US" altLang="en-US" sz="1300">
                <a:latin typeface="Times New Roman" pitchFamily="18" charset="0"/>
              </a:rPr>
              <a:pPr/>
              <a:t>184</a:t>
            </a:fld>
            <a:endParaRPr lang="en-US" altLang="en-US" sz="1300">
              <a:latin typeface="Times New Roman" pitchFamily="18" charset="0"/>
            </a:endParaRPr>
          </a:p>
        </p:txBody>
      </p:sp>
      <p:sp>
        <p:nvSpPr>
          <p:cNvPr id="385027" name="Rectangle 2"/>
          <p:cNvSpPr>
            <a:spLocks noGrp="1" noRot="1" noChangeAspect="1" noChangeArrowheads="1" noTextEdit="1"/>
          </p:cNvSpPr>
          <p:nvPr>
            <p:ph type="sldImg"/>
          </p:nvPr>
        </p:nvSpPr>
        <p:spPr>
          <a:ln/>
        </p:spPr>
      </p:sp>
      <p:sp>
        <p:nvSpPr>
          <p:cNvPr id="38502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66982047-841F-4E8F-ABA5-742B3CE9D71F}" type="slidenum">
              <a:rPr lang="en-US" altLang="en-US" sz="1300">
                <a:latin typeface="Times New Roman" pitchFamily="18" charset="0"/>
              </a:rPr>
              <a:pPr/>
              <a:t>23</a:t>
            </a:fld>
            <a:endParaRPr lang="en-US" altLang="en-US" sz="1300">
              <a:latin typeface="Times New Roman" pitchFamily="18" charset="0"/>
            </a:endParaRPr>
          </a:p>
        </p:txBody>
      </p:sp>
      <p:sp>
        <p:nvSpPr>
          <p:cNvPr id="220163" name="Rectangle 2"/>
          <p:cNvSpPr>
            <a:spLocks noGrp="1" noRot="1" noChangeAspect="1" noChangeArrowheads="1" noTextEdit="1"/>
          </p:cNvSpPr>
          <p:nvPr>
            <p:ph type="sldImg"/>
          </p:nvPr>
        </p:nvSpPr>
        <p:spPr>
          <a:ln/>
        </p:spPr>
      </p:sp>
      <p:sp>
        <p:nvSpPr>
          <p:cNvPr id="22016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5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0F05FC0A-4180-4A49-B713-665DBEFD536E}" type="slidenum">
              <a:rPr lang="en-US" altLang="en-US" sz="1300">
                <a:latin typeface="Times New Roman" pitchFamily="18" charset="0"/>
              </a:rPr>
              <a:pPr/>
              <a:t>185</a:t>
            </a:fld>
            <a:endParaRPr lang="en-US" altLang="en-US" sz="1300">
              <a:latin typeface="Times New Roman" pitchFamily="18" charset="0"/>
            </a:endParaRPr>
          </a:p>
        </p:txBody>
      </p:sp>
      <p:sp>
        <p:nvSpPr>
          <p:cNvPr id="386051" name="Rectangle 2"/>
          <p:cNvSpPr>
            <a:spLocks noGrp="1" noRot="1" noChangeAspect="1" noChangeArrowheads="1" noTextEdit="1"/>
          </p:cNvSpPr>
          <p:nvPr>
            <p:ph type="sldImg"/>
          </p:nvPr>
        </p:nvSpPr>
        <p:spPr>
          <a:ln/>
        </p:spPr>
      </p:sp>
      <p:sp>
        <p:nvSpPr>
          <p:cNvPr id="38605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E32B828B-61A1-4719-B6FE-463532BCB8E3}" type="slidenum">
              <a:rPr lang="en-US" altLang="en-US" sz="1300">
                <a:latin typeface="Times New Roman" pitchFamily="18" charset="0"/>
              </a:rPr>
              <a:pPr/>
              <a:t>186</a:t>
            </a:fld>
            <a:endParaRPr lang="en-US" altLang="en-US" sz="1300">
              <a:latin typeface="Times New Roman" pitchFamily="18" charset="0"/>
            </a:endParaRPr>
          </a:p>
        </p:txBody>
      </p:sp>
      <p:sp>
        <p:nvSpPr>
          <p:cNvPr id="387075" name="Rectangle 2"/>
          <p:cNvSpPr>
            <a:spLocks noGrp="1" noRot="1" noChangeAspect="1" noChangeArrowheads="1" noTextEdit="1"/>
          </p:cNvSpPr>
          <p:nvPr>
            <p:ph type="sldImg"/>
          </p:nvPr>
        </p:nvSpPr>
        <p:spPr>
          <a:ln/>
        </p:spPr>
      </p:sp>
      <p:sp>
        <p:nvSpPr>
          <p:cNvPr id="38707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09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F11B0451-7DB0-4292-AC5D-B2E0BA8E8F45}" type="slidenum">
              <a:rPr lang="en-US" altLang="en-US" sz="1300">
                <a:latin typeface="Times New Roman" pitchFamily="18" charset="0"/>
              </a:rPr>
              <a:pPr/>
              <a:t>187</a:t>
            </a:fld>
            <a:endParaRPr lang="en-US" altLang="en-US" sz="1300">
              <a:latin typeface="Times New Roman" pitchFamily="18" charset="0"/>
            </a:endParaRPr>
          </a:p>
        </p:txBody>
      </p:sp>
      <p:sp>
        <p:nvSpPr>
          <p:cNvPr id="388099" name="Rectangle 2"/>
          <p:cNvSpPr>
            <a:spLocks noGrp="1" noRot="1" noChangeAspect="1" noChangeArrowheads="1" noTextEdit="1"/>
          </p:cNvSpPr>
          <p:nvPr>
            <p:ph type="sldImg"/>
          </p:nvPr>
        </p:nvSpPr>
        <p:spPr>
          <a:ln/>
        </p:spPr>
      </p:sp>
      <p:sp>
        <p:nvSpPr>
          <p:cNvPr id="38810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2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27CF0CF0-09CE-4490-B1BA-5CE5DE9FFC21}" type="slidenum">
              <a:rPr lang="en-US" altLang="en-US" sz="1300">
                <a:latin typeface="Times New Roman" pitchFamily="18" charset="0"/>
              </a:rPr>
              <a:pPr/>
              <a:t>188</a:t>
            </a:fld>
            <a:endParaRPr lang="en-US" altLang="en-US" sz="1300">
              <a:latin typeface="Times New Roman" pitchFamily="18" charset="0"/>
            </a:endParaRPr>
          </a:p>
        </p:txBody>
      </p:sp>
      <p:sp>
        <p:nvSpPr>
          <p:cNvPr id="389123" name="Rectangle 2"/>
          <p:cNvSpPr>
            <a:spLocks noGrp="1" noRot="1" noChangeAspect="1" noChangeArrowheads="1" noTextEdit="1"/>
          </p:cNvSpPr>
          <p:nvPr>
            <p:ph type="sldImg"/>
          </p:nvPr>
        </p:nvSpPr>
        <p:spPr>
          <a:ln/>
        </p:spPr>
      </p:sp>
      <p:sp>
        <p:nvSpPr>
          <p:cNvPr id="38912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14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110BB727-2E09-4A94-B865-9E990588D79B}" type="slidenum">
              <a:rPr lang="en-US" altLang="en-US" sz="1300">
                <a:latin typeface="Times New Roman" pitchFamily="18" charset="0"/>
              </a:rPr>
              <a:pPr/>
              <a:t>189</a:t>
            </a:fld>
            <a:endParaRPr lang="en-US" altLang="en-US" sz="1300">
              <a:latin typeface="Times New Roman" pitchFamily="18" charset="0"/>
            </a:endParaRPr>
          </a:p>
        </p:txBody>
      </p:sp>
      <p:sp>
        <p:nvSpPr>
          <p:cNvPr id="390147" name="Rectangle 2"/>
          <p:cNvSpPr>
            <a:spLocks noGrp="1" noRot="1" noChangeAspect="1" noChangeArrowheads="1" noTextEdit="1"/>
          </p:cNvSpPr>
          <p:nvPr>
            <p:ph type="sldImg"/>
          </p:nvPr>
        </p:nvSpPr>
        <p:spPr>
          <a:ln/>
        </p:spPr>
      </p:sp>
      <p:sp>
        <p:nvSpPr>
          <p:cNvPr id="39014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17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27DFD26-8B3B-4C54-9720-F00F8221CDF3}" type="slidenum">
              <a:rPr lang="en-US" altLang="en-US" sz="1300">
                <a:latin typeface="Times New Roman" pitchFamily="18" charset="0"/>
              </a:rPr>
              <a:pPr/>
              <a:t>190</a:t>
            </a:fld>
            <a:endParaRPr lang="en-US" altLang="en-US" sz="1300">
              <a:latin typeface="Times New Roman" pitchFamily="18" charset="0"/>
            </a:endParaRPr>
          </a:p>
        </p:txBody>
      </p:sp>
      <p:sp>
        <p:nvSpPr>
          <p:cNvPr id="391171" name="Rectangle 2"/>
          <p:cNvSpPr>
            <a:spLocks noGrp="1" noRot="1" noChangeAspect="1" noChangeArrowheads="1" noTextEdit="1"/>
          </p:cNvSpPr>
          <p:nvPr>
            <p:ph type="sldImg"/>
          </p:nvPr>
        </p:nvSpPr>
        <p:spPr>
          <a:ln/>
        </p:spPr>
      </p:sp>
      <p:sp>
        <p:nvSpPr>
          <p:cNvPr id="39117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BA91D5B1-BB14-423E-BB77-F58582ED8B41}" type="slidenum">
              <a:rPr lang="en-US" altLang="en-US" sz="1300">
                <a:latin typeface="Times New Roman" pitchFamily="18" charset="0"/>
              </a:rPr>
              <a:pPr/>
              <a:t>191</a:t>
            </a:fld>
            <a:endParaRPr lang="en-US" altLang="en-US" sz="1300">
              <a:latin typeface="Times New Roman" pitchFamily="18" charset="0"/>
            </a:endParaRPr>
          </a:p>
        </p:txBody>
      </p:sp>
      <p:sp>
        <p:nvSpPr>
          <p:cNvPr id="392195" name="Rectangle 2"/>
          <p:cNvSpPr>
            <a:spLocks noGrp="1" noRot="1" noChangeAspect="1" noChangeArrowheads="1" noTextEdit="1"/>
          </p:cNvSpPr>
          <p:nvPr>
            <p:ph type="sldImg"/>
          </p:nvPr>
        </p:nvSpPr>
        <p:spPr>
          <a:ln/>
        </p:spPr>
      </p:sp>
      <p:sp>
        <p:nvSpPr>
          <p:cNvPr id="39219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1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D5974D89-BAF6-4350-A6CD-DBC273EB6974}" type="slidenum">
              <a:rPr lang="en-US" altLang="en-US" sz="1300">
                <a:latin typeface="Times New Roman" pitchFamily="18" charset="0"/>
              </a:rPr>
              <a:pPr/>
              <a:t>192</a:t>
            </a:fld>
            <a:endParaRPr lang="en-US" altLang="en-US" sz="1300">
              <a:latin typeface="Times New Roman" pitchFamily="18" charset="0"/>
            </a:endParaRPr>
          </a:p>
        </p:txBody>
      </p:sp>
      <p:sp>
        <p:nvSpPr>
          <p:cNvPr id="393219" name="Rectangle 2"/>
          <p:cNvSpPr>
            <a:spLocks noGrp="1" noRot="1" noChangeAspect="1" noChangeArrowheads="1" noTextEdit="1"/>
          </p:cNvSpPr>
          <p:nvPr>
            <p:ph type="sldImg"/>
          </p:nvPr>
        </p:nvSpPr>
        <p:spPr>
          <a:ln/>
        </p:spPr>
      </p:sp>
      <p:sp>
        <p:nvSpPr>
          <p:cNvPr id="39322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ADC15262-05DB-4AF9-B334-0F761DCB42A5}" type="slidenum">
              <a:rPr lang="en-US" altLang="en-US" sz="1300">
                <a:latin typeface="Times New Roman" pitchFamily="18" charset="0"/>
              </a:rPr>
              <a:pPr/>
              <a:t>193</a:t>
            </a:fld>
            <a:endParaRPr lang="en-US" altLang="en-US" sz="1300">
              <a:latin typeface="Times New Roman" pitchFamily="18" charset="0"/>
            </a:endParaRPr>
          </a:p>
        </p:txBody>
      </p:sp>
      <p:sp>
        <p:nvSpPr>
          <p:cNvPr id="394243" name="Rectangle 2"/>
          <p:cNvSpPr>
            <a:spLocks noGrp="1" noRot="1" noChangeAspect="1" noChangeArrowheads="1" noTextEdit="1"/>
          </p:cNvSpPr>
          <p:nvPr>
            <p:ph type="sldImg"/>
          </p:nvPr>
        </p:nvSpPr>
        <p:spPr>
          <a:ln/>
        </p:spPr>
      </p:sp>
      <p:sp>
        <p:nvSpPr>
          <p:cNvPr id="39424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2118E014-89E8-4E88-8BA5-CC1D4D233CE6}" type="slidenum">
              <a:rPr lang="en-US" altLang="en-US" sz="1300">
                <a:latin typeface="Times New Roman" pitchFamily="18" charset="0"/>
              </a:rPr>
              <a:pPr/>
              <a:t>194</a:t>
            </a:fld>
            <a:endParaRPr lang="en-US" altLang="en-US" sz="1300">
              <a:latin typeface="Times New Roman" pitchFamily="18" charset="0"/>
            </a:endParaRPr>
          </a:p>
        </p:txBody>
      </p:sp>
      <p:sp>
        <p:nvSpPr>
          <p:cNvPr id="395267" name="Rectangle 2"/>
          <p:cNvSpPr>
            <a:spLocks noGrp="1" noRot="1" noChangeAspect="1" noChangeArrowheads="1" noTextEdit="1"/>
          </p:cNvSpPr>
          <p:nvPr>
            <p:ph type="sldImg"/>
          </p:nvPr>
        </p:nvSpPr>
        <p:spPr>
          <a:ln/>
        </p:spPr>
      </p:sp>
      <p:sp>
        <p:nvSpPr>
          <p:cNvPr id="39526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D16889AD-44CD-46E3-93BF-9CFD298B4ED8}" type="slidenum">
              <a:rPr lang="en-US" altLang="en-US" sz="1300">
                <a:latin typeface="Times New Roman" pitchFamily="18" charset="0"/>
              </a:rPr>
              <a:pPr/>
              <a:t>24</a:t>
            </a:fld>
            <a:endParaRPr lang="en-US" altLang="en-US" sz="1300">
              <a:latin typeface="Times New Roman" pitchFamily="18" charset="0"/>
            </a:endParaRPr>
          </a:p>
        </p:txBody>
      </p:sp>
      <p:sp>
        <p:nvSpPr>
          <p:cNvPr id="221187" name="Rectangle 2"/>
          <p:cNvSpPr>
            <a:spLocks noGrp="1" noRot="1" noChangeAspect="1" noChangeArrowheads="1" noTextEdit="1"/>
          </p:cNvSpPr>
          <p:nvPr>
            <p:ph type="sldImg"/>
          </p:nvPr>
        </p:nvSpPr>
        <p:spPr>
          <a:xfrm>
            <a:off x="1258888" y="720725"/>
            <a:ext cx="4800600" cy="3600450"/>
          </a:xfrm>
          <a:ln/>
        </p:spPr>
      </p:sp>
      <p:sp>
        <p:nvSpPr>
          <p:cNvPr id="22118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29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BC67CEA8-5F81-49E8-A051-700C52C96333}" type="slidenum">
              <a:rPr lang="en-US" altLang="en-US" sz="1300">
                <a:latin typeface="Times New Roman" pitchFamily="18" charset="0"/>
              </a:rPr>
              <a:pPr/>
              <a:t>195</a:t>
            </a:fld>
            <a:endParaRPr lang="en-US" altLang="en-US" sz="1300">
              <a:latin typeface="Times New Roman" pitchFamily="18" charset="0"/>
            </a:endParaRPr>
          </a:p>
        </p:txBody>
      </p:sp>
      <p:sp>
        <p:nvSpPr>
          <p:cNvPr id="396291" name="Rectangle 2"/>
          <p:cNvSpPr>
            <a:spLocks noGrp="1" noRot="1" noChangeAspect="1" noChangeArrowheads="1" noTextEdit="1"/>
          </p:cNvSpPr>
          <p:nvPr>
            <p:ph type="sldImg"/>
          </p:nvPr>
        </p:nvSpPr>
        <p:spPr>
          <a:ln/>
        </p:spPr>
      </p:sp>
      <p:sp>
        <p:nvSpPr>
          <p:cNvPr id="39629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E29A763F-E47B-453D-913D-FE86FB765BC2}" type="slidenum">
              <a:rPr lang="en-US" altLang="en-US" sz="1300">
                <a:latin typeface="Times New Roman" pitchFamily="18" charset="0"/>
              </a:rPr>
              <a:pPr/>
              <a:t>7</a:t>
            </a:fld>
            <a:endParaRPr lang="en-US" altLang="en-US" sz="1300">
              <a:latin typeface="Times New Roman" pitchFamily="18" charset="0"/>
            </a:endParaRPr>
          </a:p>
        </p:txBody>
      </p:sp>
      <p:sp>
        <p:nvSpPr>
          <p:cNvPr id="203779" name="Rectangle 2"/>
          <p:cNvSpPr>
            <a:spLocks noGrp="1" noRot="1" noChangeAspect="1" noChangeArrowheads="1" noTextEdit="1"/>
          </p:cNvSpPr>
          <p:nvPr>
            <p:ph type="sldImg"/>
          </p:nvPr>
        </p:nvSpPr>
        <p:spPr>
          <a:xfrm>
            <a:off x="1258888" y="720725"/>
            <a:ext cx="4800600" cy="3600450"/>
          </a:xfrm>
          <a:ln/>
        </p:spPr>
      </p:sp>
      <p:sp>
        <p:nvSpPr>
          <p:cNvPr id="20378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B759660C-E460-44CC-98A1-4344BBC8D6EB}" type="slidenum">
              <a:rPr lang="en-US" altLang="en-US" sz="1300">
                <a:latin typeface="Times New Roman" pitchFamily="18" charset="0"/>
              </a:rPr>
              <a:pPr/>
              <a:t>25</a:t>
            </a:fld>
            <a:endParaRPr lang="en-US" altLang="en-US" sz="1300">
              <a:latin typeface="Times New Roman" pitchFamily="18" charset="0"/>
            </a:endParaRPr>
          </a:p>
        </p:txBody>
      </p:sp>
      <p:sp>
        <p:nvSpPr>
          <p:cNvPr id="222211" name="Rectangle 2"/>
          <p:cNvSpPr>
            <a:spLocks noGrp="1" noRot="1" noChangeAspect="1" noChangeArrowheads="1" noTextEdit="1"/>
          </p:cNvSpPr>
          <p:nvPr>
            <p:ph type="sldImg"/>
          </p:nvPr>
        </p:nvSpPr>
        <p:spPr>
          <a:xfrm>
            <a:off x="1258888" y="720725"/>
            <a:ext cx="4800600" cy="3600450"/>
          </a:xfrm>
          <a:ln/>
        </p:spPr>
      </p:sp>
      <p:sp>
        <p:nvSpPr>
          <p:cNvPr id="22221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F0F1A5FC-E477-44E3-B2E3-91D317780AA2}" type="slidenum">
              <a:rPr lang="en-US" altLang="en-US" sz="1300">
                <a:latin typeface="Times New Roman" pitchFamily="18" charset="0"/>
              </a:rPr>
              <a:pPr/>
              <a:t>26</a:t>
            </a:fld>
            <a:endParaRPr lang="en-US" altLang="en-US" sz="1300">
              <a:latin typeface="Times New Roman" pitchFamily="18" charset="0"/>
            </a:endParaRPr>
          </a:p>
        </p:txBody>
      </p:sp>
      <p:sp>
        <p:nvSpPr>
          <p:cNvPr id="223235" name="Rectangle 2"/>
          <p:cNvSpPr>
            <a:spLocks noGrp="1" noRot="1" noChangeAspect="1" noChangeArrowheads="1" noTextEdit="1"/>
          </p:cNvSpPr>
          <p:nvPr>
            <p:ph type="sldImg"/>
          </p:nvPr>
        </p:nvSpPr>
        <p:spPr>
          <a:xfrm>
            <a:off x="1258888" y="720725"/>
            <a:ext cx="4800600" cy="3600450"/>
          </a:xfrm>
          <a:ln/>
        </p:spPr>
      </p:sp>
      <p:sp>
        <p:nvSpPr>
          <p:cNvPr id="22323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D0420B02-C8EA-4C48-BD7E-2C7EA893A0ED}" type="slidenum">
              <a:rPr lang="en-US" altLang="en-US" sz="1300">
                <a:latin typeface="Times New Roman" pitchFamily="18" charset="0"/>
              </a:rPr>
              <a:pPr/>
              <a:t>27</a:t>
            </a:fld>
            <a:endParaRPr lang="en-US" altLang="en-US" sz="1300">
              <a:latin typeface="Times New Roman" pitchFamily="18" charset="0"/>
            </a:endParaRPr>
          </a:p>
        </p:txBody>
      </p:sp>
      <p:sp>
        <p:nvSpPr>
          <p:cNvPr id="224259" name="Rectangle 2"/>
          <p:cNvSpPr>
            <a:spLocks noGrp="1" noRot="1" noChangeAspect="1" noChangeArrowheads="1" noTextEdit="1"/>
          </p:cNvSpPr>
          <p:nvPr>
            <p:ph type="sldImg"/>
          </p:nvPr>
        </p:nvSpPr>
        <p:spPr>
          <a:xfrm>
            <a:off x="1258888" y="720725"/>
            <a:ext cx="4800600" cy="3600450"/>
          </a:xfrm>
          <a:ln/>
        </p:spPr>
      </p:sp>
      <p:sp>
        <p:nvSpPr>
          <p:cNvPr id="22426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A228FE7B-E421-49C2-8163-F853592A7517}" type="slidenum">
              <a:rPr lang="en-US" altLang="en-US" sz="1300">
                <a:latin typeface="Times New Roman" pitchFamily="18" charset="0"/>
              </a:rPr>
              <a:pPr/>
              <a:t>28</a:t>
            </a:fld>
            <a:endParaRPr lang="en-US" altLang="en-US" sz="1300">
              <a:latin typeface="Times New Roman" pitchFamily="18" charset="0"/>
            </a:endParaRPr>
          </a:p>
        </p:txBody>
      </p:sp>
      <p:sp>
        <p:nvSpPr>
          <p:cNvPr id="225283" name="Rectangle 2"/>
          <p:cNvSpPr>
            <a:spLocks noGrp="1" noRot="1" noChangeAspect="1" noChangeArrowheads="1" noTextEdit="1"/>
          </p:cNvSpPr>
          <p:nvPr>
            <p:ph type="sldImg"/>
          </p:nvPr>
        </p:nvSpPr>
        <p:spPr>
          <a:xfrm>
            <a:off x="1258888" y="720725"/>
            <a:ext cx="4800600" cy="3600450"/>
          </a:xfrm>
          <a:ln/>
        </p:spPr>
      </p:sp>
      <p:sp>
        <p:nvSpPr>
          <p:cNvPr id="22528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4D9F5E31-9F72-48EF-BDE8-E8B1A8C235B5}" type="slidenum">
              <a:rPr lang="en-US" altLang="en-US" sz="1300">
                <a:latin typeface="Times New Roman" pitchFamily="18" charset="0"/>
              </a:rPr>
              <a:pPr/>
              <a:t>29</a:t>
            </a:fld>
            <a:endParaRPr lang="en-US" altLang="en-US" sz="1300">
              <a:latin typeface="Times New Roman" pitchFamily="18" charset="0"/>
            </a:endParaRPr>
          </a:p>
        </p:txBody>
      </p:sp>
      <p:sp>
        <p:nvSpPr>
          <p:cNvPr id="226307" name="Rectangle 2"/>
          <p:cNvSpPr>
            <a:spLocks noGrp="1" noRot="1" noChangeAspect="1" noChangeArrowheads="1" noTextEdit="1"/>
          </p:cNvSpPr>
          <p:nvPr>
            <p:ph type="sldImg"/>
          </p:nvPr>
        </p:nvSpPr>
        <p:spPr>
          <a:xfrm>
            <a:off x="1258888" y="720725"/>
            <a:ext cx="4800600" cy="3600450"/>
          </a:xfrm>
          <a:ln/>
        </p:spPr>
      </p:sp>
      <p:sp>
        <p:nvSpPr>
          <p:cNvPr id="22630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DB6440CA-E621-4367-886E-B5B4DE86C749}" type="slidenum">
              <a:rPr lang="en-US" altLang="en-US" sz="1300">
                <a:latin typeface="Times New Roman" pitchFamily="18" charset="0"/>
              </a:rPr>
              <a:pPr/>
              <a:t>30</a:t>
            </a:fld>
            <a:endParaRPr lang="en-US" altLang="en-US" sz="1300">
              <a:latin typeface="Times New Roman" pitchFamily="18" charset="0"/>
            </a:endParaRPr>
          </a:p>
        </p:txBody>
      </p:sp>
      <p:sp>
        <p:nvSpPr>
          <p:cNvPr id="227331" name="Rectangle 2"/>
          <p:cNvSpPr>
            <a:spLocks noGrp="1" noRot="1" noChangeAspect="1" noChangeArrowheads="1" noTextEdit="1"/>
          </p:cNvSpPr>
          <p:nvPr>
            <p:ph type="sldImg"/>
          </p:nvPr>
        </p:nvSpPr>
        <p:spPr>
          <a:xfrm>
            <a:off x="1258888" y="720725"/>
            <a:ext cx="4800600" cy="3600450"/>
          </a:xfrm>
          <a:ln/>
        </p:spPr>
      </p:sp>
      <p:sp>
        <p:nvSpPr>
          <p:cNvPr id="22733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05F7A3C-1F4E-4E0C-82A5-3E143486225D}" type="slidenum">
              <a:rPr lang="en-US" altLang="en-US" sz="1300">
                <a:latin typeface="Times New Roman" pitchFamily="18" charset="0"/>
              </a:rPr>
              <a:pPr/>
              <a:t>31</a:t>
            </a:fld>
            <a:endParaRPr lang="en-US" altLang="en-US" sz="1300">
              <a:latin typeface="Times New Roman" pitchFamily="18" charset="0"/>
            </a:endParaRPr>
          </a:p>
        </p:txBody>
      </p:sp>
      <p:sp>
        <p:nvSpPr>
          <p:cNvPr id="228355" name="Rectangle 2"/>
          <p:cNvSpPr>
            <a:spLocks noGrp="1" noRot="1" noChangeAspect="1" noChangeArrowheads="1" noTextEdit="1"/>
          </p:cNvSpPr>
          <p:nvPr>
            <p:ph type="sldImg"/>
          </p:nvPr>
        </p:nvSpPr>
        <p:spPr>
          <a:xfrm>
            <a:off x="1258888" y="720725"/>
            <a:ext cx="4800600" cy="3600450"/>
          </a:xfrm>
          <a:ln/>
        </p:spPr>
      </p:sp>
      <p:sp>
        <p:nvSpPr>
          <p:cNvPr id="22835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658A6910-6232-458E-8553-62AEA0C4813C}" type="slidenum">
              <a:rPr lang="en-US" altLang="en-US" sz="1300">
                <a:latin typeface="Times New Roman" pitchFamily="18" charset="0"/>
              </a:rPr>
              <a:pPr/>
              <a:t>32</a:t>
            </a:fld>
            <a:endParaRPr lang="en-US" altLang="en-US" sz="1300">
              <a:latin typeface="Times New Roman" pitchFamily="18" charset="0"/>
            </a:endParaRPr>
          </a:p>
        </p:txBody>
      </p:sp>
      <p:sp>
        <p:nvSpPr>
          <p:cNvPr id="229379" name="Rectangle 2"/>
          <p:cNvSpPr>
            <a:spLocks noGrp="1" noRot="1" noChangeAspect="1" noChangeArrowheads="1" noTextEdit="1"/>
          </p:cNvSpPr>
          <p:nvPr>
            <p:ph type="sldImg"/>
          </p:nvPr>
        </p:nvSpPr>
        <p:spPr>
          <a:xfrm>
            <a:off x="1258888" y="720725"/>
            <a:ext cx="4800600" cy="3600450"/>
          </a:xfrm>
          <a:ln/>
        </p:spPr>
      </p:sp>
      <p:sp>
        <p:nvSpPr>
          <p:cNvPr id="22938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C8C7B19B-EA80-49C1-BFAF-0BCE9C0B9C4D}" type="slidenum">
              <a:rPr lang="en-US" altLang="en-US" sz="1300">
                <a:latin typeface="Times New Roman" pitchFamily="18" charset="0"/>
              </a:rPr>
              <a:pPr/>
              <a:t>33</a:t>
            </a:fld>
            <a:endParaRPr lang="en-US" altLang="en-US" sz="1300">
              <a:latin typeface="Times New Roman" pitchFamily="18" charset="0"/>
            </a:endParaRPr>
          </a:p>
        </p:txBody>
      </p:sp>
      <p:sp>
        <p:nvSpPr>
          <p:cNvPr id="230403" name="Rectangle 2"/>
          <p:cNvSpPr>
            <a:spLocks noGrp="1" noRot="1" noChangeAspect="1" noChangeArrowheads="1" noTextEdit="1"/>
          </p:cNvSpPr>
          <p:nvPr>
            <p:ph type="sldImg"/>
          </p:nvPr>
        </p:nvSpPr>
        <p:spPr>
          <a:xfrm>
            <a:off x="1258888" y="720725"/>
            <a:ext cx="4800600" cy="3600450"/>
          </a:xfrm>
          <a:ln/>
        </p:spPr>
      </p:sp>
      <p:sp>
        <p:nvSpPr>
          <p:cNvPr id="23040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E44F0F66-519B-481D-BA29-01AE61739991}" type="slidenum">
              <a:rPr lang="en-US" altLang="en-US" sz="1300">
                <a:latin typeface="Times New Roman" pitchFamily="18" charset="0"/>
              </a:rPr>
              <a:pPr/>
              <a:t>34</a:t>
            </a:fld>
            <a:endParaRPr lang="en-US" altLang="en-US" sz="1300">
              <a:latin typeface="Times New Roman" pitchFamily="18" charset="0"/>
            </a:endParaRPr>
          </a:p>
        </p:txBody>
      </p:sp>
      <p:sp>
        <p:nvSpPr>
          <p:cNvPr id="231427" name="Rectangle 2"/>
          <p:cNvSpPr>
            <a:spLocks noGrp="1" noRot="1" noChangeAspect="1" noChangeArrowheads="1" noTextEdit="1"/>
          </p:cNvSpPr>
          <p:nvPr>
            <p:ph type="sldImg"/>
          </p:nvPr>
        </p:nvSpPr>
        <p:spPr>
          <a:xfrm>
            <a:off x="1258888" y="720725"/>
            <a:ext cx="4800600" cy="3600450"/>
          </a:xfrm>
          <a:ln/>
        </p:spPr>
      </p:sp>
      <p:sp>
        <p:nvSpPr>
          <p:cNvPr id="23142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563F975-3F02-42AC-9C80-DD5B63CC29BE}" type="slidenum">
              <a:rPr lang="en-US" altLang="en-US" sz="1300">
                <a:latin typeface="Times New Roman" pitchFamily="18" charset="0"/>
              </a:rPr>
              <a:pPr/>
              <a:t>8</a:t>
            </a:fld>
            <a:endParaRPr lang="en-US" altLang="en-US" sz="1300">
              <a:latin typeface="Times New Roman" pitchFamily="18" charset="0"/>
            </a:endParaRPr>
          </a:p>
        </p:txBody>
      </p:sp>
      <p:sp>
        <p:nvSpPr>
          <p:cNvPr id="204803" name="Rectangle 2"/>
          <p:cNvSpPr>
            <a:spLocks noGrp="1" noRot="1" noChangeAspect="1" noChangeArrowheads="1" noTextEdit="1"/>
          </p:cNvSpPr>
          <p:nvPr>
            <p:ph type="sldImg"/>
          </p:nvPr>
        </p:nvSpPr>
        <p:spPr>
          <a:xfrm>
            <a:off x="1258888" y="720725"/>
            <a:ext cx="4800600" cy="3600450"/>
          </a:xfrm>
          <a:ln/>
        </p:spPr>
      </p:sp>
      <p:sp>
        <p:nvSpPr>
          <p:cNvPr id="20480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0B0B4E45-3FD6-414C-AD16-2AA451CD583C}" type="slidenum">
              <a:rPr lang="en-US" altLang="en-US" sz="1300">
                <a:latin typeface="Times New Roman" pitchFamily="18" charset="0"/>
              </a:rPr>
              <a:pPr/>
              <a:t>35</a:t>
            </a:fld>
            <a:endParaRPr lang="en-US" altLang="en-US" sz="1300">
              <a:latin typeface="Times New Roman" pitchFamily="18" charset="0"/>
            </a:endParaRPr>
          </a:p>
        </p:txBody>
      </p:sp>
      <p:sp>
        <p:nvSpPr>
          <p:cNvPr id="232451" name="Rectangle 2"/>
          <p:cNvSpPr>
            <a:spLocks noGrp="1" noRot="1" noChangeAspect="1" noChangeArrowheads="1" noTextEdit="1"/>
          </p:cNvSpPr>
          <p:nvPr>
            <p:ph type="sldImg"/>
          </p:nvPr>
        </p:nvSpPr>
        <p:spPr>
          <a:ln/>
        </p:spPr>
      </p:sp>
      <p:sp>
        <p:nvSpPr>
          <p:cNvPr id="23245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F7F66726-DE8B-4B14-8CF6-C2843CC3BDEC}" type="slidenum">
              <a:rPr lang="en-US" altLang="en-US" sz="1300">
                <a:latin typeface="Times New Roman" pitchFamily="18" charset="0"/>
              </a:rPr>
              <a:pPr/>
              <a:t>36</a:t>
            </a:fld>
            <a:endParaRPr lang="en-US" altLang="en-US" sz="1300">
              <a:latin typeface="Times New Roman" pitchFamily="18" charset="0"/>
            </a:endParaRPr>
          </a:p>
        </p:txBody>
      </p:sp>
      <p:sp>
        <p:nvSpPr>
          <p:cNvPr id="233475" name="Rectangle 2"/>
          <p:cNvSpPr>
            <a:spLocks noGrp="1" noRot="1" noChangeAspect="1" noChangeArrowheads="1" noTextEdit="1"/>
          </p:cNvSpPr>
          <p:nvPr>
            <p:ph type="sldImg"/>
          </p:nvPr>
        </p:nvSpPr>
        <p:spPr>
          <a:ln/>
        </p:spPr>
      </p:sp>
      <p:sp>
        <p:nvSpPr>
          <p:cNvPr id="23347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E22135B8-93F0-4BE6-982E-C71B447B0319}" type="slidenum">
              <a:rPr lang="en-US" altLang="en-US" sz="1300">
                <a:latin typeface="Times New Roman" pitchFamily="18" charset="0"/>
              </a:rPr>
              <a:pPr/>
              <a:t>37</a:t>
            </a:fld>
            <a:endParaRPr lang="en-US" altLang="en-US" sz="1300">
              <a:latin typeface="Times New Roman" pitchFamily="18" charset="0"/>
            </a:endParaRPr>
          </a:p>
        </p:txBody>
      </p:sp>
      <p:sp>
        <p:nvSpPr>
          <p:cNvPr id="234499" name="Rectangle 2"/>
          <p:cNvSpPr>
            <a:spLocks noGrp="1" noRot="1" noChangeAspect="1" noChangeArrowheads="1" noTextEdit="1"/>
          </p:cNvSpPr>
          <p:nvPr>
            <p:ph type="sldImg"/>
          </p:nvPr>
        </p:nvSpPr>
        <p:spPr>
          <a:ln/>
        </p:spPr>
      </p:sp>
      <p:sp>
        <p:nvSpPr>
          <p:cNvPr id="23450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19FDD776-FEB3-4F3F-B3EC-6F0ED5A57BBB}" type="slidenum">
              <a:rPr lang="en-US" altLang="en-US" sz="1300">
                <a:latin typeface="Times New Roman" pitchFamily="18" charset="0"/>
              </a:rPr>
              <a:pPr/>
              <a:t>38</a:t>
            </a:fld>
            <a:endParaRPr lang="en-US" altLang="en-US" sz="1300">
              <a:latin typeface="Times New Roman" pitchFamily="18" charset="0"/>
            </a:endParaRPr>
          </a:p>
        </p:txBody>
      </p:sp>
      <p:sp>
        <p:nvSpPr>
          <p:cNvPr id="235523" name="Rectangle 2"/>
          <p:cNvSpPr>
            <a:spLocks noGrp="1" noRot="1" noChangeAspect="1" noChangeArrowheads="1" noTextEdit="1"/>
          </p:cNvSpPr>
          <p:nvPr>
            <p:ph type="sldImg"/>
          </p:nvPr>
        </p:nvSpPr>
        <p:spPr>
          <a:ln/>
        </p:spPr>
      </p:sp>
      <p:sp>
        <p:nvSpPr>
          <p:cNvPr id="23552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104C94C-F76B-4134-8C51-4748C34A5AE6}" type="slidenum">
              <a:rPr lang="en-US" altLang="en-US" sz="1300">
                <a:latin typeface="Times New Roman" pitchFamily="18" charset="0"/>
              </a:rPr>
              <a:pPr/>
              <a:t>39</a:t>
            </a:fld>
            <a:endParaRPr lang="en-US" altLang="en-US" sz="1300">
              <a:latin typeface="Times New Roman" pitchFamily="18" charset="0"/>
            </a:endParaRPr>
          </a:p>
        </p:txBody>
      </p:sp>
      <p:sp>
        <p:nvSpPr>
          <p:cNvPr id="236547" name="Rectangle 2"/>
          <p:cNvSpPr>
            <a:spLocks noGrp="1" noRot="1" noChangeAspect="1" noChangeArrowheads="1" noTextEdit="1"/>
          </p:cNvSpPr>
          <p:nvPr>
            <p:ph type="sldImg"/>
          </p:nvPr>
        </p:nvSpPr>
        <p:spPr>
          <a:ln/>
        </p:spPr>
      </p:sp>
      <p:sp>
        <p:nvSpPr>
          <p:cNvPr id="23654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FADA3804-6B46-4E97-AF3F-E4B5C47293FC}" type="slidenum">
              <a:rPr lang="en-US" altLang="en-US" sz="1300">
                <a:latin typeface="Times New Roman" pitchFamily="18" charset="0"/>
              </a:rPr>
              <a:pPr/>
              <a:t>40</a:t>
            </a:fld>
            <a:endParaRPr lang="en-US" altLang="en-US" sz="1300">
              <a:latin typeface="Times New Roman" pitchFamily="18" charset="0"/>
            </a:endParaRPr>
          </a:p>
        </p:txBody>
      </p:sp>
      <p:sp>
        <p:nvSpPr>
          <p:cNvPr id="237571" name="Rectangle 2"/>
          <p:cNvSpPr>
            <a:spLocks noGrp="1" noRot="1" noChangeAspect="1" noChangeArrowheads="1" noTextEdit="1"/>
          </p:cNvSpPr>
          <p:nvPr>
            <p:ph type="sldImg"/>
          </p:nvPr>
        </p:nvSpPr>
        <p:spPr>
          <a:ln/>
        </p:spPr>
      </p:sp>
      <p:sp>
        <p:nvSpPr>
          <p:cNvPr id="23757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1D214825-8A64-4CF0-A162-DC4D9E44072D}" type="slidenum">
              <a:rPr lang="en-US" altLang="en-US" sz="1300">
                <a:latin typeface="Times New Roman" pitchFamily="18" charset="0"/>
              </a:rPr>
              <a:pPr/>
              <a:t>41</a:t>
            </a:fld>
            <a:endParaRPr lang="en-US" altLang="en-US" sz="1300">
              <a:latin typeface="Times New Roman" pitchFamily="18" charset="0"/>
            </a:endParaRPr>
          </a:p>
        </p:txBody>
      </p:sp>
      <p:sp>
        <p:nvSpPr>
          <p:cNvPr id="238595" name="Rectangle 2"/>
          <p:cNvSpPr>
            <a:spLocks noGrp="1" noRot="1" noChangeAspect="1" noChangeArrowheads="1" noTextEdit="1"/>
          </p:cNvSpPr>
          <p:nvPr>
            <p:ph type="sldImg"/>
          </p:nvPr>
        </p:nvSpPr>
        <p:spPr>
          <a:ln/>
        </p:spPr>
      </p:sp>
      <p:sp>
        <p:nvSpPr>
          <p:cNvPr id="23859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4C1B68DF-A51F-4521-B671-9FFDA5F9E928}" type="slidenum">
              <a:rPr lang="en-US" altLang="en-US" sz="1300">
                <a:latin typeface="Times New Roman" pitchFamily="18" charset="0"/>
              </a:rPr>
              <a:pPr/>
              <a:t>42</a:t>
            </a:fld>
            <a:endParaRPr lang="en-US" altLang="en-US" sz="1300">
              <a:latin typeface="Times New Roman" pitchFamily="18" charset="0"/>
            </a:endParaRPr>
          </a:p>
        </p:txBody>
      </p:sp>
      <p:sp>
        <p:nvSpPr>
          <p:cNvPr id="239619" name="Rectangle 2"/>
          <p:cNvSpPr>
            <a:spLocks noGrp="1" noRot="1" noChangeAspect="1" noChangeArrowheads="1" noTextEdit="1"/>
          </p:cNvSpPr>
          <p:nvPr>
            <p:ph type="sldImg"/>
          </p:nvPr>
        </p:nvSpPr>
        <p:spPr>
          <a:ln/>
        </p:spPr>
      </p:sp>
      <p:sp>
        <p:nvSpPr>
          <p:cNvPr id="23962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05EBC66A-D34C-498C-9D90-1673E27B64C4}" type="slidenum">
              <a:rPr lang="en-US" altLang="en-US" sz="1300">
                <a:latin typeface="Times New Roman" pitchFamily="18" charset="0"/>
              </a:rPr>
              <a:pPr/>
              <a:t>43</a:t>
            </a:fld>
            <a:endParaRPr lang="en-US" altLang="en-US" sz="1300">
              <a:latin typeface="Times New Roman" pitchFamily="18" charset="0"/>
            </a:endParaRPr>
          </a:p>
        </p:txBody>
      </p:sp>
      <p:sp>
        <p:nvSpPr>
          <p:cNvPr id="240643" name="Rectangle 2"/>
          <p:cNvSpPr>
            <a:spLocks noGrp="1" noRot="1" noChangeAspect="1" noChangeArrowheads="1" noTextEdit="1"/>
          </p:cNvSpPr>
          <p:nvPr>
            <p:ph type="sldImg"/>
          </p:nvPr>
        </p:nvSpPr>
        <p:spPr>
          <a:ln/>
        </p:spPr>
      </p:sp>
      <p:sp>
        <p:nvSpPr>
          <p:cNvPr id="24064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E406D984-D41F-402C-8A09-D46E02FA8763}" type="slidenum">
              <a:rPr lang="en-US" altLang="en-US" sz="1300">
                <a:latin typeface="Times New Roman" pitchFamily="18" charset="0"/>
              </a:rPr>
              <a:pPr/>
              <a:t>44</a:t>
            </a:fld>
            <a:endParaRPr lang="en-US" altLang="en-US" sz="1300">
              <a:latin typeface="Times New Roman" pitchFamily="18" charset="0"/>
            </a:endParaRPr>
          </a:p>
        </p:txBody>
      </p:sp>
      <p:sp>
        <p:nvSpPr>
          <p:cNvPr id="241667" name="Rectangle 2"/>
          <p:cNvSpPr>
            <a:spLocks noGrp="1" noRot="1" noChangeAspect="1" noChangeArrowheads="1" noTextEdit="1"/>
          </p:cNvSpPr>
          <p:nvPr>
            <p:ph type="sldImg"/>
          </p:nvPr>
        </p:nvSpPr>
        <p:spPr>
          <a:ln/>
        </p:spPr>
      </p:sp>
      <p:sp>
        <p:nvSpPr>
          <p:cNvPr id="24166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69EE491A-26ED-408B-8F5D-051427E1C548}" type="slidenum">
              <a:rPr lang="en-US" altLang="en-US" sz="1300">
                <a:latin typeface="Times New Roman" pitchFamily="18" charset="0"/>
              </a:rPr>
              <a:pPr/>
              <a:t>9</a:t>
            </a:fld>
            <a:endParaRPr lang="en-US" altLang="en-US" sz="1300">
              <a:latin typeface="Times New Roman" pitchFamily="18" charset="0"/>
            </a:endParaRPr>
          </a:p>
        </p:txBody>
      </p:sp>
      <p:sp>
        <p:nvSpPr>
          <p:cNvPr id="205827" name="Rectangle 2"/>
          <p:cNvSpPr>
            <a:spLocks noGrp="1" noRot="1" noChangeAspect="1" noChangeArrowheads="1" noTextEdit="1"/>
          </p:cNvSpPr>
          <p:nvPr>
            <p:ph type="sldImg"/>
          </p:nvPr>
        </p:nvSpPr>
        <p:spPr>
          <a:xfrm>
            <a:off x="1258888" y="720725"/>
            <a:ext cx="4800600" cy="3600450"/>
          </a:xfrm>
          <a:ln/>
        </p:spPr>
      </p:sp>
      <p:sp>
        <p:nvSpPr>
          <p:cNvPr id="20582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48CDDCE3-49C3-4E60-8581-CB8CC72F94FB}" type="slidenum">
              <a:rPr lang="en-US" altLang="en-US" sz="1300">
                <a:latin typeface="Times New Roman" pitchFamily="18" charset="0"/>
              </a:rPr>
              <a:pPr/>
              <a:t>45</a:t>
            </a:fld>
            <a:endParaRPr lang="en-US" altLang="en-US" sz="1300">
              <a:latin typeface="Times New Roman" pitchFamily="18" charset="0"/>
            </a:endParaRPr>
          </a:p>
        </p:txBody>
      </p:sp>
      <p:sp>
        <p:nvSpPr>
          <p:cNvPr id="242691" name="Rectangle 2"/>
          <p:cNvSpPr>
            <a:spLocks noGrp="1" noRot="1" noChangeAspect="1" noChangeArrowheads="1" noTextEdit="1"/>
          </p:cNvSpPr>
          <p:nvPr>
            <p:ph type="sldImg"/>
          </p:nvPr>
        </p:nvSpPr>
        <p:spPr>
          <a:ln/>
        </p:spPr>
      </p:sp>
      <p:sp>
        <p:nvSpPr>
          <p:cNvPr id="24269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4AA2D07-1140-497B-9C4D-B18A19A22FCF}" type="slidenum">
              <a:rPr lang="en-US" altLang="en-US" sz="1300">
                <a:latin typeface="Times New Roman" pitchFamily="18" charset="0"/>
              </a:rPr>
              <a:pPr/>
              <a:t>46</a:t>
            </a:fld>
            <a:endParaRPr lang="en-US" altLang="en-US" sz="1300">
              <a:latin typeface="Times New Roman" pitchFamily="18" charset="0"/>
            </a:endParaRPr>
          </a:p>
        </p:txBody>
      </p:sp>
      <p:sp>
        <p:nvSpPr>
          <p:cNvPr id="243715" name="Rectangle 2"/>
          <p:cNvSpPr>
            <a:spLocks noGrp="1" noRot="1" noChangeAspect="1" noChangeArrowheads="1" noTextEdit="1"/>
          </p:cNvSpPr>
          <p:nvPr>
            <p:ph type="sldImg"/>
          </p:nvPr>
        </p:nvSpPr>
        <p:spPr>
          <a:ln/>
        </p:spPr>
      </p:sp>
      <p:sp>
        <p:nvSpPr>
          <p:cNvPr id="24371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08CE73B2-0E18-4491-A9DC-AD15DA870381}" type="slidenum">
              <a:rPr lang="en-US" altLang="en-US" sz="1300">
                <a:latin typeface="Times New Roman" pitchFamily="18" charset="0"/>
              </a:rPr>
              <a:pPr/>
              <a:t>47</a:t>
            </a:fld>
            <a:endParaRPr lang="en-US" altLang="en-US" sz="1300">
              <a:latin typeface="Times New Roman" pitchFamily="18" charset="0"/>
            </a:endParaRPr>
          </a:p>
        </p:txBody>
      </p:sp>
      <p:sp>
        <p:nvSpPr>
          <p:cNvPr id="244739" name="Rectangle 2"/>
          <p:cNvSpPr>
            <a:spLocks noGrp="1" noRot="1" noChangeAspect="1" noChangeArrowheads="1" noTextEdit="1"/>
          </p:cNvSpPr>
          <p:nvPr>
            <p:ph type="sldImg"/>
          </p:nvPr>
        </p:nvSpPr>
        <p:spPr>
          <a:ln/>
        </p:spPr>
      </p:sp>
      <p:sp>
        <p:nvSpPr>
          <p:cNvPr id="24474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0FD9CFC9-1CAD-47D7-A606-7F6811423297}" type="slidenum">
              <a:rPr lang="en-US" altLang="en-US" sz="1300">
                <a:latin typeface="Times New Roman" pitchFamily="18" charset="0"/>
              </a:rPr>
              <a:pPr/>
              <a:t>48</a:t>
            </a:fld>
            <a:endParaRPr lang="en-US" altLang="en-US" sz="1300">
              <a:latin typeface="Times New Roman" pitchFamily="18" charset="0"/>
            </a:endParaRPr>
          </a:p>
        </p:txBody>
      </p:sp>
      <p:sp>
        <p:nvSpPr>
          <p:cNvPr id="245763" name="Rectangle 2"/>
          <p:cNvSpPr>
            <a:spLocks noGrp="1" noRot="1" noChangeAspect="1" noChangeArrowheads="1" noTextEdit="1"/>
          </p:cNvSpPr>
          <p:nvPr>
            <p:ph type="sldImg"/>
          </p:nvPr>
        </p:nvSpPr>
        <p:spPr>
          <a:ln/>
        </p:spPr>
      </p:sp>
      <p:sp>
        <p:nvSpPr>
          <p:cNvPr id="24576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EE1D0E30-81D1-41CD-B463-5F5564939C4C}" type="slidenum">
              <a:rPr lang="en-US" altLang="en-US" sz="1300">
                <a:latin typeface="Times New Roman" pitchFamily="18" charset="0"/>
              </a:rPr>
              <a:pPr/>
              <a:t>49</a:t>
            </a:fld>
            <a:endParaRPr lang="en-US" altLang="en-US" sz="1300">
              <a:latin typeface="Times New Roman" pitchFamily="18" charset="0"/>
            </a:endParaRPr>
          </a:p>
        </p:txBody>
      </p:sp>
      <p:sp>
        <p:nvSpPr>
          <p:cNvPr id="246787" name="Rectangle 2"/>
          <p:cNvSpPr>
            <a:spLocks noGrp="1" noRot="1" noChangeAspect="1" noChangeArrowheads="1" noTextEdit="1"/>
          </p:cNvSpPr>
          <p:nvPr>
            <p:ph type="sldImg"/>
          </p:nvPr>
        </p:nvSpPr>
        <p:spPr>
          <a:ln/>
        </p:spPr>
      </p:sp>
      <p:sp>
        <p:nvSpPr>
          <p:cNvPr id="24678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BF3E66A-1EB3-4D29-8452-DABF89E46CE4}" type="slidenum">
              <a:rPr lang="en-US" altLang="en-US" sz="1300">
                <a:latin typeface="Times New Roman" pitchFamily="18" charset="0"/>
              </a:rPr>
              <a:pPr/>
              <a:t>50</a:t>
            </a:fld>
            <a:endParaRPr lang="en-US" altLang="en-US" sz="1300">
              <a:latin typeface="Times New Roman" pitchFamily="18" charset="0"/>
            </a:endParaRPr>
          </a:p>
        </p:txBody>
      </p:sp>
      <p:sp>
        <p:nvSpPr>
          <p:cNvPr id="247811" name="Rectangle 2"/>
          <p:cNvSpPr>
            <a:spLocks noGrp="1" noRot="1" noChangeAspect="1" noChangeArrowheads="1" noTextEdit="1"/>
          </p:cNvSpPr>
          <p:nvPr>
            <p:ph type="sldImg"/>
          </p:nvPr>
        </p:nvSpPr>
        <p:spPr>
          <a:ln/>
        </p:spPr>
      </p:sp>
      <p:sp>
        <p:nvSpPr>
          <p:cNvPr id="24781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0F9B508-74AF-4C5E-9485-65C40EBF4932}" type="slidenum">
              <a:rPr lang="en-US" altLang="en-US" sz="1300">
                <a:latin typeface="Times New Roman" pitchFamily="18" charset="0"/>
              </a:rPr>
              <a:pPr/>
              <a:t>51</a:t>
            </a:fld>
            <a:endParaRPr lang="en-US" altLang="en-US" sz="1300">
              <a:latin typeface="Times New Roman" pitchFamily="18" charset="0"/>
            </a:endParaRPr>
          </a:p>
        </p:txBody>
      </p:sp>
      <p:sp>
        <p:nvSpPr>
          <p:cNvPr id="248835" name="Rectangle 2"/>
          <p:cNvSpPr>
            <a:spLocks noGrp="1" noRot="1" noChangeAspect="1" noChangeArrowheads="1" noTextEdit="1"/>
          </p:cNvSpPr>
          <p:nvPr>
            <p:ph type="sldImg"/>
          </p:nvPr>
        </p:nvSpPr>
        <p:spPr>
          <a:ln/>
        </p:spPr>
      </p:sp>
      <p:sp>
        <p:nvSpPr>
          <p:cNvPr id="24883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31C5C31-A416-4A0B-803C-D6942783722C}" type="slidenum">
              <a:rPr lang="en-US" altLang="en-US" sz="1300">
                <a:latin typeface="Times New Roman" pitchFamily="18" charset="0"/>
              </a:rPr>
              <a:pPr/>
              <a:t>52</a:t>
            </a:fld>
            <a:endParaRPr lang="en-US" altLang="en-US" sz="1300">
              <a:latin typeface="Times New Roman" pitchFamily="18" charset="0"/>
            </a:endParaRPr>
          </a:p>
        </p:txBody>
      </p:sp>
      <p:sp>
        <p:nvSpPr>
          <p:cNvPr id="249859" name="Rectangle 2"/>
          <p:cNvSpPr>
            <a:spLocks noGrp="1" noRot="1" noChangeAspect="1" noChangeArrowheads="1" noTextEdit="1"/>
          </p:cNvSpPr>
          <p:nvPr>
            <p:ph type="sldImg"/>
          </p:nvPr>
        </p:nvSpPr>
        <p:spPr>
          <a:ln/>
        </p:spPr>
      </p:sp>
      <p:sp>
        <p:nvSpPr>
          <p:cNvPr id="24986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4A280E1-D408-4F54-BE67-CCECF1F3986C}" type="slidenum">
              <a:rPr lang="en-US" altLang="en-US" sz="1300">
                <a:latin typeface="Times New Roman" pitchFamily="18" charset="0"/>
              </a:rPr>
              <a:pPr/>
              <a:t>53</a:t>
            </a:fld>
            <a:endParaRPr lang="en-US" altLang="en-US" sz="1300">
              <a:latin typeface="Times New Roman" pitchFamily="18" charset="0"/>
            </a:endParaRPr>
          </a:p>
        </p:txBody>
      </p:sp>
      <p:sp>
        <p:nvSpPr>
          <p:cNvPr id="250883" name="Rectangle 2"/>
          <p:cNvSpPr>
            <a:spLocks noGrp="1" noRot="1" noChangeAspect="1" noChangeArrowheads="1" noTextEdit="1"/>
          </p:cNvSpPr>
          <p:nvPr>
            <p:ph type="sldImg"/>
          </p:nvPr>
        </p:nvSpPr>
        <p:spPr>
          <a:ln/>
        </p:spPr>
      </p:sp>
      <p:sp>
        <p:nvSpPr>
          <p:cNvPr id="25088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EBCCBB8-6EAD-4B4E-BD05-D6CD6413C98F}" type="slidenum">
              <a:rPr lang="en-US" altLang="en-US" sz="1300">
                <a:latin typeface="Times New Roman" pitchFamily="18" charset="0"/>
              </a:rPr>
              <a:pPr/>
              <a:t>54</a:t>
            </a:fld>
            <a:endParaRPr lang="en-US" altLang="en-US" sz="1300">
              <a:latin typeface="Times New Roman" pitchFamily="18" charset="0"/>
            </a:endParaRPr>
          </a:p>
        </p:txBody>
      </p:sp>
      <p:sp>
        <p:nvSpPr>
          <p:cNvPr id="251907" name="Rectangle 2"/>
          <p:cNvSpPr>
            <a:spLocks noGrp="1" noRot="1" noChangeAspect="1" noChangeArrowheads="1" noTextEdit="1"/>
          </p:cNvSpPr>
          <p:nvPr>
            <p:ph type="sldImg"/>
          </p:nvPr>
        </p:nvSpPr>
        <p:spPr>
          <a:ln/>
        </p:spPr>
      </p:sp>
      <p:sp>
        <p:nvSpPr>
          <p:cNvPr id="25190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A1442A8B-657D-4F59-9202-FE2A35DED928}" type="slidenum">
              <a:rPr lang="en-US" altLang="en-US" sz="1300">
                <a:latin typeface="Times New Roman" pitchFamily="18" charset="0"/>
              </a:rPr>
              <a:pPr/>
              <a:t>10</a:t>
            </a:fld>
            <a:endParaRPr lang="en-US" altLang="en-US" sz="1300">
              <a:latin typeface="Times New Roman" pitchFamily="18" charset="0"/>
            </a:endParaRPr>
          </a:p>
        </p:txBody>
      </p:sp>
      <p:sp>
        <p:nvSpPr>
          <p:cNvPr id="206851" name="Rectangle 2"/>
          <p:cNvSpPr>
            <a:spLocks noGrp="1" noRot="1" noChangeAspect="1" noChangeArrowheads="1" noTextEdit="1"/>
          </p:cNvSpPr>
          <p:nvPr>
            <p:ph type="sldImg"/>
          </p:nvPr>
        </p:nvSpPr>
        <p:spPr>
          <a:xfrm>
            <a:off x="1258888" y="720725"/>
            <a:ext cx="4800600" cy="3600450"/>
          </a:xfrm>
          <a:ln/>
        </p:spPr>
      </p:sp>
      <p:sp>
        <p:nvSpPr>
          <p:cNvPr id="20685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AA5615C2-1E77-4F22-8866-193D91332164}" type="slidenum">
              <a:rPr lang="en-US" altLang="en-US" sz="1300">
                <a:latin typeface="Times New Roman" pitchFamily="18" charset="0"/>
              </a:rPr>
              <a:pPr/>
              <a:t>55</a:t>
            </a:fld>
            <a:endParaRPr lang="en-US" altLang="en-US" sz="1300">
              <a:latin typeface="Times New Roman" pitchFamily="18" charset="0"/>
            </a:endParaRPr>
          </a:p>
        </p:txBody>
      </p:sp>
      <p:sp>
        <p:nvSpPr>
          <p:cNvPr id="252931" name="Rectangle 2"/>
          <p:cNvSpPr>
            <a:spLocks noGrp="1" noRot="1" noChangeAspect="1" noChangeArrowheads="1" noTextEdit="1"/>
          </p:cNvSpPr>
          <p:nvPr>
            <p:ph type="sldImg"/>
          </p:nvPr>
        </p:nvSpPr>
        <p:spPr>
          <a:ln/>
        </p:spPr>
      </p:sp>
      <p:sp>
        <p:nvSpPr>
          <p:cNvPr id="25293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C38214E6-32D2-4244-96E9-C42437157A43}" type="slidenum">
              <a:rPr lang="en-US" altLang="en-US" sz="1300">
                <a:latin typeface="Times New Roman" pitchFamily="18" charset="0"/>
              </a:rPr>
              <a:pPr/>
              <a:t>56</a:t>
            </a:fld>
            <a:endParaRPr lang="en-US" altLang="en-US" sz="1300">
              <a:latin typeface="Times New Roman" pitchFamily="18" charset="0"/>
            </a:endParaRPr>
          </a:p>
        </p:txBody>
      </p:sp>
      <p:sp>
        <p:nvSpPr>
          <p:cNvPr id="253955" name="Rectangle 2"/>
          <p:cNvSpPr>
            <a:spLocks noGrp="1" noRot="1" noChangeAspect="1" noChangeArrowheads="1" noTextEdit="1"/>
          </p:cNvSpPr>
          <p:nvPr>
            <p:ph type="sldImg"/>
          </p:nvPr>
        </p:nvSpPr>
        <p:spPr>
          <a:ln/>
        </p:spPr>
      </p:sp>
      <p:sp>
        <p:nvSpPr>
          <p:cNvPr id="25395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61245BD-DF49-4CCE-B19A-3980FF3FC72F}" type="slidenum">
              <a:rPr lang="en-US" altLang="en-US" sz="1300">
                <a:latin typeface="Times New Roman" pitchFamily="18" charset="0"/>
              </a:rPr>
              <a:pPr/>
              <a:t>57</a:t>
            </a:fld>
            <a:endParaRPr lang="en-US" altLang="en-US" sz="1300">
              <a:latin typeface="Times New Roman" pitchFamily="18" charset="0"/>
            </a:endParaRPr>
          </a:p>
        </p:txBody>
      </p:sp>
      <p:sp>
        <p:nvSpPr>
          <p:cNvPr id="254979" name="Rectangle 2"/>
          <p:cNvSpPr>
            <a:spLocks noGrp="1" noRot="1" noChangeAspect="1" noChangeArrowheads="1" noTextEdit="1"/>
          </p:cNvSpPr>
          <p:nvPr>
            <p:ph type="sldImg"/>
          </p:nvPr>
        </p:nvSpPr>
        <p:spPr>
          <a:ln/>
        </p:spPr>
      </p:sp>
      <p:sp>
        <p:nvSpPr>
          <p:cNvPr id="25498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A62FFC15-F377-447C-B1F3-D78D68795900}" type="slidenum">
              <a:rPr lang="en-US" altLang="en-US" sz="1300">
                <a:latin typeface="Times New Roman" pitchFamily="18" charset="0"/>
              </a:rPr>
              <a:pPr/>
              <a:t>58</a:t>
            </a:fld>
            <a:endParaRPr lang="en-US" altLang="en-US" sz="1300">
              <a:latin typeface="Times New Roman" pitchFamily="18" charset="0"/>
            </a:endParaRPr>
          </a:p>
        </p:txBody>
      </p:sp>
      <p:sp>
        <p:nvSpPr>
          <p:cNvPr id="256003" name="Rectangle 2"/>
          <p:cNvSpPr>
            <a:spLocks noGrp="1" noRot="1" noChangeAspect="1" noChangeArrowheads="1" noTextEdit="1"/>
          </p:cNvSpPr>
          <p:nvPr>
            <p:ph type="sldImg"/>
          </p:nvPr>
        </p:nvSpPr>
        <p:spPr>
          <a:ln/>
        </p:spPr>
      </p:sp>
      <p:sp>
        <p:nvSpPr>
          <p:cNvPr id="25600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B8F47A62-5160-48CB-B084-7DD6801649ED}" type="slidenum">
              <a:rPr lang="en-US" altLang="en-US" sz="1300">
                <a:latin typeface="Times New Roman" pitchFamily="18" charset="0"/>
              </a:rPr>
              <a:pPr/>
              <a:t>59</a:t>
            </a:fld>
            <a:endParaRPr lang="en-US" altLang="en-US" sz="1300">
              <a:latin typeface="Times New Roman" pitchFamily="18" charset="0"/>
            </a:endParaRPr>
          </a:p>
        </p:txBody>
      </p:sp>
      <p:sp>
        <p:nvSpPr>
          <p:cNvPr id="257027" name="Rectangle 2"/>
          <p:cNvSpPr>
            <a:spLocks noGrp="1" noRot="1" noChangeAspect="1" noChangeArrowheads="1" noTextEdit="1"/>
          </p:cNvSpPr>
          <p:nvPr>
            <p:ph type="sldImg"/>
          </p:nvPr>
        </p:nvSpPr>
        <p:spPr>
          <a:ln/>
        </p:spPr>
      </p:sp>
      <p:sp>
        <p:nvSpPr>
          <p:cNvPr id="25702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8DCEC4E-F883-4650-98DE-ADA7BD43D535}" type="slidenum">
              <a:rPr lang="en-US" altLang="en-US" sz="1300">
                <a:latin typeface="Times New Roman" pitchFamily="18" charset="0"/>
              </a:rPr>
              <a:pPr/>
              <a:t>60</a:t>
            </a:fld>
            <a:endParaRPr lang="en-US" altLang="en-US" sz="1300">
              <a:latin typeface="Times New Roman" pitchFamily="18" charset="0"/>
            </a:endParaRPr>
          </a:p>
        </p:txBody>
      </p:sp>
      <p:sp>
        <p:nvSpPr>
          <p:cNvPr id="258051" name="Rectangle 2"/>
          <p:cNvSpPr>
            <a:spLocks noGrp="1" noRot="1" noChangeAspect="1" noChangeArrowheads="1" noTextEdit="1"/>
          </p:cNvSpPr>
          <p:nvPr>
            <p:ph type="sldImg"/>
          </p:nvPr>
        </p:nvSpPr>
        <p:spPr>
          <a:ln/>
        </p:spPr>
      </p:sp>
      <p:sp>
        <p:nvSpPr>
          <p:cNvPr id="25805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4995AADA-B311-4454-AED9-3B9FCA06A26D}" type="slidenum">
              <a:rPr lang="en-US" altLang="en-US" sz="1300">
                <a:latin typeface="Times New Roman" pitchFamily="18" charset="0"/>
              </a:rPr>
              <a:pPr/>
              <a:t>61</a:t>
            </a:fld>
            <a:endParaRPr lang="en-US" altLang="en-US" sz="1300">
              <a:latin typeface="Times New Roman" pitchFamily="18" charset="0"/>
            </a:endParaRPr>
          </a:p>
        </p:txBody>
      </p:sp>
      <p:sp>
        <p:nvSpPr>
          <p:cNvPr id="259075" name="Rectangle 2"/>
          <p:cNvSpPr>
            <a:spLocks noGrp="1" noRot="1" noChangeAspect="1" noChangeArrowheads="1" noTextEdit="1"/>
          </p:cNvSpPr>
          <p:nvPr>
            <p:ph type="sldImg"/>
          </p:nvPr>
        </p:nvSpPr>
        <p:spPr>
          <a:ln/>
        </p:spPr>
      </p:sp>
      <p:sp>
        <p:nvSpPr>
          <p:cNvPr id="25907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53D9425-CE6D-466C-A521-496664D2CC94}" type="slidenum">
              <a:rPr lang="en-US" altLang="en-US" sz="1300">
                <a:latin typeface="Times New Roman" pitchFamily="18" charset="0"/>
              </a:rPr>
              <a:pPr/>
              <a:t>62</a:t>
            </a:fld>
            <a:endParaRPr lang="en-US" altLang="en-US" sz="1300">
              <a:latin typeface="Times New Roman" pitchFamily="18" charset="0"/>
            </a:endParaRPr>
          </a:p>
        </p:txBody>
      </p:sp>
      <p:sp>
        <p:nvSpPr>
          <p:cNvPr id="260099" name="Rectangle 2"/>
          <p:cNvSpPr>
            <a:spLocks noGrp="1" noRot="1" noChangeAspect="1" noChangeArrowheads="1" noTextEdit="1"/>
          </p:cNvSpPr>
          <p:nvPr>
            <p:ph type="sldImg"/>
          </p:nvPr>
        </p:nvSpPr>
        <p:spPr>
          <a:ln/>
        </p:spPr>
      </p:sp>
      <p:sp>
        <p:nvSpPr>
          <p:cNvPr id="26010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CACB3326-D208-437C-BF42-6425A68FB6C8}" type="slidenum">
              <a:rPr lang="en-US" altLang="en-US" sz="1300">
                <a:latin typeface="Times New Roman" pitchFamily="18" charset="0"/>
              </a:rPr>
              <a:pPr/>
              <a:t>63</a:t>
            </a:fld>
            <a:endParaRPr lang="en-US" altLang="en-US" sz="1300">
              <a:latin typeface="Times New Roman" pitchFamily="18" charset="0"/>
            </a:endParaRPr>
          </a:p>
        </p:txBody>
      </p:sp>
      <p:sp>
        <p:nvSpPr>
          <p:cNvPr id="261123" name="Rectangle 2"/>
          <p:cNvSpPr>
            <a:spLocks noGrp="1" noRot="1" noChangeAspect="1" noChangeArrowheads="1" noTextEdit="1"/>
          </p:cNvSpPr>
          <p:nvPr>
            <p:ph type="sldImg"/>
          </p:nvPr>
        </p:nvSpPr>
        <p:spPr>
          <a:ln/>
        </p:spPr>
      </p:sp>
      <p:sp>
        <p:nvSpPr>
          <p:cNvPr id="26112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E87F763D-1F8B-4A4E-9BB0-E524B3FBC1AC}" type="slidenum">
              <a:rPr lang="en-US" altLang="en-US" sz="1300">
                <a:latin typeface="Times New Roman" pitchFamily="18" charset="0"/>
              </a:rPr>
              <a:pPr/>
              <a:t>64</a:t>
            </a:fld>
            <a:endParaRPr lang="en-US" altLang="en-US" sz="1300">
              <a:latin typeface="Times New Roman" pitchFamily="18" charset="0"/>
            </a:endParaRPr>
          </a:p>
        </p:txBody>
      </p:sp>
      <p:sp>
        <p:nvSpPr>
          <p:cNvPr id="262147" name="Rectangle 2"/>
          <p:cNvSpPr>
            <a:spLocks noGrp="1" noRot="1" noChangeAspect="1" noChangeArrowheads="1" noTextEdit="1"/>
          </p:cNvSpPr>
          <p:nvPr>
            <p:ph type="sldImg"/>
          </p:nvPr>
        </p:nvSpPr>
        <p:spPr>
          <a:ln/>
        </p:spPr>
      </p:sp>
      <p:sp>
        <p:nvSpPr>
          <p:cNvPr id="26214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80095BA-4181-4AF5-8D07-45641AED6CF3}" type="slidenum">
              <a:rPr lang="en-US" altLang="en-US" sz="1300">
                <a:latin typeface="Times New Roman" pitchFamily="18" charset="0"/>
              </a:rPr>
              <a:pPr/>
              <a:t>11</a:t>
            </a:fld>
            <a:endParaRPr lang="en-US" altLang="en-US" sz="1300">
              <a:latin typeface="Times New Roman" pitchFamily="18" charset="0"/>
            </a:endParaRPr>
          </a:p>
        </p:txBody>
      </p:sp>
      <p:sp>
        <p:nvSpPr>
          <p:cNvPr id="207875" name="Rectangle 2"/>
          <p:cNvSpPr>
            <a:spLocks noGrp="1" noRot="1" noChangeAspect="1" noChangeArrowheads="1" noTextEdit="1"/>
          </p:cNvSpPr>
          <p:nvPr>
            <p:ph type="sldImg"/>
          </p:nvPr>
        </p:nvSpPr>
        <p:spPr>
          <a:xfrm>
            <a:off x="1258888" y="720725"/>
            <a:ext cx="4800600" cy="3600450"/>
          </a:xfrm>
          <a:ln/>
        </p:spPr>
      </p:sp>
      <p:sp>
        <p:nvSpPr>
          <p:cNvPr id="20787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2D0156F-73E6-4B43-860E-7BB833AAD6A1}" type="slidenum">
              <a:rPr lang="en-US" altLang="en-US" sz="1300">
                <a:latin typeface="Times New Roman" pitchFamily="18" charset="0"/>
              </a:rPr>
              <a:pPr/>
              <a:t>65</a:t>
            </a:fld>
            <a:endParaRPr lang="en-US" altLang="en-US" sz="1300">
              <a:latin typeface="Times New Roman" pitchFamily="18" charset="0"/>
            </a:endParaRPr>
          </a:p>
        </p:txBody>
      </p:sp>
      <p:sp>
        <p:nvSpPr>
          <p:cNvPr id="263171" name="Rectangle 2"/>
          <p:cNvSpPr>
            <a:spLocks noGrp="1" noRot="1" noChangeAspect="1" noChangeArrowheads="1" noTextEdit="1"/>
          </p:cNvSpPr>
          <p:nvPr>
            <p:ph type="sldImg"/>
          </p:nvPr>
        </p:nvSpPr>
        <p:spPr>
          <a:ln/>
        </p:spPr>
      </p:sp>
      <p:sp>
        <p:nvSpPr>
          <p:cNvPr id="26317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A3D16726-89CC-4981-895B-A619D27B74BC}" type="slidenum">
              <a:rPr lang="en-US" altLang="en-US" sz="1300">
                <a:latin typeface="Times New Roman" pitchFamily="18" charset="0"/>
              </a:rPr>
              <a:pPr/>
              <a:t>66</a:t>
            </a:fld>
            <a:endParaRPr lang="en-US" altLang="en-US" sz="1300">
              <a:latin typeface="Times New Roman" pitchFamily="18" charset="0"/>
            </a:endParaRPr>
          </a:p>
        </p:txBody>
      </p:sp>
      <p:sp>
        <p:nvSpPr>
          <p:cNvPr id="264195" name="Rectangle 2"/>
          <p:cNvSpPr>
            <a:spLocks noGrp="1" noRot="1" noChangeAspect="1" noChangeArrowheads="1" noTextEdit="1"/>
          </p:cNvSpPr>
          <p:nvPr>
            <p:ph type="sldImg"/>
          </p:nvPr>
        </p:nvSpPr>
        <p:spPr>
          <a:ln/>
        </p:spPr>
      </p:sp>
      <p:sp>
        <p:nvSpPr>
          <p:cNvPr id="26419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4989547C-3433-4535-B98F-1C7F0928A93F}" type="slidenum">
              <a:rPr lang="en-US" altLang="en-US" sz="1300">
                <a:latin typeface="Times New Roman" pitchFamily="18" charset="0"/>
              </a:rPr>
              <a:pPr/>
              <a:t>67</a:t>
            </a:fld>
            <a:endParaRPr lang="en-US" altLang="en-US" sz="1300">
              <a:latin typeface="Times New Roman" pitchFamily="18" charset="0"/>
            </a:endParaRPr>
          </a:p>
        </p:txBody>
      </p:sp>
      <p:sp>
        <p:nvSpPr>
          <p:cNvPr id="265219" name="Rectangle 2"/>
          <p:cNvSpPr>
            <a:spLocks noGrp="1" noRot="1" noChangeAspect="1" noChangeArrowheads="1" noTextEdit="1"/>
          </p:cNvSpPr>
          <p:nvPr>
            <p:ph type="sldImg"/>
          </p:nvPr>
        </p:nvSpPr>
        <p:spPr>
          <a:ln/>
        </p:spPr>
      </p:sp>
      <p:sp>
        <p:nvSpPr>
          <p:cNvPr id="26522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9614E2F-59D3-44F4-B3DC-C8306799EF11}" type="slidenum">
              <a:rPr lang="en-US" altLang="en-US" sz="1300">
                <a:latin typeface="Times New Roman" pitchFamily="18" charset="0"/>
              </a:rPr>
              <a:pPr/>
              <a:t>68</a:t>
            </a:fld>
            <a:endParaRPr lang="en-US" altLang="en-US" sz="1300">
              <a:latin typeface="Times New Roman" pitchFamily="18" charset="0"/>
            </a:endParaRPr>
          </a:p>
        </p:txBody>
      </p:sp>
      <p:sp>
        <p:nvSpPr>
          <p:cNvPr id="266243" name="Rectangle 2"/>
          <p:cNvSpPr>
            <a:spLocks noGrp="1" noRot="1" noChangeAspect="1" noChangeArrowheads="1" noTextEdit="1"/>
          </p:cNvSpPr>
          <p:nvPr>
            <p:ph type="sldImg"/>
          </p:nvPr>
        </p:nvSpPr>
        <p:spPr>
          <a:ln/>
        </p:spPr>
      </p:sp>
      <p:sp>
        <p:nvSpPr>
          <p:cNvPr id="26624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17987580-D255-4263-9D88-0843D0FB74B4}" type="slidenum">
              <a:rPr lang="en-US" altLang="en-US" sz="1300">
                <a:latin typeface="Times New Roman" pitchFamily="18" charset="0"/>
              </a:rPr>
              <a:pPr/>
              <a:t>69</a:t>
            </a:fld>
            <a:endParaRPr lang="en-US" altLang="en-US" sz="1300">
              <a:latin typeface="Times New Roman" pitchFamily="18" charset="0"/>
            </a:endParaRPr>
          </a:p>
        </p:txBody>
      </p:sp>
      <p:sp>
        <p:nvSpPr>
          <p:cNvPr id="267267" name="Rectangle 2"/>
          <p:cNvSpPr>
            <a:spLocks noGrp="1" noRot="1" noChangeAspect="1" noChangeArrowheads="1" noTextEdit="1"/>
          </p:cNvSpPr>
          <p:nvPr>
            <p:ph type="sldImg"/>
          </p:nvPr>
        </p:nvSpPr>
        <p:spPr>
          <a:ln/>
        </p:spPr>
      </p:sp>
      <p:sp>
        <p:nvSpPr>
          <p:cNvPr id="26726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6C26E28-749F-451F-93A5-A9A31E05FEDA}" type="slidenum">
              <a:rPr lang="en-US" altLang="en-US" sz="1300">
                <a:latin typeface="Times New Roman" pitchFamily="18" charset="0"/>
              </a:rPr>
              <a:pPr/>
              <a:t>70</a:t>
            </a:fld>
            <a:endParaRPr lang="en-US" altLang="en-US" sz="1300">
              <a:latin typeface="Times New Roman" pitchFamily="18" charset="0"/>
            </a:endParaRPr>
          </a:p>
        </p:txBody>
      </p:sp>
      <p:sp>
        <p:nvSpPr>
          <p:cNvPr id="268291" name="Rectangle 2"/>
          <p:cNvSpPr>
            <a:spLocks noGrp="1" noRot="1" noChangeAspect="1" noChangeArrowheads="1" noTextEdit="1"/>
          </p:cNvSpPr>
          <p:nvPr>
            <p:ph type="sldImg"/>
          </p:nvPr>
        </p:nvSpPr>
        <p:spPr>
          <a:ln/>
        </p:spPr>
      </p:sp>
      <p:sp>
        <p:nvSpPr>
          <p:cNvPr id="26829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28611498-FCE2-42F1-9358-CED4F07E546B}" type="slidenum">
              <a:rPr lang="en-US" altLang="en-US" sz="1300">
                <a:latin typeface="Times New Roman" pitchFamily="18" charset="0"/>
              </a:rPr>
              <a:pPr/>
              <a:t>71</a:t>
            </a:fld>
            <a:endParaRPr lang="en-US" altLang="en-US" sz="1300">
              <a:latin typeface="Times New Roman" pitchFamily="18" charset="0"/>
            </a:endParaRPr>
          </a:p>
        </p:txBody>
      </p:sp>
      <p:sp>
        <p:nvSpPr>
          <p:cNvPr id="269315" name="Rectangle 2"/>
          <p:cNvSpPr>
            <a:spLocks noGrp="1" noRot="1" noChangeAspect="1" noChangeArrowheads="1" noTextEdit="1"/>
          </p:cNvSpPr>
          <p:nvPr>
            <p:ph type="sldImg"/>
          </p:nvPr>
        </p:nvSpPr>
        <p:spPr>
          <a:ln/>
        </p:spPr>
      </p:sp>
      <p:sp>
        <p:nvSpPr>
          <p:cNvPr id="26931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460E43A-A379-4DE5-950B-AC2D38460386}" type="slidenum">
              <a:rPr lang="en-US" altLang="en-US" sz="1300">
                <a:latin typeface="Times New Roman" pitchFamily="18" charset="0"/>
              </a:rPr>
              <a:pPr/>
              <a:t>72</a:t>
            </a:fld>
            <a:endParaRPr lang="en-US" altLang="en-US" sz="1300">
              <a:latin typeface="Times New Roman" pitchFamily="18" charset="0"/>
            </a:endParaRPr>
          </a:p>
        </p:txBody>
      </p:sp>
      <p:sp>
        <p:nvSpPr>
          <p:cNvPr id="270339" name="Rectangle 2"/>
          <p:cNvSpPr>
            <a:spLocks noGrp="1" noRot="1" noChangeAspect="1" noChangeArrowheads="1" noTextEdit="1"/>
          </p:cNvSpPr>
          <p:nvPr>
            <p:ph type="sldImg"/>
          </p:nvPr>
        </p:nvSpPr>
        <p:spPr>
          <a:ln/>
        </p:spPr>
      </p:sp>
      <p:sp>
        <p:nvSpPr>
          <p:cNvPr id="27034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AD60033-5C95-4CC2-9968-84AE5254A4FE}" type="slidenum">
              <a:rPr lang="en-US" altLang="en-US" sz="1300">
                <a:latin typeface="Times New Roman" pitchFamily="18" charset="0"/>
              </a:rPr>
              <a:pPr/>
              <a:t>73</a:t>
            </a:fld>
            <a:endParaRPr lang="en-US" altLang="en-US" sz="1300">
              <a:latin typeface="Times New Roman" pitchFamily="18" charset="0"/>
            </a:endParaRPr>
          </a:p>
        </p:txBody>
      </p:sp>
      <p:sp>
        <p:nvSpPr>
          <p:cNvPr id="271363" name="Rectangle 2"/>
          <p:cNvSpPr>
            <a:spLocks noGrp="1" noRot="1" noChangeAspect="1" noChangeArrowheads="1" noTextEdit="1"/>
          </p:cNvSpPr>
          <p:nvPr>
            <p:ph type="sldImg"/>
          </p:nvPr>
        </p:nvSpPr>
        <p:spPr>
          <a:ln/>
        </p:spPr>
      </p:sp>
      <p:sp>
        <p:nvSpPr>
          <p:cNvPr id="27136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2DD7AC37-DB36-4F49-AA20-28516FF8569C}" type="slidenum">
              <a:rPr lang="en-US" altLang="en-US" sz="1300">
                <a:latin typeface="Times New Roman" pitchFamily="18" charset="0"/>
              </a:rPr>
              <a:pPr/>
              <a:t>74</a:t>
            </a:fld>
            <a:endParaRPr lang="en-US" altLang="en-US" sz="1300">
              <a:latin typeface="Times New Roman" pitchFamily="18" charset="0"/>
            </a:endParaRPr>
          </a:p>
        </p:txBody>
      </p:sp>
      <p:sp>
        <p:nvSpPr>
          <p:cNvPr id="272387" name="Rectangle 2"/>
          <p:cNvSpPr>
            <a:spLocks noGrp="1" noRot="1" noChangeAspect="1" noChangeArrowheads="1" noTextEdit="1"/>
          </p:cNvSpPr>
          <p:nvPr>
            <p:ph type="sldImg"/>
          </p:nvPr>
        </p:nvSpPr>
        <p:spPr>
          <a:ln/>
        </p:spPr>
      </p:sp>
      <p:sp>
        <p:nvSpPr>
          <p:cNvPr id="27238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84E359CB-E77E-4941-A60E-E9BC819BC257}" type="slidenum">
              <a:rPr lang="en-US" altLang="en-US" sz="1300">
                <a:latin typeface="Times New Roman" pitchFamily="18" charset="0"/>
              </a:rPr>
              <a:pPr/>
              <a:t>12</a:t>
            </a:fld>
            <a:endParaRPr lang="en-US" altLang="en-US" sz="1300">
              <a:latin typeface="Times New Roman" pitchFamily="18" charset="0"/>
            </a:endParaRPr>
          </a:p>
        </p:txBody>
      </p:sp>
      <p:sp>
        <p:nvSpPr>
          <p:cNvPr id="208899" name="Rectangle 2"/>
          <p:cNvSpPr>
            <a:spLocks noGrp="1" noRot="1" noChangeAspect="1" noChangeArrowheads="1" noTextEdit="1"/>
          </p:cNvSpPr>
          <p:nvPr>
            <p:ph type="sldImg"/>
          </p:nvPr>
        </p:nvSpPr>
        <p:spPr>
          <a:xfrm>
            <a:off x="1258888" y="720725"/>
            <a:ext cx="4800600" cy="3600450"/>
          </a:xfrm>
          <a:ln/>
        </p:spPr>
      </p:sp>
      <p:sp>
        <p:nvSpPr>
          <p:cNvPr id="20890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08ABE78-7B57-4F07-B367-1DB094402BB0}" type="slidenum">
              <a:rPr lang="en-US" altLang="en-US" sz="1300">
                <a:latin typeface="Times New Roman" pitchFamily="18" charset="0"/>
              </a:rPr>
              <a:pPr/>
              <a:t>75</a:t>
            </a:fld>
            <a:endParaRPr lang="en-US" altLang="en-US" sz="1300">
              <a:latin typeface="Times New Roman" pitchFamily="18" charset="0"/>
            </a:endParaRPr>
          </a:p>
        </p:txBody>
      </p:sp>
      <p:sp>
        <p:nvSpPr>
          <p:cNvPr id="273411" name="Rectangle 2"/>
          <p:cNvSpPr>
            <a:spLocks noGrp="1" noRot="1" noChangeAspect="1" noChangeArrowheads="1" noTextEdit="1"/>
          </p:cNvSpPr>
          <p:nvPr>
            <p:ph type="sldImg"/>
          </p:nvPr>
        </p:nvSpPr>
        <p:spPr>
          <a:ln/>
        </p:spPr>
      </p:sp>
      <p:sp>
        <p:nvSpPr>
          <p:cNvPr id="27341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FB4E460E-588E-41A0-ADC8-2F25495FA4E9}" type="slidenum">
              <a:rPr lang="en-US" altLang="en-US" sz="1300">
                <a:latin typeface="Times New Roman" pitchFamily="18" charset="0"/>
              </a:rPr>
              <a:pPr/>
              <a:t>76</a:t>
            </a:fld>
            <a:endParaRPr lang="en-US" altLang="en-US" sz="1300">
              <a:latin typeface="Times New Roman" pitchFamily="18" charset="0"/>
            </a:endParaRPr>
          </a:p>
        </p:txBody>
      </p:sp>
      <p:sp>
        <p:nvSpPr>
          <p:cNvPr id="274435" name="Rectangle 2"/>
          <p:cNvSpPr>
            <a:spLocks noGrp="1" noRot="1" noChangeAspect="1" noChangeArrowheads="1" noTextEdit="1"/>
          </p:cNvSpPr>
          <p:nvPr>
            <p:ph type="sldImg"/>
          </p:nvPr>
        </p:nvSpPr>
        <p:spPr>
          <a:ln/>
        </p:spPr>
      </p:sp>
      <p:sp>
        <p:nvSpPr>
          <p:cNvPr id="27443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5213290E-BC5E-47FA-B032-804668452954}" type="slidenum">
              <a:rPr lang="en-US" altLang="en-US" sz="1300">
                <a:latin typeface="Times New Roman" pitchFamily="18" charset="0"/>
              </a:rPr>
              <a:pPr/>
              <a:t>77</a:t>
            </a:fld>
            <a:endParaRPr lang="en-US" altLang="en-US" sz="1300">
              <a:latin typeface="Times New Roman" pitchFamily="18" charset="0"/>
            </a:endParaRPr>
          </a:p>
        </p:txBody>
      </p:sp>
      <p:sp>
        <p:nvSpPr>
          <p:cNvPr id="275459" name="Rectangle 2"/>
          <p:cNvSpPr>
            <a:spLocks noGrp="1" noRot="1" noChangeAspect="1" noChangeArrowheads="1" noTextEdit="1"/>
          </p:cNvSpPr>
          <p:nvPr>
            <p:ph type="sldImg"/>
          </p:nvPr>
        </p:nvSpPr>
        <p:spPr>
          <a:ln/>
        </p:spPr>
      </p:sp>
      <p:sp>
        <p:nvSpPr>
          <p:cNvPr id="27546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F1CA3527-9780-4632-BF0D-2818DCACD96D}" type="slidenum">
              <a:rPr lang="en-US" altLang="en-US" sz="1300">
                <a:latin typeface="Times New Roman" pitchFamily="18" charset="0"/>
              </a:rPr>
              <a:pPr/>
              <a:t>78</a:t>
            </a:fld>
            <a:endParaRPr lang="en-US" altLang="en-US" sz="1300">
              <a:latin typeface="Times New Roman" pitchFamily="18" charset="0"/>
            </a:endParaRPr>
          </a:p>
        </p:txBody>
      </p:sp>
      <p:sp>
        <p:nvSpPr>
          <p:cNvPr id="276483" name="Rectangle 2"/>
          <p:cNvSpPr>
            <a:spLocks noGrp="1" noRot="1" noChangeAspect="1" noChangeArrowheads="1" noTextEdit="1"/>
          </p:cNvSpPr>
          <p:nvPr>
            <p:ph type="sldImg"/>
          </p:nvPr>
        </p:nvSpPr>
        <p:spPr>
          <a:ln/>
        </p:spPr>
      </p:sp>
      <p:sp>
        <p:nvSpPr>
          <p:cNvPr id="27648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BA2D0F16-99DB-4DE3-9747-0FCFF343FF61}" type="slidenum">
              <a:rPr lang="en-US" altLang="en-US" sz="1300">
                <a:latin typeface="Times New Roman" pitchFamily="18" charset="0"/>
              </a:rPr>
              <a:pPr/>
              <a:t>79</a:t>
            </a:fld>
            <a:endParaRPr lang="en-US" altLang="en-US" sz="1300">
              <a:latin typeface="Times New Roman" pitchFamily="18" charset="0"/>
            </a:endParaRPr>
          </a:p>
        </p:txBody>
      </p:sp>
      <p:sp>
        <p:nvSpPr>
          <p:cNvPr id="277507" name="Rectangle 2"/>
          <p:cNvSpPr>
            <a:spLocks noGrp="1" noRot="1" noChangeAspect="1" noChangeArrowheads="1" noTextEdit="1"/>
          </p:cNvSpPr>
          <p:nvPr>
            <p:ph type="sldImg"/>
          </p:nvPr>
        </p:nvSpPr>
        <p:spPr>
          <a:ln/>
        </p:spPr>
      </p:sp>
      <p:sp>
        <p:nvSpPr>
          <p:cNvPr id="27750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10944A99-C37E-4BF4-AEC8-7D0FEBF5FF17}" type="slidenum">
              <a:rPr lang="en-US" altLang="en-US" sz="1300">
                <a:latin typeface="Times New Roman" pitchFamily="18" charset="0"/>
              </a:rPr>
              <a:pPr/>
              <a:t>80</a:t>
            </a:fld>
            <a:endParaRPr lang="en-US" altLang="en-US" sz="1300">
              <a:latin typeface="Times New Roman" pitchFamily="18" charset="0"/>
            </a:endParaRPr>
          </a:p>
        </p:txBody>
      </p:sp>
      <p:sp>
        <p:nvSpPr>
          <p:cNvPr id="278531" name="Rectangle 2"/>
          <p:cNvSpPr>
            <a:spLocks noGrp="1" noRot="1" noChangeAspect="1" noChangeArrowheads="1" noTextEdit="1"/>
          </p:cNvSpPr>
          <p:nvPr>
            <p:ph type="sldImg"/>
          </p:nvPr>
        </p:nvSpPr>
        <p:spPr>
          <a:ln/>
        </p:spPr>
      </p:sp>
      <p:sp>
        <p:nvSpPr>
          <p:cNvPr id="27853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2E87A5D7-38CE-4407-AAE8-C04EA0CA0085}" type="slidenum">
              <a:rPr lang="en-US" altLang="en-US" sz="1300">
                <a:latin typeface="Times New Roman" pitchFamily="18" charset="0"/>
              </a:rPr>
              <a:pPr/>
              <a:t>81</a:t>
            </a:fld>
            <a:endParaRPr lang="en-US" altLang="en-US" sz="1300">
              <a:latin typeface="Times New Roman" pitchFamily="18" charset="0"/>
            </a:endParaRPr>
          </a:p>
        </p:txBody>
      </p:sp>
      <p:sp>
        <p:nvSpPr>
          <p:cNvPr id="279555" name="Rectangle 2"/>
          <p:cNvSpPr>
            <a:spLocks noGrp="1" noRot="1" noChangeAspect="1" noChangeArrowheads="1" noTextEdit="1"/>
          </p:cNvSpPr>
          <p:nvPr>
            <p:ph type="sldImg"/>
          </p:nvPr>
        </p:nvSpPr>
        <p:spPr>
          <a:ln/>
        </p:spPr>
      </p:sp>
      <p:sp>
        <p:nvSpPr>
          <p:cNvPr id="27955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439034F5-97A1-4C83-A82C-3B1B85713F8C}" type="slidenum">
              <a:rPr lang="en-US" altLang="en-US" sz="1300">
                <a:latin typeface="Times New Roman" pitchFamily="18" charset="0"/>
              </a:rPr>
              <a:pPr/>
              <a:t>82</a:t>
            </a:fld>
            <a:endParaRPr lang="en-US" altLang="en-US" sz="1300">
              <a:latin typeface="Times New Roman" pitchFamily="18" charset="0"/>
            </a:endParaRPr>
          </a:p>
        </p:txBody>
      </p:sp>
      <p:sp>
        <p:nvSpPr>
          <p:cNvPr id="280579" name="Rectangle 2"/>
          <p:cNvSpPr>
            <a:spLocks noGrp="1" noRot="1" noChangeAspect="1" noChangeArrowheads="1" noTextEdit="1"/>
          </p:cNvSpPr>
          <p:nvPr>
            <p:ph type="sldImg"/>
          </p:nvPr>
        </p:nvSpPr>
        <p:spPr>
          <a:ln/>
        </p:spPr>
      </p:sp>
      <p:sp>
        <p:nvSpPr>
          <p:cNvPr id="28058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CF809932-B132-4182-9766-9A0E6CE5B79D}" type="slidenum">
              <a:rPr lang="en-US" altLang="en-US" sz="1300">
                <a:latin typeface="Times New Roman" pitchFamily="18" charset="0"/>
              </a:rPr>
              <a:pPr/>
              <a:t>83</a:t>
            </a:fld>
            <a:endParaRPr lang="en-US" altLang="en-US" sz="1300">
              <a:latin typeface="Times New Roman" pitchFamily="18" charset="0"/>
            </a:endParaRPr>
          </a:p>
        </p:txBody>
      </p:sp>
      <p:sp>
        <p:nvSpPr>
          <p:cNvPr id="281603" name="Rectangle 2"/>
          <p:cNvSpPr>
            <a:spLocks noGrp="1" noRot="1" noChangeAspect="1" noChangeArrowheads="1" noTextEdit="1"/>
          </p:cNvSpPr>
          <p:nvPr>
            <p:ph type="sldImg"/>
          </p:nvPr>
        </p:nvSpPr>
        <p:spPr>
          <a:ln/>
        </p:spPr>
      </p:sp>
      <p:sp>
        <p:nvSpPr>
          <p:cNvPr id="28160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0FBC47EE-B8EC-4E53-A206-859161EAE949}" type="slidenum">
              <a:rPr lang="en-US" altLang="en-US" sz="1300">
                <a:latin typeface="Times New Roman" pitchFamily="18" charset="0"/>
              </a:rPr>
              <a:pPr/>
              <a:t>84</a:t>
            </a:fld>
            <a:endParaRPr lang="en-US" altLang="en-US" sz="1300">
              <a:latin typeface="Times New Roman" pitchFamily="18" charset="0"/>
            </a:endParaRPr>
          </a:p>
        </p:txBody>
      </p:sp>
      <p:sp>
        <p:nvSpPr>
          <p:cNvPr id="282627" name="Rectangle 2"/>
          <p:cNvSpPr>
            <a:spLocks noGrp="1" noRot="1" noChangeAspect="1" noChangeArrowheads="1" noTextEdit="1"/>
          </p:cNvSpPr>
          <p:nvPr>
            <p:ph type="sldImg"/>
          </p:nvPr>
        </p:nvSpPr>
        <p:spPr>
          <a:ln/>
        </p:spPr>
      </p:sp>
      <p:sp>
        <p:nvSpPr>
          <p:cNvPr id="28262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D6C98257-222F-42A4-AEC1-CCF4010EF00A}" type="slidenum">
              <a:rPr lang="en-US" altLang="en-US" sz="1300">
                <a:latin typeface="Times New Roman" pitchFamily="18" charset="0"/>
              </a:rPr>
              <a:pPr/>
              <a:t>13</a:t>
            </a:fld>
            <a:endParaRPr lang="en-US" altLang="en-US" sz="1300">
              <a:latin typeface="Times New Roman" pitchFamily="18" charset="0"/>
            </a:endParaRPr>
          </a:p>
        </p:txBody>
      </p:sp>
      <p:sp>
        <p:nvSpPr>
          <p:cNvPr id="209923" name="Rectangle 2"/>
          <p:cNvSpPr>
            <a:spLocks noGrp="1" noRot="1" noChangeAspect="1" noChangeArrowheads="1" noTextEdit="1"/>
          </p:cNvSpPr>
          <p:nvPr>
            <p:ph type="sldImg"/>
          </p:nvPr>
        </p:nvSpPr>
        <p:spPr>
          <a:xfrm>
            <a:off x="1258888" y="720725"/>
            <a:ext cx="4800600" cy="3600450"/>
          </a:xfrm>
          <a:ln/>
        </p:spPr>
      </p:sp>
      <p:sp>
        <p:nvSpPr>
          <p:cNvPr id="20992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229C2278-EB68-42F6-B1B4-E5E4DAC90163}" type="slidenum">
              <a:rPr lang="en-US" altLang="en-US" sz="1300">
                <a:latin typeface="Times New Roman" pitchFamily="18" charset="0"/>
              </a:rPr>
              <a:pPr/>
              <a:t>85</a:t>
            </a:fld>
            <a:endParaRPr lang="en-US" altLang="en-US" sz="1300">
              <a:latin typeface="Times New Roman" pitchFamily="18" charset="0"/>
            </a:endParaRPr>
          </a:p>
        </p:txBody>
      </p:sp>
      <p:sp>
        <p:nvSpPr>
          <p:cNvPr id="283651" name="Rectangle 2"/>
          <p:cNvSpPr>
            <a:spLocks noGrp="1" noRot="1" noChangeAspect="1" noChangeArrowheads="1" noTextEdit="1"/>
          </p:cNvSpPr>
          <p:nvPr>
            <p:ph type="sldImg"/>
          </p:nvPr>
        </p:nvSpPr>
        <p:spPr>
          <a:ln/>
        </p:spPr>
      </p:sp>
      <p:sp>
        <p:nvSpPr>
          <p:cNvPr id="28365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582D634-9965-4BDB-BB75-A7A66533879D}" type="slidenum">
              <a:rPr lang="en-US" altLang="en-US" sz="1300">
                <a:latin typeface="Times New Roman" pitchFamily="18" charset="0"/>
              </a:rPr>
              <a:pPr/>
              <a:t>86</a:t>
            </a:fld>
            <a:endParaRPr lang="en-US" altLang="en-US" sz="1300">
              <a:latin typeface="Times New Roman" pitchFamily="18" charset="0"/>
            </a:endParaRPr>
          </a:p>
        </p:txBody>
      </p:sp>
      <p:sp>
        <p:nvSpPr>
          <p:cNvPr id="284675" name="Rectangle 2"/>
          <p:cNvSpPr>
            <a:spLocks noGrp="1" noRot="1" noChangeAspect="1" noChangeArrowheads="1" noTextEdit="1"/>
          </p:cNvSpPr>
          <p:nvPr>
            <p:ph type="sldImg"/>
          </p:nvPr>
        </p:nvSpPr>
        <p:spPr>
          <a:ln/>
        </p:spPr>
      </p:sp>
      <p:sp>
        <p:nvSpPr>
          <p:cNvPr id="28467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483F2814-864E-4483-B77D-54D3AD6EA68C}" type="slidenum">
              <a:rPr lang="en-US" altLang="en-US" sz="1300">
                <a:latin typeface="Times New Roman" pitchFamily="18" charset="0"/>
              </a:rPr>
              <a:pPr/>
              <a:t>87</a:t>
            </a:fld>
            <a:endParaRPr lang="en-US" altLang="en-US" sz="1300">
              <a:latin typeface="Times New Roman" pitchFamily="18" charset="0"/>
            </a:endParaRPr>
          </a:p>
        </p:txBody>
      </p:sp>
      <p:sp>
        <p:nvSpPr>
          <p:cNvPr id="285699" name="Rectangle 2"/>
          <p:cNvSpPr>
            <a:spLocks noGrp="1" noRot="1" noChangeAspect="1" noChangeArrowheads="1" noTextEdit="1"/>
          </p:cNvSpPr>
          <p:nvPr>
            <p:ph type="sldImg"/>
          </p:nvPr>
        </p:nvSpPr>
        <p:spPr>
          <a:ln/>
        </p:spPr>
      </p:sp>
      <p:sp>
        <p:nvSpPr>
          <p:cNvPr id="28570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68A0713B-106D-4C76-8DCD-5F26222501D0}" type="slidenum">
              <a:rPr lang="en-US" altLang="en-US" sz="1300">
                <a:latin typeface="Times New Roman" pitchFamily="18" charset="0"/>
              </a:rPr>
              <a:pPr/>
              <a:t>88</a:t>
            </a:fld>
            <a:endParaRPr lang="en-US" altLang="en-US" sz="1300">
              <a:latin typeface="Times New Roman" pitchFamily="18" charset="0"/>
            </a:endParaRPr>
          </a:p>
        </p:txBody>
      </p:sp>
      <p:sp>
        <p:nvSpPr>
          <p:cNvPr id="286723" name="Rectangle 2"/>
          <p:cNvSpPr>
            <a:spLocks noGrp="1" noRot="1" noChangeAspect="1" noChangeArrowheads="1" noTextEdit="1"/>
          </p:cNvSpPr>
          <p:nvPr>
            <p:ph type="sldImg"/>
          </p:nvPr>
        </p:nvSpPr>
        <p:spPr>
          <a:ln/>
        </p:spPr>
      </p:sp>
      <p:sp>
        <p:nvSpPr>
          <p:cNvPr id="28672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613E4891-E8D8-401F-B79F-FDDD9EFB3136}" type="slidenum">
              <a:rPr lang="en-US" altLang="en-US" sz="1300">
                <a:latin typeface="Times New Roman" pitchFamily="18" charset="0"/>
              </a:rPr>
              <a:pPr/>
              <a:t>89</a:t>
            </a:fld>
            <a:endParaRPr lang="en-US" altLang="en-US" sz="1300">
              <a:latin typeface="Times New Roman" pitchFamily="18" charset="0"/>
            </a:endParaRPr>
          </a:p>
        </p:txBody>
      </p:sp>
      <p:sp>
        <p:nvSpPr>
          <p:cNvPr id="287747" name="Rectangle 2"/>
          <p:cNvSpPr>
            <a:spLocks noGrp="1" noRot="1" noChangeAspect="1" noChangeArrowheads="1" noTextEdit="1"/>
          </p:cNvSpPr>
          <p:nvPr>
            <p:ph type="sldImg"/>
          </p:nvPr>
        </p:nvSpPr>
        <p:spPr>
          <a:ln/>
        </p:spPr>
      </p:sp>
      <p:sp>
        <p:nvSpPr>
          <p:cNvPr id="28774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2E51E6F7-3AD3-4A0D-B19A-8885FD1A4A8D}" type="slidenum">
              <a:rPr lang="en-US" altLang="en-US" sz="1300">
                <a:latin typeface="Times New Roman" pitchFamily="18" charset="0"/>
              </a:rPr>
              <a:pPr/>
              <a:t>90</a:t>
            </a:fld>
            <a:endParaRPr lang="en-US" altLang="en-US" sz="1300">
              <a:latin typeface="Times New Roman" pitchFamily="18" charset="0"/>
            </a:endParaRPr>
          </a:p>
        </p:txBody>
      </p:sp>
      <p:sp>
        <p:nvSpPr>
          <p:cNvPr id="288771" name="Rectangle 2"/>
          <p:cNvSpPr>
            <a:spLocks noGrp="1" noRot="1" noChangeAspect="1" noChangeArrowheads="1" noTextEdit="1"/>
          </p:cNvSpPr>
          <p:nvPr>
            <p:ph type="sldImg"/>
          </p:nvPr>
        </p:nvSpPr>
        <p:spPr>
          <a:ln/>
        </p:spPr>
      </p:sp>
      <p:sp>
        <p:nvSpPr>
          <p:cNvPr id="28877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51E63C1-A4A7-456F-955E-D36F0050A91A}" type="slidenum">
              <a:rPr lang="en-US" altLang="en-US" sz="1300">
                <a:latin typeface="Times New Roman" pitchFamily="18" charset="0"/>
              </a:rPr>
              <a:pPr/>
              <a:t>91</a:t>
            </a:fld>
            <a:endParaRPr lang="en-US" altLang="en-US" sz="1300">
              <a:latin typeface="Times New Roman" pitchFamily="18" charset="0"/>
            </a:endParaRPr>
          </a:p>
        </p:txBody>
      </p:sp>
      <p:sp>
        <p:nvSpPr>
          <p:cNvPr id="289795" name="Rectangle 2"/>
          <p:cNvSpPr>
            <a:spLocks noGrp="1" noRot="1" noChangeAspect="1" noChangeArrowheads="1" noTextEdit="1"/>
          </p:cNvSpPr>
          <p:nvPr>
            <p:ph type="sldImg"/>
          </p:nvPr>
        </p:nvSpPr>
        <p:spPr>
          <a:ln/>
        </p:spPr>
      </p:sp>
      <p:sp>
        <p:nvSpPr>
          <p:cNvPr id="28979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FE759713-ADAC-412C-B4C1-1B61F74AC837}" type="slidenum">
              <a:rPr lang="en-US" altLang="en-US" sz="1300">
                <a:latin typeface="Times New Roman" pitchFamily="18" charset="0"/>
              </a:rPr>
              <a:pPr/>
              <a:t>92</a:t>
            </a:fld>
            <a:endParaRPr lang="en-US" altLang="en-US" sz="1300">
              <a:latin typeface="Times New Roman" pitchFamily="18" charset="0"/>
            </a:endParaRPr>
          </a:p>
        </p:txBody>
      </p:sp>
      <p:sp>
        <p:nvSpPr>
          <p:cNvPr id="290819" name="Rectangle 2"/>
          <p:cNvSpPr>
            <a:spLocks noGrp="1" noRot="1" noChangeAspect="1" noChangeArrowheads="1" noTextEdit="1"/>
          </p:cNvSpPr>
          <p:nvPr>
            <p:ph type="sldImg"/>
          </p:nvPr>
        </p:nvSpPr>
        <p:spPr>
          <a:ln/>
        </p:spPr>
      </p:sp>
      <p:sp>
        <p:nvSpPr>
          <p:cNvPr id="29082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4FF5673A-CCBA-453D-A366-F554AF253570}" type="slidenum">
              <a:rPr lang="en-US" altLang="en-US" sz="1300">
                <a:latin typeface="Times New Roman" pitchFamily="18" charset="0"/>
              </a:rPr>
              <a:pPr/>
              <a:t>93</a:t>
            </a:fld>
            <a:endParaRPr lang="en-US" altLang="en-US" sz="1300">
              <a:latin typeface="Times New Roman" pitchFamily="18" charset="0"/>
            </a:endParaRPr>
          </a:p>
        </p:txBody>
      </p:sp>
      <p:sp>
        <p:nvSpPr>
          <p:cNvPr id="291843" name="Rectangle 2"/>
          <p:cNvSpPr>
            <a:spLocks noGrp="1" noRot="1" noChangeAspect="1" noChangeArrowheads="1" noTextEdit="1"/>
          </p:cNvSpPr>
          <p:nvPr>
            <p:ph type="sldImg"/>
          </p:nvPr>
        </p:nvSpPr>
        <p:spPr>
          <a:ln/>
        </p:spPr>
      </p:sp>
      <p:sp>
        <p:nvSpPr>
          <p:cNvPr id="29184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DFB78BF-6F86-4092-B19D-4BFDC3B44FDF}" type="slidenum">
              <a:rPr lang="en-US" altLang="en-US" sz="1300">
                <a:latin typeface="Times New Roman" pitchFamily="18" charset="0"/>
              </a:rPr>
              <a:pPr/>
              <a:t>94</a:t>
            </a:fld>
            <a:endParaRPr lang="en-US" altLang="en-US" sz="1300">
              <a:latin typeface="Times New Roman" pitchFamily="18" charset="0"/>
            </a:endParaRPr>
          </a:p>
        </p:txBody>
      </p:sp>
      <p:sp>
        <p:nvSpPr>
          <p:cNvPr id="292867" name="Rectangle 2"/>
          <p:cNvSpPr>
            <a:spLocks noGrp="1" noRot="1" noChangeAspect="1" noChangeArrowheads="1" noTextEdit="1"/>
          </p:cNvSpPr>
          <p:nvPr>
            <p:ph type="sldImg"/>
          </p:nvPr>
        </p:nvSpPr>
        <p:spPr>
          <a:ln/>
        </p:spPr>
      </p:sp>
      <p:sp>
        <p:nvSpPr>
          <p:cNvPr id="29286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9F8C6EFD-1688-44AC-A449-DBDB9DE7CA84}" type="slidenum">
              <a:rPr lang="en-US" altLang="en-US" sz="1300">
                <a:latin typeface="Times New Roman" pitchFamily="18" charset="0"/>
              </a:rPr>
              <a:pPr/>
              <a:t>14</a:t>
            </a:fld>
            <a:endParaRPr lang="en-US" altLang="en-US" sz="1300">
              <a:latin typeface="Times New Roman" pitchFamily="18" charset="0"/>
            </a:endParaRPr>
          </a:p>
        </p:txBody>
      </p:sp>
      <p:sp>
        <p:nvSpPr>
          <p:cNvPr id="210947" name="Rectangle 2"/>
          <p:cNvSpPr>
            <a:spLocks noGrp="1" noRot="1" noChangeAspect="1" noChangeArrowheads="1" noTextEdit="1"/>
          </p:cNvSpPr>
          <p:nvPr>
            <p:ph type="sldImg"/>
          </p:nvPr>
        </p:nvSpPr>
        <p:spPr>
          <a:ln/>
        </p:spPr>
      </p:sp>
      <p:sp>
        <p:nvSpPr>
          <p:cNvPr id="21094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DD9A69B-D79E-44D1-8628-7D57E8444B69}" type="slidenum">
              <a:rPr lang="en-US" altLang="en-US" sz="1300">
                <a:latin typeface="Times New Roman" pitchFamily="18" charset="0"/>
              </a:rPr>
              <a:pPr/>
              <a:t>95</a:t>
            </a:fld>
            <a:endParaRPr lang="en-US" altLang="en-US" sz="1300">
              <a:latin typeface="Times New Roman" pitchFamily="18" charset="0"/>
            </a:endParaRPr>
          </a:p>
        </p:txBody>
      </p:sp>
      <p:sp>
        <p:nvSpPr>
          <p:cNvPr id="293891" name="Rectangle 2"/>
          <p:cNvSpPr>
            <a:spLocks noGrp="1" noRot="1" noChangeAspect="1" noChangeArrowheads="1" noTextEdit="1"/>
          </p:cNvSpPr>
          <p:nvPr>
            <p:ph type="sldImg"/>
          </p:nvPr>
        </p:nvSpPr>
        <p:spPr>
          <a:ln/>
        </p:spPr>
      </p:sp>
      <p:sp>
        <p:nvSpPr>
          <p:cNvPr id="29389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28FC5016-F661-4825-98E7-70DC220B25BD}" type="slidenum">
              <a:rPr lang="en-US" altLang="en-US" sz="1300">
                <a:latin typeface="Times New Roman" pitchFamily="18" charset="0"/>
              </a:rPr>
              <a:pPr/>
              <a:t>96</a:t>
            </a:fld>
            <a:endParaRPr lang="en-US" altLang="en-US" sz="1300">
              <a:latin typeface="Times New Roman" pitchFamily="18" charset="0"/>
            </a:endParaRPr>
          </a:p>
        </p:txBody>
      </p:sp>
      <p:sp>
        <p:nvSpPr>
          <p:cNvPr id="294915" name="Rectangle 2"/>
          <p:cNvSpPr>
            <a:spLocks noGrp="1" noRot="1" noChangeAspect="1" noChangeArrowheads="1" noTextEdit="1"/>
          </p:cNvSpPr>
          <p:nvPr>
            <p:ph type="sldImg"/>
          </p:nvPr>
        </p:nvSpPr>
        <p:spPr>
          <a:ln/>
        </p:spPr>
      </p:sp>
      <p:sp>
        <p:nvSpPr>
          <p:cNvPr id="29491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24BA25A5-8DD5-4989-A482-16824E953D4F}" type="slidenum">
              <a:rPr lang="en-US" altLang="en-US" sz="1300">
                <a:latin typeface="Times New Roman" pitchFamily="18" charset="0"/>
              </a:rPr>
              <a:pPr/>
              <a:t>97</a:t>
            </a:fld>
            <a:endParaRPr lang="en-US" altLang="en-US" sz="1300">
              <a:latin typeface="Times New Roman" pitchFamily="18" charset="0"/>
            </a:endParaRPr>
          </a:p>
        </p:txBody>
      </p:sp>
      <p:sp>
        <p:nvSpPr>
          <p:cNvPr id="295939" name="Rectangle 2"/>
          <p:cNvSpPr>
            <a:spLocks noGrp="1" noRot="1" noChangeAspect="1" noChangeArrowheads="1" noTextEdit="1"/>
          </p:cNvSpPr>
          <p:nvPr>
            <p:ph type="sldImg"/>
          </p:nvPr>
        </p:nvSpPr>
        <p:spPr>
          <a:ln/>
        </p:spPr>
      </p:sp>
      <p:sp>
        <p:nvSpPr>
          <p:cNvPr id="29594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EC6471E9-20C3-49FC-ABE7-758A0C42C73C}" type="slidenum">
              <a:rPr lang="en-US" altLang="en-US" sz="1300">
                <a:latin typeface="Times New Roman" pitchFamily="18" charset="0"/>
              </a:rPr>
              <a:pPr/>
              <a:t>98</a:t>
            </a:fld>
            <a:endParaRPr lang="en-US" altLang="en-US" sz="1300">
              <a:latin typeface="Times New Roman" pitchFamily="18" charset="0"/>
            </a:endParaRPr>
          </a:p>
        </p:txBody>
      </p:sp>
      <p:sp>
        <p:nvSpPr>
          <p:cNvPr id="296963" name="Rectangle 2"/>
          <p:cNvSpPr>
            <a:spLocks noGrp="1" noRot="1" noChangeAspect="1" noChangeArrowheads="1" noTextEdit="1"/>
          </p:cNvSpPr>
          <p:nvPr>
            <p:ph type="sldImg"/>
          </p:nvPr>
        </p:nvSpPr>
        <p:spPr>
          <a:ln/>
        </p:spPr>
      </p:sp>
      <p:sp>
        <p:nvSpPr>
          <p:cNvPr id="29696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F48D6D28-7B79-4255-A1CE-796910102541}" type="slidenum">
              <a:rPr lang="en-US" altLang="en-US" sz="1300">
                <a:latin typeface="Times New Roman" pitchFamily="18" charset="0"/>
              </a:rPr>
              <a:pPr/>
              <a:t>99</a:t>
            </a:fld>
            <a:endParaRPr lang="en-US" altLang="en-US" sz="1300">
              <a:latin typeface="Times New Roman" pitchFamily="18" charset="0"/>
            </a:endParaRPr>
          </a:p>
        </p:txBody>
      </p:sp>
      <p:sp>
        <p:nvSpPr>
          <p:cNvPr id="297987" name="Rectangle 2"/>
          <p:cNvSpPr>
            <a:spLocks noGrp="1" noRot="1" noChangeAspect="1" noChangeArrowheads="1" noTextEdit="1"/>
          </p:cNvSpPr>
          <p:nvPr>
            <p:ph type="sldImg"/>
          </p:nvPr>
        </p:nvSpPr>
        <p:spPr>
          <a:ln/>
        </p:spPr>
      </p:sp>
      <p:sp>
        <p:nvSpPr>
          <p:cNvPr id="29798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F0D6FE97-6901-4C46-8D07-EA65AC7263FC}" type="slidenum">
              <a:rPr lang="en-US" altLang="en-US" sz="1300">
                <a:latin typeface="Times New Roman" pitchFamily="18" charset="0"/>
              </a:rPr>
              <a:pPr/>
              <a:t>100</a:t>
            </a:fld>
            <a:endParaRPr lang="en-US" altLang="en-US" sz="1300">
              <a:latin typeface="Times New Roman" pitchFamily="18" charset="0"/>
            </a:endParaRPr>
          </a:p>
        </p:txBody>
      </p:sp>
      <p:sp>
        <p:nvSpPr>
          <p:cNvPr id="299011" name="Rectangle 2"/>
          <p:cNvSpPr>
            <a:spLocks noGrp="1" noRot="1" noChangeAspect="1" noChangeArrowheads="1" noTextEdit="1"/>
          </p:cNvSpPr>
          <p:nvPr>
            <p:ph type="sldImg"/>
          </p:nvPr>
        </p:nvSpPr>
        <p:spPr>
          <a:ln/>
        </p:spPr>
      </p:sp>
      <p:sp>
        <p:nvSpPr>
          <p:cNvPr id="299012"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69E4BAC-F2DC-4EB3-857F-CC005F3D154E}" type="slidenum">
              <a:rPr lang="en-US" altLang="en-US" sz="1300">
                <a:latin typeface="Times New Roman" pitchFamily="18" charset="0"/>
              </a:rPr>
              <a:pPr/>
              <a:t>101</a:t>
            </a:fld>
            <a:endParaRPr lang="en-US" altLang="en-US" sz="1300">
              <a:latin typeface="Times New Roman" pitchFamily="18" charset="0"/>
            </a:endParaRPr>
          </a:p>
        </p:txBody>
      </p:sp>
      <p:sp>
        <p:nvSpPr>
          <p:cNvPr id="300035" name="Rectangle 2"/>
          <p:cNvSpPr>
            <a:spLocks noGrp="1" noRot="1" noChangeAspect="1" noChangeArrowheads="1" noTextEdit="1"/>
          </p:cNvSpPr>
          <p:nvPr>
            <p:ph type="sldImg"/>
          </p:nvPr>
        </p:nvSpPr>
        <p:spPr>
          <a:ln/>
        </p:spPr>
      </p:sp>
      <p:sp>
        <p:nvSpPr>
          <p:cNvPr id="300036"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E8AD858F-6210-4747-91B2-F6C5FD8F5F3E}" type="slidenum">
              <a:rPr lang="en-US" altLang="en-US" sz="1300">
                <a:latin typeface="Times New Roman" pitchFamily="18" charset="0"/>
              </a:rPr>
              <a:pPr/>
              <a:t>102</a:t>
            </a:fld>
            <a:endParaRPr lang="en-US" altLang="en-US" sz="1300">
              <a:latin typeface="Times New Roman" pitchFamily="18" charset="0"/>
            </a:endParaRPr>
          </a:p>
        </p:txBody>
      </p:sp>
      <p:sp>
        <p:nvSpPr>
          <p:cNvPr id="301059" name="Rectangle 2"/>
          <p:cNvSpPr>
            <a:spLocks noGrp="1" noRot="1" noChangeAspect="1" noChangeArrowheads="1" noTextEdit="1"/>
          </p:cNvSpPr>
          <p:nvPr>
            <p:ph type="sldImg"/>
          </p:nvPr>
        </p:nvSpPr>
        <p:spPr>
          <a:ln/>
        </p:spPr>
      </p:sp>
      <p:sp>
        <p:nvSpPr>
          <p:cNvPr id="301060"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3FD14F4F-B645-42B8-BD15-5319E6624675}" type="slidenum">
              <a:rPr lang="en-US" altLang="en-US" sz="1300">
                <a:latin typeface="Times New Roman" pitchFamily="18" charset="0"/>
              </a:rPr>
              <a:pPr/>
              <a:t>103</a:t>
            </a:fld>
            <a:endParaRPr lang="en-US" altLang="en-US" sz="1300">
              <a:latin typeface="Times New Roman" pitchFamily="18" charset="0"/>
            </a:endParaRPr>
          </a:p>
        </p:txBody>
      </p:sp>
      <p:sp>
        <p:nvSpPr>
          <p:cNvPr id="302083" name="Rectangle 2"/>
          <p:cNvSpPr>
            <a:spLocks noGrp="1" noRot="1" noChangeAspect="1" noChangeArrowheads="1" noTextEdit="1"/>
          </p:cNvSpPr>
          <p:nvPr>
            <p:ph type="sldImg"/>
          </p:nvPr>
        </p:nvSpPr>
        <p:spPr>
          <a:ln/>
        </p:spPr>
      </p:sp>
      <p:sp>
        <p:nvSpPr>
          <p:cNvPr id="302084"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7"/>
          <p:cNvSpPr>
            <a:spLocks noGrp="1" noChangeArrowheads="1"/>
          </p:cNvSpPr>
          <p:nvPr>
            <p:ph type="sldNum" sz="quarter" idx="5"/>
          </p:nvPr>
        </p:nvSpPr>
        <p:spPr>
          <a:noFill/>
        </p:spPr>
        <p:txBody>
          <a:bodyPr/>
          <a:lstStyle>
            <a:lvl1pPr defTabSz="966788">
              <a:defRPr sz="2400">
                <a:solidFill>
                  <a:schemeClr val="tx1"/>
                </a:solidFill>
                <a:latin typeface="Arial" charset="0"/>
              </a:defRPr>
            </a:lvl1pPr>
            <a:lvl2pPr marL="742950" indent="-285750" defTabSz="966788">
              <a:defRPr sz="2400">
                <a:solidFill>
                  <a:schemeClr val="tx1"/>
                </a:solidFill>
                <a:latin typeface="Arial" charset="0"/>
              </a:defRPr>
            </a:lvl2pPr>
            <a:lvl3pPr marL="1143000" indent="-228600" defTabSz="966788">
              <a:defRPr sz="2400">
                <a:solidFill>
                  <a:schemeClr val="tx1"/>
                </a:solidFill>
                <a:latin typeface="Arial" charset="0"/>
              </a:defRPr>
            </a:lvl3pPr>
            <a:lvl4pPr marL="1600200" indent="-228600" defTabSz="966788">
              <a:defRPr sz="2400">
                <a:solidFill>
                  <a:schemeClr val="tx1"/>
                </a:solidFill>
                <a:latin typeface="Arial" charset="0"/>
              </a:defRPr>
            </a:lvl4pPr>
            <a:lvl5pPr marL="2057400" indent="-228600" defTabSz="966788">
              <a:defRPr sz="2400">
                <a:solidFill>
                  <a:schemeClr val="tx1"/>
                </a:solidFill>
                <a:latin typeface="Arial" charset="0"/>
              </a:defRPr>
            </a:lvl5pPr>
            <a:lvl6pPr marL="2514600" indent="-228600" defTabSz="966788" eaLnBrk="0" fontAlgn="base" hangingPunct="0">
              <a:spcBef>
                <a:spcPct val="0"/>
              </a:spcBef>
              <a:spcAft>
                <a:spcPct val="0"/>
              </a:spcAft>
              <a:defRPr sz="2400">
                <a:solidFill>
                  <a:schemeClr val="tx1"/>
                </a:solidFill>
                <a:latin typeface="Arial" charset="0"/>
              </a:defRPr>
            </a:lvl6pPr>
            <a:lvl7pPr marL="2971800" indent="-228600" defTabSz="966788" eaLnBrk="0" fontAlgn="base" hangingPunct="0">
              <a:spcBef>
                <a:spcPct val="0"/>
              </a:spcBef>
              <a:spcAft>
                <a:spcPct val="0"/>
              </a:spcAft>
              <a:defRPr sz="2400">
                <a:solidFill>
                  <a:schemeClr val="tx1"/>
                </a:solidFill>
                <a:latin typeface="Arial" charset="0"/>
              </a:defRPr>
            </a:lvl7pPr>
            <a:lvl8pPr marL="3429000" indent="-228600" defTabSz="966788" eaLnBrk="0" fontAlgn="base" hangingPunct="0">
              <a:spcBef>
                <a:spcPct val="0"/>
              </a:spcBef>
              <a:spcAft>
                <a:spcPct val="0"/>
              </a:spcAft>
              <a:defRPr sz="2400">
                <a:solidFill>
                  <a:schemeClr val="tx1"/>
                </a:solidFill>
                <a:latin typeface="Arial" charset="0"/>
              </a:defRPr>
            </a:lvl8pPr>
            <a:lvl9pPr marL="3886200" indent="-228600" defTabSz="966788" eaLnBrk="0" fontAlgn="base" hangingPunct="0">
              <a:spcBef>
                <a:spcPct val="0"/>
              </a:spcBef>
              <a:spcAft>
                <a:spcPct val="0"/>
              </a:spcAft>
              <a:defRPr sz="2400">
                <a:solidFill>
                  <a:schemeClr val="tx1"/>
                </a:solidFill>
                <a:latin typeface="Arial" charset="0"/>
              </a:defRPr>
            </a:lvl9pPr>
          </a:lstStyle>
          <a:p>
            <a:fld id="{71CE8DAB-97A8-41A5-8682-1D6679B2A7D4}" type="slidenum">
              <a:rPr lang="en-US" altLang="en-US" sz="1300">
                <a:latin typeface="Times New Roman" pitchFamily="18" charset="0"/>
              </a:rPr>
              <a:pPr/>
              <a:t>104</a:t>
            </a:fld>
            <a:endParaRPr lang="en-US" altLang="en-US" sz="1300">
              <a:latin typeface="Times New Roman" pitchFamily="18" charset="0"/>
            </a:endParaRPr>
          </a:p>
        </p:txBody>
      </p:sp>
      <p:sp>
        <p:nvSpPr>
          <p:cNvPr id="303107" name="Rectangle 2"/>
          <p:cNvSpPr>
            <a:spLocks noGrp="1" noRot="1" noChangeAspect="1" noChangeArrowheads="1" noTextEdit="1"/>
          </p:cNvSpPr>
          <p:nvPr>
            <p:ph type="sldImg"/>
          </p:nvPr>
        </p:nvSpPr>
        <p:spPr>
          <a:ln/>
        </p:spPr>
      </p:sp>
      <p:sp>
        <p:nvSpPr>
          <p:cNvPr id="303108"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38345F47-B9C3-4461-A0C4-B3D36180649D}" type="slidenum">
              <a:rPr lang="en-US" altLang="en-US"/>
              <a:pPr>
                <a:defRPr/>
              </a:pPr>
              <a:t>‹#›</a:t>
            </a:fld>
            <a:endParaRPr lang="en-US" altLang="en-US"/>
          </a:p>
        </p:txBody>
      </p:sp>
    </p:spTree>
    <p:extLst>
      <p:ext uri="{BB962C8B-B14F-4D97-AF65-F5344CB8AC3E}">
        <p14:creationId xmlns:p14="http://schemas.microsoft.com/office/powerpoint/2010/main" val="40481681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8C6668BC-D964-4C07-B278-C3CFA1D87A76}" type="slidenum">
              <a:rPr lang="en-US" altLang="en-US"/>
              <a:pPr>
                <a:defRPr/>
              </a:pPr>
              <a:t>‹#›</a:t>
            </a:fld>
            <a:endParaRPr lang="en-US" altLang="en-US"/>
          </a:p>
        </p:txBody>
      </p:sp>
    </p:spTree>
    <p:extLst>
      <p:ext uri="{BB962C8B-B14F-4D97-AF65-F5344CB8AC3E}">
        <p14:creationId xmlns:p14="http://schemas.microsoft.com/office/powerpoint/2010/main" val="12517935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3DBAFC1E-F87C-43FB-9018-220BBAD5E4B0}" type="slidenum">
              <a:rPr lang="en-US" altLang="en-US"/>
              <a:pPr>
                <a:defRPr/>
              </a:pPr>
              <a:t>‹#›</a:t>
            </a:fld>
            <a:endParaRPr lang="en-US" altLang="en-US"/>
          </a:p>
        </p:txBody>
      </p:sp>
    </p:spTree>
    <p:extLst>
      <p:ext uri="{BB962C8B-B14F-4D97-AF65-F5344CB8AC3E}">
        <p14:creationId xmlns:p14="http://schemas.microsoft.com/office/powerpoint/2010/main" val="5103098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CE98C62E-7BDE-455D-8D40-B6D071B605D7}" type="slidenum">
              <a:rPr lang="en-US" altLang="en-US"/>
              <a:pPr>
                <a:defRPr/>
              </a:pPr>
              <a:t>‹#›</a:t>
            </a:fld>
            <a:endParaRPr lang="en-US" altLang="en-US"/>
          </a:p>
        </p:txBody>
      </p:sp>
    </p:spTree>
    <p:extLst>
      <p:ext uri="{BB962C8B-B14F-4D97-AF65-F5344CB8AC3E}">
        <p14:creationId xmlns:p14="http://schemas.microsoft.com/office/powerpoint/2010/main" val="1865338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EC781F68-DB28-4719-8C8E-00194720D0D7}" type="slidenum">
              <a:rPr lang="en-US" altLang="en-US"/>
              <a:pPr>
                <a:defRPr/>
              </a:pPr>
              <a:t>‹#›</a:t>
            </a:fld>
            <a:endParaRPr lang="en-US" altLang="en-US"/>
          </a:p>
        </p:txBody>
      </p:sp>
    </p:spTree>
    <p:extLst>
      <p:ext uri="{BB962C8B-B14F-4D97-AF65-F5344CB8AC3E}">
        <p14:creationId xmlns:p14="http://schemas.microsoft.com/office/powerpoint/2010/main" val="30621236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8C81FF-ECF9-44BA-9C26-FD4997C654F3}" type="slidenum">
              <a:rPr lang="en-US" altLang="en-US"/>
              <a:pPr>
                <a:defRPr/>
              </a:pPr>
              <a:t>‹#›</a:t>
            </a:fld>
            <a:endParaRPr lang="en-US" altLang="en-US"/>
          </a:p>
        </p:txBody>
      </p:sp>
    </p:spTree>
    <p:extLst>
      <p:ext uri="{BB962C8B-B14F-4D97-AF65-F5344CB8AC3E}">
        <p14:creationId xmlns:p14="http://schemas.microsoft.com/office/powerpoint/2010/main" val="12071368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44F6FB62-4D9E-416B-B033-F33704C3A0BA}" type="slidenum">
              <a:rPr lang="en-US" altLang="en-US"/>
              <a:pPr>
                <a:defRPr/>
              </a:pPr>
              <a:t>‹#›</a:t>
            </a:fld>
            <a:endParaRPr lang="en-US" altLang="en-US"/>
          </a:p>
        </p:txBody>
      </p:sp>
    </p:spTree>
    <p:extLst>
      <p:ext uri="{BB962C8B-B14F-4D97-AF65-F5344CB8AC3E}">
        <p14:creationId xmlns:p14="http://schemas.microsoft.com/office/powerpoint/2010/main" val="4063698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B8312087-BC6C-4F8C-81E7-31FF486B06DC}" type="slidenum">
              <a:rPr lang="en-US" altLang="en-US"/>
              <a:pPr>
                <a:defRPr/>
              </a:pPr>
              <a:t>‹#›</a:t>
            </a:fld>
            <a:endParaRPr lang="en-US" altLang="en-US"/>
          </a:p>
        </p:txBody>
      </p:sp>
    </p:spTree>
    <p:extLst>
      <p:ext uri="{BB962C8B-B14F-4D97-AF65-F5344CB8AC3E}">
        <p14:creationId xmlns:p14="http://schemas.microsoft.com/office/powerpoint/2010/main" val="2871504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80E84683-AE41-47DF-9F30-D7DAE69E8A47}" type="slidenum">
              <a:rPr lang="en-US" altLang="en-US"/>
              <a:pPr>
                <a:defRPr/>
              </a:pPr>
              <a:t>‹#›</a:t>
            </a:fld>
            <a:endParaRPr lang="en-US" altLang="en-US"/>
          </a:p>
        </p:txBody>
      </p:sp>
    </p:spTree>
    <p:extLst>
      <p:ext uri="{BB962C8B-B14F-4D97-AF65-F5344CB8AC3E}">
        <p14:creationId xmlns:p14="http://schemas.microsoft.com/office/powerpoint/2010/main" val="32766780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FCC015E5-67D6-4FA1-9EBE-4DF67D1B23C8}" type="slidenum">
              <a:rPr lang="en-US" altLang="en-US"/>
              <a:pPr>
                <a:defRPr/>
              </a:pPr>
              <a:t>‹#›</a:t>
            </a:fld>
            <a:endParaRPr lang="en-US" altLang="en-US"/>
          </a:p>
        </p:txBody>
      </p:sp>
    </p:spTree>
    <p:extLst>
      <p:ext uri="{BB962C8B-B14F-4D97-AF65-F5344CB8AC3E}">
        <p14:creationId xmlns:p14="http://schemas.microsoft.com/office/powerpoint/2010/main" val="2827781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016F0FFE-D53E-4175-AFC3-CE4A3F8A7D99}" type="slidenum">
              <a:rPr lang="en-US" altLang="en-US"/>
              <a:pPr>
                <a:defRPr/>
              </a:pPr>
              <a:t>‹#›</a:t>
            </a:fld>
            <a:endParaRPr lang="en-US" altLang="en-US"/>
          </a:p>
        </p:txBody>
      </p:sp>
    </p:spTree>
    <p:extLst>
      <p:ext uri="{BB962C8B-B14F-4D97-AF65-F5344CB8AC3E}">
        <p14:creationId xmlns:p14="http://schemas.microsoft.com/office/powerpoint/2010/main" val="13572840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800000"/>
            </a:gs>
            <a:gs pos="50000">
              <a:srgbClr val="CC0000"/>
            </a:gs>
            <a:gs pos="100000">
              <a:srgbClr val="800000"/>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latin typeface="+mn-lt"/>
              </a:defRPr>
            </a:lvl1pPr>
          </a:lstStyle>
          <a:p>
            <a:pPr>
              <a:defRPr/>
            </a:pPr>
            <a:endParaRPr lang="en-US" alt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latin typeface="+mn-lt"/>
              </a:defRPr>
            </a:lvl1pPr>
          </a:lstStyle>
          <a:p>
            <a:pPr>
              <a:defRPr/>
            </a:pPr>
            <a:endParaRPr lang="en-US" alt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latin typeface="+mn-lt"/>
              </a:defRPr>
            </a:lvl1pPr>
          </a:lstStyle>
          <a:p>
            <a:pPr>
              <a:defRPr/>
            </a:pPr>
            <a:fld id="{F8A628CD-BB54-46FE-B84B-776D8D704802}" type="slidenum">
              <a:rPr lang="en-US" altLang="en-US"/>
              <a:pPr>
                <a:defRPr/>
              </a:pPr>
              <a:t>‹#›</a:t>
            </a:fld>
            <a:endParaRPr lang="en-US" alt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38.xml"/><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140.xml"/><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42.xml"/><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43.xm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4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45.xml"/><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146.xml"/><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47.xm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148.xml"/><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49.xml"/><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50.xm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151.xm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152.xml"/><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2" Type="http://schemas.openxmlformats.org/officeDocument/2006/relationships/notesSlide" Target="../notesSlides/notesSlide153.xml"/><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15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notesSlide" Target="../notesSlides/notesSlide155.xml"/><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2" Type="http://schemas.openxmlformats.org/officeDocument/2006/relationships/notesSlide" Target="../notesSlides/notesSlide156.xml"/><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2" Type="http://schemas.openxmlformats.org/officeDocument/2006/relationships/notesSlide" Target="../notesSlides/notesSlide157.xml"/><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2" Type="http://schemas.openxmlformats.org/officeDocument/2006/relationships/notesSlide" Target="../notesSlides/notesSlide158.xml"/><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2" Type="http://schemas.openxmlformats.org/officeDocument/2006/relationships/notesSlide" Target="../notesSlides/notesSlide159.xml"/><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160.xml"/><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2" Type="http://schemas.openxmlformats.org/officeDocument/2006/relationships/notesSlide" Target="../notesSlides/notesSlide161.xml"/><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2" Type="http://schemas.openxmlformats.org/officeDocument/2006/relationships/notesSlide" Target="../notesSlides/notesSlide162.xml"/><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2" Type="http://schemas.openxmlformats.org/officeDocument/2006/relationships/notesSlide" Target="../notesSlides/notesSlide163.xml"/><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2" Type="http://schemas.openxmlformats.org/officeDocument/2006/relationships/notesSlide" Target="../notesSlides/notesSlide16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2" Type="http://schemas.openxmlformats.org/officeDocument/2006/relationships/notesSlide" Target="../notesSlides/notesSlide165.xml"/><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2" Type="http://schemas.openxmlformats.org/officeDocument/2006/relationships/notesSlide" Target="../notesSlides/notesSlide166.xml"/><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2" Type="http://schemas.openxmlformats.org/officeDocument/2006/relationships/notesSlide" Target="../notesSlides/notesSlide167.xml"/><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2" Type="http://schemas.openxmlformats.org/officeDocument/2006/relationships/notesSlide" Target="../notesSlides/notesSlide168.xml"/><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2" Type="http://schemas.openxmlformats.org/officeDocument/2006/relationships/notesSlide" Target="../notesSlides/notesSlide169.xml"/><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2" Type="http://schemas.openxmlformats.org/officeDocument/2006/relationships/notesSlide" Target="../notesSlides/notesSlide170.xml"/><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2" Type="http://schemas.openxmlformats.org/officeDocument/2006/relationships/notesSlide" Target="../notesSlides/notesSlide171.xml"/><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2" Type="http://schemas.openxmlformats.org/officeDocument/2006/relationships/notesSlide" Target="../notesSlides/notesSlide172.xml"/><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2" Type="http://schemas.openxmlformats.org/officeDocument/2006/relationships/notesSlide" Target="../notesSlides/notesSlide173.xml"/><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2" Type="http://schemas.openxmlformats.org/officeDocument/2006/relationships/notesSlide" Target="../notesSlides/notesSlide17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2" Type="http://schemas.openxmlformats.org/officeDocument/2006/relationships/notesSlide" Target="../notesSlides/notesSlide175.xml"/><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2" Type="http://schemas.openxmlformats.org/officeDocument/2006/relationships/notesSlide" Target="../notesSlides/notesSlide176.xml"/><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2" Type="http://schemas.openxmlformats.org/officeDocument/2006/relationships/notesSlide" Target="../notesSlides/notesSlide177.xml"/><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2" Type="http://schemas.openxmlformats.org/officeDocument/2006/relationships/notesSlide" Target="../notesSlides/notesSlide178.xml"/><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2" Type="http://schemas.openxmlformats.org/officeDocument/2006/relationships/notesSlide" Target="../notesSlides/notesSlide179.xml"/><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2" Type="http://schemas.openxmlformats.org/officeDocument/2006/relationships/notesSlide" Target="../notesSlides/notesSlide180.xml"/><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2" Type="http://schemas.openxmlformats.org/officeDocument/2006/relationships/notesSlide" Target="../notesSlides/notesSlide181.xml"/><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2" Type="http://schemas.openxmlformats.org/officeDocument/2006/relationships/notesSlide" Target="../notesSlides/notesSlide182.xml"/><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2" Type="http://schemas.openxmlformats.org/officeDocument/2006/relationships/notesSlide" Target="../notesSlides/notesSlide183.xml"/><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2" Type="http://schemas.openxmlformats.org/officeDocument/2006/relationships/notesSlide" Target="../notesSlides/notesSlide18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2" Type="http://schemas.openxmlformats.org/officeDocument/2006/relationships/notesSlide" Target="../notesSlides/notesSlide185.xml"/><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2" Type="http://schemas.openxmlformats.org/officeDocument/2006/relationships/notesSlide" Target="../notesSlides/notesSlide186.xml"/><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2" Type="http://schemas.openxmlformats.org/officeDocument/2006/relationships/notesSlide" Target="../notesSlides/notesSlide187.xml"/><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2" Type="http://schemas.openxmlformats.org/officeDocument/2006/relationships/notesSlide" Target="../notesSlides/notesSlide188.xml"/><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2" Type="http://schemas.openxmlformats.org/officeDocument/2006/relationships/notesSlide" Target="../notesSlides/notesSlide189.xml"/><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2" Type="http://schemas.openxmlformats.org/officeDocument/2006/relationships/notesSlide" Target="../notesSlides/notesSlide19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286000"/>
            <a:ext cx="7772400" cy="1143000"/>
          </a:xfrm>
        </p:spPr>
        <p:txBody>
          <a:bodyPr/>
          <a:lstStyle/>
          <a:p>
            <a:pPr>
              <a:defRPr/>
            </a:pPr>
            <a:r>
              <a:rPr lang="en-US" altLang="en-US" sz="5400" smtClean="0">
                <a:solidFill>
                  <a:srgbClr val="FFFF00"/>
                </a:solidFill>
                <a:effectLst>
                  <a:outerShdw blurRad="38100" dist="38100" dir="2700000" algn="tl">
                    <a:srgbClr val="000000"/>
                  </a:outerShdw>
                </a:effectLst>
                <a:latin typeface="Arial" charset="0"/>
              </a:rPr>
              <a:t>Overview of the Bible</a:t>
            </a:r>
            <a:endParaRPr lang="en-US" altLang="en-US" sz="5400" smtClean="0">
              <a:effectLst>
                <a:outerShdw blurRad="38100" dist="38100" dir="2700000" algn="tl">
                  <a:srgbClr val="000000"/>
                </a:outerShdw>
              </a:effectLst>
              <a:latin typeface="Arial" charset="0"/>
            </a:endParaRPr>
          </a:p>
        </p:txBody>
      </p:sp>
      <p:sp>
        <p:nvSpPr>
          <p:cNvPr id="2051" name="Rectangle 3"/>
          <p:cNvSpPr>
            <a:spLocks noGrp="1" noChangeArrowheads="1"/>
          </p:cNvSpPr>
          <p:nvPr>
            <p:ph type="subTitle" idx="1"/>
          </p:nvPr>
        </p:nvSpPr>
        <p:spPr>
          <a:xfrm>
            <a:off x="1371600" y="3886200"/>
            <a:ext cx="6400800" cy="2667000"/>
          </a:xfrm>
        </p:spPr>
        <p:txBody>
          <a:bodyPr/>
          <a:lstStyle/>
          <a:p>
            <a:pPr>
              <a:defRPr/>
            </a:pPr>
            <a:r>
              <a:rPr lang="en-US" altLang="en-US" sz="3600" smtClean="0">
                <a:solidFill>
                  <a:srgbClr val="FFFFFF"/>
                </a:solidFill>
                <a:effectLst>
                  <a:outerShdw blurRad="38100" dist="38100" dir="2700000" algn="tl">
                    <a:srgbClr val="000000"/>
                  </a:outerShdw>
                </a:effectLst>
              </a:rPr>
              <a:t>Old Testament</a:t>
            </a:r>
          </a:p>
          <a:p>
            <a:pPr>
              <a:defRPr/>
            </a:pPr>
            <a:r>
              <a:rPr lang="en-US" altLang="en-US" sz="2400" smtClean="0">
                <a:solidFill>
                  <a:srgbClr val="FFFFFF"/>
                </a:solidFill>
                <a:effectLst>
                  <a:outerShdw blurRad="38100" dist="38100" dir="2700000" algn="tl">
                    <a:srgbClr val="000000"/>
                  </a:outerShdw>
                </a:effectLst>
              </a:rPr>
              <a:t>Part 3</a:t>
            </a:r>
          </a:p>
          <a:p>
            <a:pPr>
              <a:defRPr/>
            </a:pPr>
            <a:endParaRPr lang="en-US" altLang="en-US" smtClean="0">
              <a:solidFill>
                <a:srgbClr val="FFFFFF"/>
              </a:solidFill>
            </a:endParaRPr>
          </a:p>
          <a:p>
            <a:pPr>
              <a:defRPr/>
            </a:pPr>
            <a:r>
              <a:rPr lang="en-US" altLang="en-US" sz="1000" smtClean="0">
                <a:solidFill>
                  <a:srgbClr val="FFFFFF"/>
                </a:solidFill>
                <a:effectLst>
                  <a:outerShdw blurRad="38100" dist="38100" dir="2700000" algn="tl">
                    <a:srgbClr val="000000"/>
                  </a:outerShdw>
                </a:effectLst>
              </a:rPr>
              <a:t>By David Dann</a:t>
            </a:r>
          </a:p>
          <a:p>
            <a:pPr>
              <a:defRPr/>
            </a:pPr>
            <a:endParaRPr lang="en-US" altLang="en-US" sz="1000" smtClean="0">
              <a:solidFill>
                <a:srgbClr val="FFFFFF"/>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7874" name="Rectangle 2"/>
          <p:cNvSpPr>
            <a:spLocks noGrp="1" noChangeArrowheads="1"/>
          </p:cNvSpPr>
          <p:nvPr>
            <p:ph type="body" idx="1"/>
          </p:nvPr>
        </p:nvSpPr>
        <p:spPr>
          <a:xfrm>
            <a:off x="685800" y="1524000"/>
            <a:ext cx="8153400" cy="533400"/>
          </a:xfrm>
        </p:spPr>
        <p:txBody>
          <a:bodyPr/>
          <a:lstStyle/>
          <a:p>
            <a:pPr>
              <a:defRPr/>
            </a:pPr>
            <a:r>
              <a:rPr lang="en-US" altLang="en-US" smtClean="0">
                <a:effectLst>
                  <a:outerShdw blurRad="38100" dist="38100" dir="2700000" algn="tl">
                    <a:srgbClr val="000000"/>
                  </a:outerShdw>
                </a:effectLst>
                <a:latin typeface="Arial" charset="0"/>
              </a:rPr>
              <a:t>What is Sin?</a:t>
            </a:r>
          </a:p>
        </p:txBody>
      </p:sp>
      <p:sp>
        <p:nvSpPr>
          <p:cNvPr id="207875" name="Text Box 3"/>
          <p:cNvSpPr txBox="1">
            <a:spLocks noChangeArrowheads="1"/>
          </p:cNvSpPr>
          <p:nvPr/>
        </p:nvSpPr>
        <p:spPr bwMode="auto">
          <a:xfrm>
            <a:off x="685800" y="2057400"/>
            <a:ext cx="7924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Clr>
                <a:schemeClr val="tx1"/>
              </a:buClr>
              <a:buFontTx/>
              <a:buChar char="•"/>
              <a:defRPr/>
            </a:pPr>
            <a:r>
              <a:rPr lang="en-US" altLang="en-US" sz="3200">
                <a:solidFill>
                  <a:schemeClr val="accent2"/>
                </a:solidFill>
              </a:rPr>
              <a:t>  </a:t>
            </a:r>
            <a:r>
              <a:rPr lang="en-US" altLang="en-US" sz="3200">
                <a:effectLst>
                  <a:outerShdw blurRad="38100" dist="38100" dir="2700000" algn="tl">
                    <a:srgbClr val="000000"/>
                  </a:outerShdw>
                </a:effectLst>
              </a:rPr>
              <a:t>What are the consequences of sin?</a:t>
            </a:r>
          </a:p>
          <a:p>
            <a:pPr lvl="1">
              <a:buFontTx/>
              <a:buChar char="–"/>
              <a:defRPr/>
            </a:pPr>
            <a:r>
              <a:rPr lang="en-US" altLang="en-US" sz="2800">
                <a:solidFill>
                  <a:srgbClr val="FFFF00"/>
                </a:solidFill>
                <a:effectLst>
                  <a:outerShdw blurRad="38100" dist="38100" dir="2700000" algn="tl">
                    <a:srgbClr val="000000"/>
                  </a:outerShdw>
                </a:effectLst>
              </a:rPr>
              <a:t> Sin separates man from God.</a:t>
            </a:r>
            <a:endParaRPr lang="en-US" altLang="en-US">
              <a:solidFill>
                <a:schemeClr val="accent2"/>
              </a:solidFill>
              <a:effectLst>
                <a:outerShdw blurRad="38100" dist="38100" dir="2700000" algn="tl">
                  <a:srgbClr val="000000"/>
                </a:outerShdw>
              </a:effectLst>
            </a:endParaRPr>
          </a:p>
          <a:p>
            <a:pPr>
              <a:defRPr/>
            </a:pPr>
            <a:endParaRPr lang="en-US" altLang="en-US">
              <a:effectLst>
                <a:outerShdw blurRad="38100" dist="38100" dir="2700000" algn="tl">
                  <a:srgbClr val="000000"/>
                </a:outerShdw>
              </a:effectLst>
            </a:endParaRPr>
          </a:p>
        </p:txBody>
      </p:sp>
      <p:sp>
        <p:nvSpPr>
          <p:cNvPr id="207876" name="Rectangle 4"/>
          <p:cNvSpPr>
            <a:spLocks noGrp="1" noChangeArrowheads="1"/>
          </p:cNvSpPr>
          <p:nvPr>
            <p:ph type="title"/>
          </p:nvPr>
        </p:nvSpPr>
        <p:spPr>
          <a:xfrm>
            <a:off x="304800" y="304800"/>
            <a:ext cx="8458200" cy="1143000"/>
          </a:xfrm>
        </p:spPr>
        <p:txBody>
          <a:bodyPr/>
          <a:lstStyle/>
          <a:p>
            <a:pPr>
              <a:defRPr/>
            </a:pPr>
            <a:r>
              <a:rPr lang="en-US" altLang="en-US" smtClean="0">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784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547843" name="Rectangle 3"/>
          <p:cNvSpPr>
            <a:spLocks noGrp="1" noChangeArrowheads="1"/>
          </p:cNvSpPr>
          <p:nvPr>
            <p:ph type="body" idx="1"/>
          </p:nvPr>
        </p:nvSpPr>
        <p:spPr>
          <a:xfrm>
            <a:off x="685800" y="1524000"/>
            <a:ext cx="7848600" cy="2057400"/>
          </a:xfrm>
        </p:spPr>
        <p:txBody>
          <a:bodyPr/>
          <a:lstStyle/>
          <a:p>
            <a:pPr>
              <a:lnSpc>
                <a:spcPct val="90000"/>
              </a:lnSpc>
              <a:defRPr/>
            </a:pPr>
            <a:r>
              <a:rPr lang="en-US" altLang="en-US" smtClean="0">
                <a:effectLst>
                  <a:outerShdw blurRad="38100" dist="38100" dir="2700000" algn="tl">
                    <a:srgbClr val="000000"/>
                  </a:outerShdw>
                </a:effectLst>
                <a:latin typeface="Arial" charset="0"/>
              </a:rPr>
              <a:t>Even after nine severe plagues Pharaoh still refuses to let Israel go.</a:t>
            </a:r>
          </a:p>
          <a:p>
            <a:pPr>
              <a:lnSpc>
                <a:spcPct val="90000"/>
              </a:lnSpc>
              <a:defRPr/>
            </a:pPr>
            <a:r>
              <a:rPr lang="en-US" altLang="en-US" smtClean="0">
                <a:effectLst>
                  <a:outerShdw blurRad="38100" dist="38100" dir="2700000" algn="tl">
                    <a:srgbClr val="000000"/>
                  </a:outerShdw>
                </a:effectLst>
                <a:latin typeface="Arial" charset="0"/>
              </a:rPr>
              <a:t>God brings one last plague on Egypt (Exodus 11-12).</a:t>
            </a:r>
          </a:p>
        </p:txBody>
      </p:sp>
      <p:sp>
        <p:nvSpPr>
          <p:cNvPr id="547844" name="Rectangle 4"/>
          <p:cNvSpPr>
            <a:spLocks noChangeArrowheads="1"/>
          </p:cNvSpPr>
          <p:nvPr/>
        </p:nvSpPr>
        <p:spPr bwMode="auto">
          <a:xfrm>
            <a:off x="685800" y="3581400"/>
            <a:ext cx="78486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Pharaoh finally decides to let Israel leave Egypt.</a:t>
            </a:r>
          </a:p>
        </p:txBody>
      </p:sp>
      <p:sp>
        <p:nvSpPr>
          <p:cNvPr id="547845" name="Rectangle 5"/>
          <p:cNvSpPr>
            <a:spLocks noChangeArrowheads="1"/>
          </p:cNvSpPr>
          <p:nvPr/>
        </p:nvSpPr>
        <p:spPr bwMode="auto">
          <a:xfrm>
            <a:off x="685800" y="4495800"/>
            <a:ext cx="78486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90000"/>
              </a:lnSpc>
              <a:defRPr/>
            </a:pPr>
            <a:r>
              <a:rPr lang="en-US" altLang="en-US" smtClean="0">
                <a:effectLst>
                  <a:outerShdw blurRad="38100" dist="38100" dir="2700000" algn="tl">
                    <a:srgbClr val="000000"/>
                  </a:outerShdw>
                </a:effectLst>
                <a:latin typeface="Arial" charset="0"/>
              </a:rPr>
              <a:t>The people of Israel leave Egypt to go to the promised land.</a:t>
            </a:r>
          </a:p>
        </p:txBody>
      </p:sp>
      <p:sp>
        <p:nvSpPr>
          <p:cNvPr id="103430" name="Rectangle 6"/>
          <p:cNvSpPr>
            <a:spLocks noChangeArrowheads="1"/>
          </p:cNvSpPr>
          <p:nvPr/>
        </p:nvSpPr>
        <p:spPr bwMode="auto">
          <a:xfrm>
            <a:off x="1600200" y="29718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“Then the children of Israel journeyed from Rameses to Succoth, about six hundred thousand men on foot, besides children’” (Exodus 12:37).</a:t>
            </a: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171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71715" name="Rectangle 3"/>
          <p:cNvSpPr>
            <a:spLocks noGrp="1" noChangeArrowheads="1"/>
          </p:cNvSpPr>
          <p:nvPr>
            <p:ph type="body" idx="1"/>
          </p:nvPr>
        </p:nvSpPr>
        <p:spPr>
          <a:xfrm>
            <a:off x="685800" y="1524000"/>
            <a:ext cx="7924800" cy="990600"/>
          </a:xfrm>
        </p:spPr>
        <p:txBody>
          <a:bodyPr/>
          <a:lstStyle/>
          <a:p>
            <a:pPr>
              <a:lnSpc>
                <a:spcPct val="90000"/>
              </a:lnSpc>
              <a:defRPr/>
            </a:pPr>
            <a:r>
              <a:rPr lang="en-US" altLang="en-US" smtClean="0">
                <a:effectLst>
                  <a:outerShdw blurRad="38100" dist="38100" dir="2700000" algn="tl">
                    <a:srgbClr val="000000"/>
                  </a:outerShdw>
                </a:effectLst>
                <a:latin typeface="Arial" charset="0"/>
              </a:rPr>
              <a:t>Israel leaves Egypt and goes into the wilderness.</a:t>
            </a: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147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61475" name="Rectangle 3"/>
          <p:cNvSpPr>
            <a:spLocks noGrp="1" noChangeArrowheads="1"/>
          </p:cNvSpPr>
          <p:nvPr>
            <p:ph type="body" idx="1"/>
          </p:nvPr>
        </p:nvSpPr>
        <p:spPr>
          <a:xfrm>
            <a:off x="685800" y="1524000"/>
            <a:ext cx="7924800" cy="2057400"/>
          </a:xfrm>
        </p:spPr>
        <p:txBody>
          <a:bodyPr/>
          <a:lstStyle/>
          <a:p>
            <a:pPr>
              <a:lnSpc>
                <a:spcPct val="90000"/>
              </a:lnSpc>
              <a:defRPr/>
            </a:pPr>
            <a:r>
              <a:rPr lang="en-US" altLang="en-US" smtClean="0">
                <a:effectLst>
                  <a:outerShdw blurRad="38100" dist="38100" dir="2700000" algn="tl">
                    <a:srgbClr val="000000"/>
                  </a:outerShdw>
                </a:effectLst>
                <a:latin typeface="Arial" charset="0"/>
              </a:rPr>
              <a:t>Israel leaves Egypt and goes into the wilderness.</a:t>
            </a:r>
          </a:p>
          <a:p>
            <a:pPr>
              <a:lnSpc>
                <a:spcPct val="90000"/>
              </a:lnSpc>
              <a:defRPr/>
            </a:pPr>
            <a:r>
              <a:rPr lang="en-US" altLang="en-US" smtClean="0">
                <a:effectLst>
                  <a:outerShdw blurRad="38100" dist="38100" dir="2700000" algn="tl">
                    <a:srgbClr val="000000"/>
                  </a:outerShdw>
                </a:effectLst>
                <a:latin typeface="Arial" charset="0"/>
              </a:rPr>
              <a:t>Pharaoh decides to pursue Israel (Exodus 14:5-8).</a:t>
            </a: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352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63523" name="Rectangle 3"/>
          <p:cNvSpPr>
            <a:spLocks noGrp="1" noChangeArrowheads="1"/>
          </p:cNvSpPr>
          <p:nvPr>
            <p:ph type="body" idx="1"/>
          </p:nvPr>
        </p:nvSpPr>
        <p:spPr>
          <a:xfrm>
            <a:off x="685800" y="1524000"/>
            <a:ext cx="7924800" cy="3657600"/>
          </a:xfrm>
        </p:spPr>
        <p:txBody>
          <a:bodyPr/>
          <a:lstStyle/>
          <a:p>
            <a:pPr>
              <a:lnSpc>
                <a:spcPct val="90000"/>
              </a:lnSpc>
              <a:defRPr/>
            </a:pPr>
            <a:r>
              <a:rPr lang="en-US" altLang="en-US" smtClean="0">
                <a:effectLst>
                  <a:outerShdw blurRad="38100" dist="38100" dir="2700000" algn="tl">
                    <a:srgbClr val="000000"/>
                  </a:outerShdw>
                </a:effectLst>
                <a:latin typeface="Arial" charset="0"/>
              </a:rPr>
              <a:t>Israel leaves Egypt and goes into the wilderness.</a:t>
            </a:r>
          </a:p>
          <a:p>
            <a:pPr>
              <a:lnSpc>
                <a:spcPct val="90000"/>
              </a:lnSpc>
              <a:defRPr/>
            </a:pPr>
            <a:r>
              <a:rPr lang="en-US" altLang="en-US" smtClean="0">
                <a:effectLst>
                  <a:outerShdw blurRad="38100" dist="38100" dir="2700000" algn="tl">
                    <a:srgbClr val="000000"/>
                  </a:outerShdw>
                </a:effectLst>
                <a:latin typeface="Arial" charset="0"/>
              </a:rPr>
              <a:t>Pharaoh decides to pursue Israel (Exodus 14:5-8).</a:t>
            </a:r>
          </a:p>
          <a:p>
            <a:pPr>
              <a:lnSpc>
                <a:spcPct val="90000"/>
              </a:lnSpc>
              <a:defRPr/>
            </a:pPr>
            <a:r>
              <a:rPr lang="en-US" altLang="en-US" smtClean="0">
                <a:effectLst>
                  <a:outerShdw blurRad="38100" dist="38100" dir="2700000" algn="tl">
                    <a:srgbClr val="000000"/>
                  </a:outerShdw>
                </a:effectLst>
                <a:latin typeface="Arial" charset="0"/>
              </a:rPr>
              <a:t>Israel is trapped with the Red Sea in front and Pharaoh’s army behind (Exodus 14:9).</a:t>
            </a: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557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65571" name="Rectangle 3"/>
          <p:cNvSpPr>
            <a:spLocks noGrp="1" noChangeArrowheads="1"/>
          </p:cNvSpPr>
          <p:nvPr>
            <p:ph type="body" idx="1"/>
          </p:nvPr>
        </p:nvSpPr>
        <p:spPr>
          <a:xfrm>
            <a:off x="685800" y="1524000"/>
            <a:ext cx="7924800" cy="4800600"/>
          </a:xfrm>
        </p:spPr>
        <p:txBody>
          <a:bodyPr/>
          <a:lstStyle/>
          <a:p>
            <a:pPr>
              <a:lnSpc>
                <a:spcPct val="90000"/>
              </a:lnSpc>
              <a:defRPr/>
            </a:pPr>
            <a:r>
              <a:rPr lang="en-US" altLang="en-US" smtClean="0">
                <a:effectLst>
                  <a:outerShdw blurRad="38100" dist="38100" dir="2700000" algn="tl">
                    <a:srgbClr val="000000"/>
                  </a:outerShdw>
                </a:effectLst>
                <a:latin typeface="Arial" charset="0"/>
              </a:rPr>
              <a:t>Israel leaves Egypt and goes into the wilderness.</a:t>
            </a:r>
          </a:p>
          <a:p>
            <a:pPr>
              <a:lnSpc>
                <a:spcPct val="90000"/>
              </a:lnSpc>
              <a:defRPr/>
            </a:pPr>
            <a:r>
              <a:rPr lang="en-US" altLang="en-US" smtClean="0">
                <a:effectLst>
                  <a:outerShdw blurRad="38100" dist="38100" dir="2700000" algn="tl">
                    <a:srgbClr val="000000"/>
                  </a:outerShdw>
                </a:effectLst>
                <a:latin typeface="Arial" charset="0"/>
              </a:rPr>
              <a:t>Pharaoh decides to pursue Israel (Exodus 14:5-8).</a:t>
            </a:r>
          </a:p>
          <a:p>
            <a:pPr>
              <a:lnSpc>
                <a:spcPct val="90000"/>
              </a:lnSpc>
              <a:defRPr/>
            </a:pPr>
            <a:r>
              <a:rPr lang="en-US" altLang="en-US" smtClean="0">
                <a:effectLst>
                  <a:outerShdw blurRad="38100" dist="38100" dir="2700000" algn="tl">
                    <a:srgbClr val="000000"/>
                  </a:outerShdw>
                </a:effectLst>
                <a:latin typeface="Arial" charset="0"/>
              </a:rPr>
              <a:t>Israel is trapped with the Red Sea in front and Pharaoh’s army behind (Exodus 14:9).</a:t>
            </a:r>
          </a:p>
          <a:p>
            <a:pPr>
              <a:lnSpc>
                <a:spcPct val="90000"/>
              </a:lnSpc>
              <a:defRPr/>
            </a:pPr>
            <a:r>
              <a:rPr lang="en-US" altLang="en-US" smtClean="0">
                <a:effectLst>
                  <a:outerShdw blurRad="38100" dist="38100" dir="2700000" algn="tl">
                    <a:srgbClr val="000000"/>
                  </a:outerShdw>
                </a:effectLst>
                <a:latin typeface="Arial" charset="0"/>
              </a:rPr>
              <a:t>God allows Israel to cross through the Red Sea on dry ground.</a:t>
            </a: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761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67619" name="Rectangle 3"/>
          <p:cNvSpPr>
            <a:spLocks noGrp="1" noChangeArrowheads="1"/>
          </p:cNvSpPr>
          <p:nvPr>
            <p:ph type="body" idx="1"/>
          </p:nvPr>
        </p:nvSpPr>
        <p:spPr>
          <a:xfrm>
            <a:off x="685800" y="1524000"/>
            <a:ext cx="7924800" cy="4419600"/>
          </a:xfrm>
        </p:spPr>
        <p:txBody>
          <a:bodyPr/>
          <a:lstStyle/>
          <a:p>
            <a:pPr>
              <a:lnSpc>
                <a:spcPct val="90000"/>
              </a:lnSpc>
              <a:defRPr/>
            </a:pPr>
            <a:r>
              <a:rPr lang="en-US" altLang="en-US" smtClean="0">
                <a:effectLst>
                  <a:outerShdw blurRad="38100" dist="38100" dir="2700000" algn="tl">
                    <a:srgbClr val="000000"/>
                  </a:outerShdw>
                </a:effectLst>
                <a:latin typeface="Arial" charset="0"/>
              </a:rPr>
              <a:t>Israel leaves Egypt and goes into the wilderness.</a:t>
            </a:r>
          </a:p>
          <a:p>
            <a:pPr>
              <a:lnSpc>
                <a:spcPct val="90000"/>
              </a:lnSpc>
              <a:defRPr/>
            </a:pPr>
            <a:r>
              <a:rPr lang="en-US" altLang="en-US" smtClean="0">
                <a:effectLst>
                  <a:outerShdw blurRad="38100" dist="38100" dir="2700000" algn="tl">
                    <a:srgbClr val="000000"/>
                  </a:outerShdw>
                </a:effectLst>
                <a:latin typeface="Arial" charset="0"/>
              </a:rPr>
              <a:t>Pharaoh decides to pursue Israel (Exodus 14:5-8).</a:t>
            </a:r>
          </a:p>
          <a:p>
            <a:pPr>
              <a:lnSpc>
                <a:spcPct val="90000"/>
              </a:lnSpc>
              <a:defRPr/>
            </a:pPr>
            <a:r>
              <a:rPr lang="en-US" altLang="en-US" smtClean="0">
                <a:effectLst>
                  <a:outerShdw blurRad="38100" dist="38100" dir="2700000" algn="tl">
                    <a:srgbClr val="000000"/>
                  </a:outerShdw>
                </a:effectLst>
                <a:latin typeface="Arial" charset="0"/>
              </a:rPr>
              <a:t>Israel is trapped with the Red Sea in front and Pharaoh’s army behind (Exodus 14:9).</a:t>
            </a:r>
          </a:p>
          <a:p>
            <a:pPr>
              <a:lnSpc>
                <a:spcPct val="90000"/>
              </a:lnSpc>
              <a:defRPr/>
            </a:pPr>
            <a:r>
              <a:rPr lang="en-US" altLang="en-US" smtClean="0">
                <a:effectLst>
                  <a:outerShdw blurRad="38100" dist="38100" dir="2700000" algn="tl">
                    <a:srgbClr val="000000"/>
                  </a:outerShdw>
                </a:effectLst>
                <a:latin typeface="Arial" charset="0"/>
              </a:rPr>
              <a:t>God allows Israel to cross through the Red Sea on dry ground.</a:t>
            </a:r>
          </a:p>
        </p:txBody>
      </p:sp>
      <p:sp>
        <p:nvSpPr>
          <p:cNvPr id="109572" name="Rectangle 4"/>
          <p:cNvSpPr>
            <a:spLocks noChangeArrowheads="1"/>
          </p:cNvSpPr>
          <p:nvPr/>
        </p:nvSpPr>
        <p:spPr bwMode="auto">
          <a:xfrm>
            <a:off x="1600200" y="29718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“So the children of Israel went into the midst of the sea on the dry ground, and the waters were a wall to them on their right hand and on their left” (Exodus 14:22).</a:t>
            </a: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966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69667" name="Rectangle 3"/>
          <p:cNvSpPr>
            <a:spLocks noGrp="1" noChangeArrowheads="1"/>
          </p:cNvSpPr>
          <p:nvPr>
            <p:ph type="body" idx="1"/>
          </p:nvPr>
        </p:nvSpPr>
        <p:spPr>
          <a:xfrm>
            <a:off x="685800" y="1524000"/>
            <a:ext cx="7924800" cy="4572000"/>
          </a:xfrm>
        </p:spPr>
        <p:txBody>
          <a:bodyPr/>
          <a:lstStyle/>
          <a:p>
            <a:pPr>
              <a:lnSpc>
                <a:spcPct val="90000"/>
              </a:lnSpc>
              <a:defRPr/>
            </a:pPr>
            <a:r>
              <a:rPr lang="en-US" altLang="en-US" smtClean="0">
                <a:effectLst>
                  <a:outerShdw blurRad="38100" dist="38100" dir="2700000" algn="tl">
                    <a:srgbClr val="000000"/>
                  </a:outerShdw>
                </a:effectLst>
                <a:latin typeface="Arial" charset="0"/>
              </a:rPr>
              <a:t>Israel leaves Egypt and goes into the wilderness.</a:t>
            </a:r>
          </a:p>
          <a:p>
            <a:pPr>
              <a:lnSpc>
                <a:spcPct val="90000"/>
              </a:lnSpc>
              <a:defRPr/>
            </a:pPr>
            <a:r>
              <a:rPr lang="en-US" altLang="en-US" smtClean="0">
                <a:effectLst>
                  <a:outerShdw blurRad="38100" dist="38100" dir="2700000" algn="tl">
                    <a:srgbClr val="000000"/>
                  </a:outerShdw>
                </a:effectLst>
                <a:latin typeface="Arial" charset="0"/>
              </a:rPr>
              <a:t>Pharaoh decides to pursue Israel (Exodus 14:5-8).</a:t>
            </a:r>
          </a:p>
          <a:p>
            <a:pPr>
              <a:lnSpc>
                <a:spcPct val="90000"/>
              </a:lnSpc>
              <a:defRPr/>
            </a:pPr>
            <a:r>
              <a:rPr lang="en-US" altLang="en-US" smtClean="0">
                <a:effectLst>
                  <a:outerShdw blurRad="38100" dist="38100" dir="2700000" algn="tl">
                    <a:srgbClr val="000000"/>
                  </a:outerShdw>
                </a:effectLst>
                <a:latin typeface="Arial" charset="0"/>
              </a:rPr>
              <a:t>Israel is trapped with the Red Sea in front and Pharaoh’s army behind (Exodus 14:9).</a:t>
            </a:r>
          </a:p>
          <a:p>
            <a:pPr>
              <a:lnSpc>
                <a:spcPct val="90000"/>
              </a:lnSpc>
              <a:defRPr/>
            </a:pPr>
            <a:r>
              <a:rPr lang="en-US" altLang="en-US" smtClean="0">
                <a:effectLst>
                  <a:outerShdw blurRad="38100" dist="38100" dir="2700000" algn="tl">
                    <a:srgbClr val="000000"/>
                  </a:outerShdw>
                </a:effectLst>
                <a:latin typeface="Arial" charset="0"/>
              </a:rPr>
              <a:t>God allows Israel to cross through the Red Sea on dry ground.</a:t>
            </a: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486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164867" name="Rectangle 3"/>
          <p:cNvSpPr>
            <a:spLocks noGrp="1" noChangeArrowheads="1"/>
          </p:cNvSpPr>
          <p:nvPr>
            <p:ph type="body" idx="1"/>
          </p:nvPr>
        </p:nvSpPr>
        <p:spPr>
          <a:xfrm>
            <a:off x="685800" y="1524000"/>
            <a:ext cx="7696200" cy="4343400"/>
          </a:xfrm>
        </p:spPr>
        <p:txBody>
          <a:bodyPr/>
          <a:lstStyle/>
          <a:p>
            <a:pPr>
              <a:lnSpc>
                <a:spcPct val="90000"/>
              </a:lnSpc>
              <a:defRPr/>
            </a:pPr>
            <a:r>
              <a:rPr lang="en-US" altLang="en-US" smtClean="0">
                <a:effectLst>
                  <a:outerShdw blurRad="38100" dist="38100" dir="2700000" algn="tl">
                    <a:srgbClr val="000000"/>
                  </a:outerShdw>
                </a:effectLst>
                <a:latin typeface="Arial" charset="0"/>
              </a:rPr>
              <a:t>Israel leaves Egypt and goes into the wilderness.</a:t>
            </a:r>
          </a:p>
          <a:p>
            <a:pPr>
              <a:lnSpc>
                <a:spcPct val="90000"/>
              </a:lnSpc>
              <a:defRPr/>
            </a:pPr>
            <a:r>
              <a:rPr lang="en-US" altLang="en-US" smtClean="0">
                <a:effectLst>
                  <a:outerShdw blurRad="38100" dist="38100" dir="2700000" algn="tl">
                    <a:srgbClr val="000000"/>
                  </a:outerShdw>
                </a:effectLst>
                <a:latin typeface="Arial" charset="0"/>
              </a:rPr>
              <a:t>Pharaoh decides to pursue Israel (Exodus 14:5-8).</a:t>
            </a:r>
          </a:p>
          <a:p>
            <a:pPr>
              <a:lnSpc>
                <a:spcPct val="90000"/>
              </a:lnSpc>
              <a:defRPr/>
            </a:pPr>
            <a:r>
              <a:rPr lang="en-US" altLang="en-US" smtClean="0">
                <a:effectLst>
                  <a:outerShdw blurRad="38100" dist="38100" dir="2700000" algn="tl">
                    <a:srgbClr val="000000"/>
                  </a:outerShdw>
                </a:effectLst>
                <a:latin typeface="Arial" charset="0"/>
              </a:rPr>
              <a:t>Israel is trapped with the Red Sea in front and Pharaoh’s army behind (Exodus 14:9).</a:t>
            </a:r>
          </a:p>
          <a:p>
            <a:pPr>
              <a:lnSpc>
                <a:spcPct val="90000"/>
              </a:lnSpc>
              <a:defRPr/>
            </a:pPr>
            <a:r>
              <a:rPr lang="en-US" altLang="en-US" smtClean="0">
                <a:effectLst>
                  <a:outerShdw blurRad="38100" dist="38100" dir="2700000" algn="tl">
                    <a:srgbClr val="000000"/>
                  </a:outerShdw>
                </a:effectLst>
                <a:latin typeface="Arial" charset="0"/>
              </a:rPr>
              <a:t>God allows Israel to cross through the Red Sea on dry ground.</a:t>
            </a:r>
          </a:p>
        </p:txBody>
      </p:sp>
      <p:sp>
        <p:nvSpPr>
          <p:cNvPr id="111620" name="Rectangle 5"/>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
        <p:nvSpPr>
          <p:cNvPr id="164870" name="Rectangle 6"/>
          <p:cNvSpPr>
            <a:spLocks noChangeArrowheads="1"/>
          </p:cNvSpPr>
          <p:nvPr/>
        </p:nvSpPr>
        <p:spPr bwMode="auto">
          <a:xfrm>
            <a:off x="685800" y="5943600"/>
            <a:ext cx="78486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Pharaoh’s army follows Israel into the sea and is destroyed.</a:t>
            </a: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145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531459" name="Rectangle 3"/>
          <p:cNvSpPr>
            <a:spLocks noGrp="1" noChangeArrowheads="1"/>
          </p:cNvSpPr>
          <p:nvPr>
            <p:ph type="body" idx="1"/>
          </p:nvPr>
        </p:nvSpPr>
        <p:spPr>
          <a:xfrm>
            <a:off x="685800" y="1524000"/>
            <a:ext cx="7696200" cy="4343400"/>
          </a:xfrm>
        </p:spPr>
        <p:txBody>
          <a:bodyPr/>
          <a:lstStyle/>
          <a:p>
            <a:pPr>
              <a:lnSpc>
                <a:spcPct val="90000"/>
              </a:lnSpc>
              <a:defRPr/>
            </a:pPr>
            <a:r>
              <a:rPr lang="en-US" altLang="en-US" smtClean="0">
                <a:effectLst>
                  <a:outerShdw blurRad="38100" dist="38100" dir="2700000" algn="tl">
                    <a:srgbClr val="000000"/>
                  </a:outerShdw>
                </a:effectLst>
                <a:latin typeface="Arial" charset="0"/>
              </a:rPr>
              <a:t>Israel leaves Egypt and goes into the wilderness.</a:t>
            </a:r>
          </a:p>
          <a:p>
            <a:pPr>
              <a:lnSpc>
                <a:spcPct val="90000"/>
              </a:lnSpc>
              <a:defRPr/>
            </a:pPr>
            <a:r>
              <a:rPr lang="en-US" altLang="en-US" smtClean="0">
                <a:effectLst>
                  <a:outerShdw blurRad="38100" dist="38100" dir="2700000" algn="tl">
                    <a:srgbClr val="000000"/>
                  </a:outerShdw>
                </a:effectLst>
                <a:latin typeface="Arial" charset="0"/>
              </a:rPr>
              <a:t>Pharaoh decides to pursue Israel (Exodus 14:5-8).</a:t>
            </a:r>
          </a:p>
          <a:p>
            <a:pPr>
              <a:lnSpc>
                <a:spcPct val="90000"/>
              </a:lnSpc>
              <a:defRPr/>
            </a:pPr>
            <a:r>
              <a:rPr lang="en-US" altLang="en-US" smtClean="0">
                <a:effectLst>
                  <a:outerShdw blurRad="38100" dist="38100" dir="2700000" algn="tl">
                    <a:srgbClr val="000000"/>
                  </a:outerShdw>
                </a:effectLst>
                <a:latin typeface="Arial" charset="0"/>
              </a:rPr>
              <a:t>Israel is trapped with the Red Sea in front and Pharaoh’s army behind (Exodus 14:9).</a:t>
            </a:r>
          </a:p>
          <a:p>
            <a:pPr>
              <a:lnSpc>
                <a:spcPct val="90000"/>
              </a:lnSpc>
              <a:defRPr/>
            </a:pPr>
            <a:r>
              <a:rPr lang="en-US" altLang="en-US" smtClean="0">
                <a:effectLst>
                  <a:outerShdw blurRad="38100" dist="38100" dir="2700000" algn="tl">
                    <a:srgbClr val="000000"/>
                  </a:outerShdw>
                </a:effectLst>
                <a:latin typeface="Arial" charset="0"/>
              </a:rPr>
              <a:t>God allows Israel to cross through the Red Sea on dry ground.</a:t>
            </a:r>
          </a:p>
        </p:txBody>
      </p:sp>
      <p:sp>
        <p:nvSpPr>
          <p:cNvPr id="112644"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
        <p:nvSpPr>
          <p:cNvPr id="531461" name="Rectangle 5"/>
          <p:cNvSpPr>
            <a:spLocks noChangeArrowheads="1"/>
          </p:cNvSpPr>
          <p:nvPr/>
        </p:nvSpPr>
        <p:spPr bwMode="auto">
          <a:xfrm>
            <a:off x="685800" y="5943600"/>
            <a:ext cx="78486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Pharaoh’s army follows Israel into the sea and is destroyed.</a:t>
            </a:r>
          </a:p>
        </p:txBody>
      </p:sp>
      <p:sp>
        <p:nvSpPr>
          <p:cNvPr id="112646" name="Rectangle 6"/>
          <p:cNvSpPr>
            <a:spLocks noChangeArrowheads="1"/>
          </p:cNvSpPr>
          <p:nvPr/>
        </p:nvSpPr>
        <p:spPr bwMode="auto">
          <a:xfrm>
            <a:off x="1600200" y="29718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“Then the waters returned and covered the chariots, the horsemen, and all the army of Pharaoh that came into the sea after them. Not so much as one of them remained” (Exodus 14:28).</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9922" name="Rectangle 2"/>
          <p:cNvSpPr>
            <a:spLocks noGrp="1" noChangeArrowheads="1"/>
          </p:cNvSpPr>
          <p:nvPr>
            <p:ph type="body" idx="1"/>
          </p:nvPr>
        </p:nvSpPr>
        <p:spPr>
          <a:xfrm>
            <a:off x="685800" y="1524000"/>
            <a:ext cx="8153400" cy="533400"/>
          </a:xfrm>
        </p:spPr>
        <p:txBody>
          <a:bodyPr/>
          <a:lstStyle/>
          <a:p>
            <a:pPr>
              <a:defRPr/>
            </a:pPr>
            <a:r>
              <a:rPr lang="en-US" altLang="en-US" smtClean="0">
                <a:effectLst>
                  <a:outerShdw blurRad="38100" dist="38100" dir="2700000" algn="tl">
                    <a:srgbClr val="000000"/>
                  </a:outerShdw>
                </a:effectLst>
                <a:latin typeface="Arial" charset="0"/>
              </a:rPr>
              <a:t>What is Sin?</a:t>
            </a:r>
          </a:p>
        </p:txBody>
      </p:sp>
      <p:sp>
        <p:nvSpPr>
          <p:cNvPr id="209923" name="Text Box 3"/>
          <p:cNvSpPr txBox="1">
            <a:spLocks noChangeArrowheads="1"/>
          </p:cNvSpPr>
          <p:nvPr/>
        </p:nvSpPr>
        <p:spPr bwMode="auto">
          <a:xfrm>
            <a:off x="1219200" y="34290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209924" name="Text Box 4"/>
          <p:cNvSpPr txBox="1">
            <a:spLocks noChangeArrowheads="1"/>
          </p:cNvSpPr>
          <p:nvPr/>
        </p:nvSpPr>
        <p:spPr bwMode="auto">
          <a:xfrm>
            <a:off x="6553200" y="33528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209925" name="Text Box 5"/>
          <p:cNvSpPr txBox="1">
            <a:spLocks noChangeArrowheads="1"/>
          </p:cNvSpPr>
          <p:nvPr/>
        </p:nvSpPr>
        <p:spPr bwMode="auto">
          <a:xfrm>
            <a:off x="685800" y="2057400"/>
            <a:ext cx="7924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defRPr/>
            </a:pPr>
            <a:r>
              <a:rPr lang="en-US" altLang="en-US" sz="3200"/>
              <a:t>  </a:t>
            </a:r>
            <a:r>
              <a:rPr lang="en-US" altLang="en-US" sz="3200">
                <a:effectLst>
                  <a:outerShdw blurRad="38100" dist="38100" dir="2700000" algn="tl">
                    <a:srgbClr val="000000"/>
                  </a:outerShdw>
                </a:effectLst>
              </a:rPr>
              <a:t>What are the consequences of sin?</a:t>
            </a:r>
          </a:p>
          <a:p>
            <a:pPr lvl="1">
              <a:buFontTx/>
              <a:buChar char="–"/>
              <a:defRPr/>
            </a:pPr>
            <a:r>
              <a:rPr lang="en-US" altLang="en-US" sz="2800">
                <a:solidFill>
                  <a:srgbClr val="FFFF00"/>
                </a:solidFill>
                <a:effectLst>
                  <a:outerShdw blurRad="38100" dist="38100" dir="2700000" algn="tl">
                    <a:srgbClr val="000000"/>
                  </a:outerShdw>
                </a:effectLst>
              </a:rPr>
              <a:t> Sin separates man from God.</a:t>
            </a:r>
            <a:endParaRPr lang="en-US" altLang="en-US">
              <a:solidFill>
                <a:schemeClr val="accent2"/>
              </a:solidFill>
              <a:effectLst>
                <a:outerShdw blurRad="38100" dist="38100" dir="2700000" algn="tl">
                  <a:srgbClr val="000000"/>
                </a:outerShdw>
              </a:effectLst>
            </a:endParaRPr>
          </a:p>
          <a:p>
            <a:pPr>
              <a:defRPr/>
            </a:pPr>
            <a:endParaRPr lang="en-US" altLang="en-US">
              <a:effectLst>
                <a:outerShdw blurRad="38100" dist="38100" dir="2700000" algn="tl">
                  <a:srgbClr val="000000"/>
                </a:outerShdw>
              </a:effectLst>
            </a:endParaRPr>
          </a:p>
        </p:txBody>
      </p:sp>
      <p:sp>
        <p:nvSpPr>
          <p:cNvPr id="209926" name="Rectangle 6"/>
          <p:cNvSpPr>
            <a:spLocks noGrp="1" noChangeArrowheads="1"/>
          </p:cNvSpPr>
          <p:nvPr>
            <p:ph type="title"/>
          </p:nvPr>
        </p:nvSpPr>
        <p:spPr>
          <a:xfrm>
            <a:off x="304800" y="304800"/>
            <a:ext cx="8458200" cy="1143000"/>
          </a:xfrm>
        </p:spPr>
        <p:txBody>
          <a:bodyPr/>
          <a:lstStyle/>
          <a:p>
            <a:pPr>
              <a:defRPr/>
            </a:pPr>
            <a:r>
              <a:rPr lang="en-US" altLang="en-US" smtClean="0">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113667"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581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75811" name="Rectangle 3"/>
          <p:cNvSpPr>
            <a:spLocks noGrp="1" noChangeArrowheads="1"/>
          </p:cNvSpPr>
          <p:nvPr>
            <p:ph type="body" idx="1"/>
          </p:nvPr>
        </p:nvSpPr>
        <p:spPr>
          <a:xfrm>
            <a:off x="685800" y="1524000"/>
            <a:ext cx="8001000" cy="990600"/>
          </a:xfrm>
        </p:spPr>
        <p:txBody>
          <a:bodyPr/>
          <a:lstStyle/>
          <a:p>
            <a:pPr>
              <a:lnSpc>
                <a:spcPct val="90000"/>
              </a:lnSpc>
              <a:defRPr/>
            </a:pPr>
            <a:r>
              <a:rPr lang="en-US" altLang="en-US" smtClean="0">
                <a:effectLst>
                  <a:outerShdw blurRad="38100" dist="38100" dir="2700000" algn="tl">
                    <a:srgbClr val="000000"/>
                  </a:outerShdw>
                </a:effectLst>
                <a:latin typeface="Arial" charset="0"/>
              </a:rPr>
              <a:t>Israel is safe and heads toward the promised land.</a:t>
            </a:r>
          </a:p>
        </p:txBody>
      </p:sp>
      <p:sp>
        <p:nvSpPr>
          <p:cNvPr id="114692"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785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77859" name="Rectangle 3"/>
          <p:cNvSpPr>
            <a:spLocks noGrp="1" noChangeArrowheads="1"/>
          </p:cNvSpPr>
          <p:nvPr>
            <p:ph type="body" idx="1"/>
          </p:nvPr>
        </p:nvSpPr>
        <p:spPr>
          <a:xfrm>
            <a:off x="685800" y="1524000"/>
            <a:ext cx="8001000" cy="2057400"/>
          </a:xfrm>
        </p:spPr>
        <p:txBody>
          <a:bodyPr/>
          <a:lstStyle/>
          <a:p>
            <a:pPr>
              <a:lnSpc>
                <a:spcPct val="90000"/>
              </a:lnSpc>
              <a:defRPr/>
            </a:pPr>
            <a:r>
              <a:rPr lang="en-US" altLang="en-US" smtClean="0">
                <a:effectLst>
                  <a:outerShdw blurRad="38100" dist="38100" dir="2700000" algn="tl">
                    <a:srgbClr val="000000"/>
                  </a:outerShdw>
                </a:effectLst>
                <a:latin typeface="Arial" charset="0"/>
              </a:rPr>
              <a:t>Israel is safe and heads toward the promised land.</a:t>
            </a:r>
          </a:p>
          <a:p>
            <a:pPr>
              <a:lnSpc>
                <a:spcPct val="90000"/>
              </a:lnSpc>
              <a:defRPr/>
            </a:pPr>
            <a:r>
              <a:rPr lang="en-US" altLang="en-US" smtClean="0">
                <a:effectLst>
                  <a:outerShdw blurRad="38100" dist="38100" dir="2700000" algn="tl">
                    <a:srgbClr val="000000"/>
                  </a:outerShdw>
                </a:effectLst>
                <a:latin typeface="Arial" charset="0"/>
              </a:rPr>
              <a:t>The people of Israel begin to complain on the journey.</a:t>
            </a:r>
          </a:p>
          <a:p>
            <a:pPr lvl="1">
              <a:lnSpc>
                <a:spcPct val="90000"/>
              </a:lnSpc>
              <a:buFontTx/>
              <a:buNone/>
              <a:defRPr/>
            </a:pPr>
            <a:endParaRPr lang="en-US" altLang="en-US"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990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79907" name="Rectangle 3"/>
          <p:cNvSpPr>
            <a:spLocks noGrp="1" noChangeArrowheads="1"/>
          </p:cNvSpPr>
          <p:nvPr>
            <p:ph type="body" idx="1"/>
          </p:nvPr>
        </p:nvSpPr>
        <p:spPr>
          <a:xfrm>
            <a:off x="685800" y="1524000"/>
            <a:ext cx="8001000" cy="3048000"/>
          </a:xfrm>
        </p:spPr>
        <p:txBody>
          <a:bodyPr/>
          <a:lstStyle/>
          <a:p>
            <a:pPr>
              <a:lnSpc>
                <a:spcPct val="90000"/>
              </a:lnSpc>
              <a:defRPr/>
            </a:pPr>
            <a:r>
              <a:rPr lang="en-US" altLang="en-US" smtClean="0">
                <a:effectLst>
                  <a:outerShdw blurRad="38100" dist="38100" dir="2700000" algn="tl">
                    <a:srgbClr val="000000"/>
                  </a:outerShdw>
                </a:effectLst>
                <a:latin typeface="Arial" charset="0"/>
              </a:rPr>
              <a:t>Israel is safe and heads toward the promised land.</a:t>
            </a:r>
          </a:p>
          <a:p>
            <a:pPr>
              <a:lnSpc>
                <a:spcPct val="90000"/>
              </a:lnSpc>
              <a:defRPr/>
            </a:pPr>
            <a:r>
              <a:rPr lang="en-US" altLang="en-US" smtClean="0">
                <a:effectLst>
                  <a:outerShdw blurRad="38100" dist="38100" dir="2700000" algn="tl">
                    <a:srgbClr val="000000"/>
                  </a:outerShdw>
                </a:effectLst>
                <a:latin typeface="Arial" charset="0"/>
              </a:rPr>
              <a:t>The people of Israel begin to complain on the journey.</a:t>
            </a:r>
          </a:p>
          <a:p>
            <a:pPr lvl="1">
              <a:lnSpc>
                <a:spcPct val="90000"/>
              </a:lnSpc>
              <a:defRPr/>
            </a:pPr>
            <a:r>
              <a:rPr lang="en-US" altLang="en-US" smtClean="0">
                <a:solidFill>
                  <a:schemeClr val="tx2"/>
                </a:solidFill>
                <a:effectLst>
                  <a:outerShdw blurRad="38100" dist="38100" dir="2700000" algn="tl">
                    <a:srgbClr val="000000"/>
                  </a:outerShdw>
                </a:effectLst>
                <a:latin typeface="Arial" charset="0"/>
              </a:rPr>
              <a:t>They complain that they have no water (Exodus 15:24).</a:t>
            </a:r>
          </a:p>
        </p:txBody>
      </p:sp>
      <p:sp>
        <p:nvSpPr>
          <p:cNvPr id="116740"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195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81955" name="Rectangle 3"/>
          <p:cNvSpPr>
            <a:spLocks noGrp="1" noChangeArrowheads="1"/>
          </p:cNvSpPr>
          <p:nvPr>
            <p:ph type="body" idx="1"/>
          </p:nvPr>
        </p:nvSpPr>
        <p:spPr>
          <a:xfrm>
            <a:off x="685800" y="1524000"/>
            <a:ext cx="8001000" cy="3505200"/>
          </a:xfrm>
        </p:spPr>
        <p:txBody>
          <a:bodyPr/>
          <a:lstStyle/>
          <a:p>
            <a:pPr>
              <a:lnSpc>
                <a:spcPct val="90000"/>
              </a:lnSpc>
              <a:defRPr/>
            </a:pPr>
            <a:r>
              <a:rPr lang="en-US" altLang="en-US" smtClean="0">
                <a:effectLst>
                  <a:outerShdw blurRad="38100" dist="38100" dir="2700000" algn="tl">
                    <a:srgbClr val="000000"/>
                  </a:outerShdw>
                </a:effectLst>
                <a:latin typeface="Arial" charset="0"/>
              </a:rPr>
              <a:t>Israel is safe and heads toward the promised land.</a:t>
            </a:r>
          </a:p>
          <a:p>
            <a:pPr>
              <a:lnSpc>
                <a:spcPct val="90000"/>
              </a:lnSpc>
              <a:defRPr/>
            </a:pPr>
            <a:r>
              <a:rPr lang="en-US" altLang="en-US" smtClean="0">
                <a:effectLst>
                  <a:outerShdw blurRad="38100" dist="38100" dir="2700000" algn="tl">
                    <a:srgbClr val="000000"/>
                  </a:outerShdw>
                </a:effectLst>
                <a:latin typeface="Arial" charset="0"/>
              </a:rPr>
              <a:t>The people of Israel begin to complain on the journey.</a:t>
            </a:r>
          </a:p>
          <a:p>
            <a:pPr lvl="1">
              <a:lnSpc>
                <a:spcPct val="90000"/>
              </a:lnSpc>
              <a:defRPr/>
            </a:pPr>
            <a:r>
              <a:rPr lang="en-US" altLang="en-US" smtClean="0">
                <a:solidFill>
                  <a:schemeClr val="tx2"/>
                </a:solidFill>
                <a:effectLst>
                  <a:outerShdw blurRad="38100" dist="38100" dir="2700000" algn="tl">
                    <a:srgbClr val="000000"/>
                  </a:outerShdw>
                </a:effectLst>
                <a:latin typeface="Arial" charset="0"/>
              </a:rPr>
              <a:t>They complain that they have no water (Exodus 15:24).</a:t>
            </a:r>
          </a:p>
          <a:p>
            <a:pPr lvl="1">
              <a:lnSpc>
                <a:spcPct val="90000"/>
              </a:lnSpc>
              <a:defRPr/>
            </a:pPr>
            <a:r>
              <a:rPr lang="en-US" altLang="en-US" smtClean="0">
                <a:solidFill>
                  <a:schemeClr val="tx2"/>
                </a:solidFill>
                <a:effectLst>
                  <a:outerShdw blurRad="38100" dist="38100" dir="2700000" algn="tl">
                    <a:srgbClr val="000000"/>
                  </a:outerShdw>
                </a:effectLst>
                <a:latin typeface="Arial" charset="0"/>
              </a:rPr>
              <a:t>God provides water (Exodus 15:25).</a:t>
            </a:r>
          </a:p>
        </p:txBody>
      </p:sp>
      <p:sp>
        <p:nvSpPr>
          <p:cNvPr id="117764"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400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84003" name="Rectangle 3"/>
          <p:cNvSpPr>
            <a:spLocks noGrp="1" noChangeArrowheads="1"/>
          </p:cNvSpPr>
          <p:nvPr>
            <p:ph type="body" idx="1"/>
          </p:nvPr>
        </p:nvSpPr>
        <p:spPr>
          <a:xfrm>
            <a:off x="685800" y="1524000"/>
            <a:ext cx="8001000" cy="4191000"/>
          </a:xfrm>
        </p:spPr>
        <p:txBody>
          <a:bodyPr/>
          <a:lstStyle/>
          <a:p>
            <a:pPr>
              <a:lnSpc>
                <a:spcPct val="90000"/>
              </a:lnSpc>
              <a:defRPr/>
            </a:pPr>
            <a:r>
              <a:rPr lang="en-US" altLang="en-US" smtClean="0">
                <a:effectLst>
                  <a:outerShdw blurRad="38100" dist="38100" dir="2700000" algn="tl">
                    <a:srgbClr val="000000"/>
                  </a:outerShdw>
                </a:effectLst>
                <a:latin typeface="Arial" charset="0"/>
              </a:rPr>
              <a:t>Israel is safe and heads toward the promised land.</a:t>
            </a:r>
          </a:p>
          <a:p>
            <a:pPr>
              <a:lnSpc>
                <a:spcPct val="90000"/>
              </a:lnSpc>
              <a:defRPr/>
            </a:pPr>
            <a:r>
              <a:rPr lang="en-US" altLang="en-US" smtClean="0">
                <a:effectLst>
                  <a:outerShdw blurRad="38100" dist="38100" dir="2700000" algn="tl">
                    <a:srgbClr val="000000"/>
                  </a:outerShdw>
                </a:effectLst>
                <a:latin typeface="Arial" charset="0"/>
              </a:rPr>
              <a:t>The people of Israel begin to complain on the journey.</a:t>
            </a:r>
          </a:p>
          <a:p>
            <a:pPr lvl="1">
              <a:lnSpc>
                <a:spcPct val="90000"/>
              </a:lnSpc>
              <a:defRPr/>
            </a:pPr>
            <a:r>
              <a:rPr lang="en-US" altLang="en-US" smtClean="0">
                <a:solidFill>
                  <a:schemeClr val="tx2"/>
                </a:solidFill>
                <a:effectLst>
                  <a:outerShdw blurRad="38100" dist="38100" dir="2700000" algn="tl">
                    <a:srgbClr val="000000"/>
                  </a:outerShdw>
                </a:effectLst>
                <a:latin typeface="Arial" charset="0"/>
              </a:rPr>
              <a:t>They complain that they have no water (Exodus 15:24).</a:t>
            </a:r>
          </a:p>
          <a:p>
            <a:pPr lvl="1">
              <a:lnSpc>
                <a:spcPct val="90000"/>
              </a:lnSpc>
              <a:defRPr/>
            </a:pPr>
            <a:r>
              <a:rPr lang="en-US" altLang="en-US" smtClean="0">
                <a:solidFill>
                  <a:schemeClr val="tx2"/>
                </a:solidFill>
                <a:effectLst>
                  <a:outerShdw blurRad="38100" dist="38100" dir="2700000" algn="tl">
                    <a:srgbClr val="000000"/>
                  </a:outerShdw>
                </a:effectLst>
                <a:latin typeface="Arial" charset="0"/>
              </a:rPr>
              <a:t>God provides water (Exodus 15:25).</a:t>
            </a:r>
          </a:p>
          <a:p>
            <a:pPr lvl="1">
              <a:lnSpc>
                <a:spcPct val="90000"/>
              </a:lnSpc>
              <a:defRPr/>
            </a:pPr>
            <a:r>
              <a:rPr lang="en-US" altLang="en-US" smtClean="0">
                <a:solidFill>
                  <a:schemeClr val="tx2"/>
                </a:solidFill>
                <a:effectLst>
                  <a:outerShdw blurRad="38100" dist="38100" dir="2700000" algn="tl">
                    <a:srgbClr val="000000"/>
                  </a:outerShdw>
                </a:effectLst>
                <a:latin typeface="Arial" charset="0"/>
              </a:rPr>
              <a:t>They complain that they have no food (Exodus 16:2).</a:t>
            </a:r>
            <a:endParaRPr lang="en-US" altLang="en-US" smtClean="0">
              <a:effectLst>
                <a:outerShdw blurRad="38100" dist="38100" dir="2700000" algn="tl">
                  <a:srgbClr val="000000"/>
                </a:outerShdw>
              </a:effectLst>
              <a:latin typeface="Arial" charset="0"/>
            </a:endParaRPr>
          </a:p>
        </p:txBody>
      </p:sp>
      <p:sp>
        <p:nvSpPr>
          <p:cNvPr id="118788"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605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86051" name="Rectangle 3"/>
          <p:cNvSpPr>
            <a:spLocks noGrp="1" noChangeArrowheads="1"/>
          </p:cNvSpPr>
          <p:nvPr>
            <p:ph type="body" idx="1"/>
          </p:nvPr>
        </p:nvSpPr>
        <p:spPr>
          <a:xfrm>
            <a:off x="685800" y="1524000"/>
            <a:ext cx="8001000" cy="4724400"/>
          </a:xfrm>
        </p:spPr>
        <p:txBody>
          <a:bodyPr/>
          <a:lstStyle/>
          <a:p>
            <a:pPr>
              <a:lnSpc>
                <a:spcPct val="90000"/>
              </a:lnSpc>
              <a:defRPr/>
            </a:pPr>
            <a:r>
              <a:rPr lang="en-US" altLang="en-US" smtClean="0">
                <a:effectLst>
                  <a:outerShdw blurRad="38100" dist="38100" dir="2700000" algn="tl">
                    <a:srgbClr val="000000"/>
                  </a:outerShdw>
                </a:effectLst>
                <a:latin typeface="Arial" charset="0"/>
              </a:rPr>
              <a:t>Israel is safe and heads toward the promised land.</a:t>
            </a:r>
          </a:p>
          <a:p>
            <a:pPr>
              <a:lnSpc>
                <a:spcPct val="90000"/>
              </a:lnSpc>
              <a:defRPr/>
            </a:pPr>
            <a:r>
              <a:rPr lang="en-US" altLang="en-US" smtClean="0">
                <a:effectLst>
                  <a:outerShdw blurRad="38100" dist="38100" dir="2700000" algn="tl">
                    <a:srgbClr val="000000"/>
                  </a:outerShdw>
                </a:effectLst>
                <a:latin typeface="Arial" charset="0"/>
              </a:rPr>
              <a:t>The people of Israel begin to complain on the journey.</a:t>
            </a:r>
          </a:p>
          <a:p>
            <a:pPr lvl="1">
              <a:lnSpc>
                <a:spcPct val="90000"/>
              </a:lnSpc>
              <a:defRPr/>
            </a:pPr>
            <a:r>
              <a:rPr lang="en-US" altLang="en-US" smtClean="0">
                <a:solidFill>
                  <a:schemeClr val="tx2"/>
                </a:solidFill>
                <a:effectLst>
                  <a:outerShdw blurRad="38100" dist="38100" dir="2700000" algn="tl">
                    <a:srgbClr val="000000"/>
                  </a:outerShdw>
                </a:effectLst>
                <a:latin typeface="Arial" charset="0"/>
              </a:rPr>
              <a:t>They complain that they have no water (Exodus 15:24).</a:t>
            </a:r>
          </a:p>
          <a:p>
            <a:pPr lvl="1">
              <a:lnSpc>
                <a:spcPct val="90000"/>
              </a:lnSpc>
              <a:defRPr/>
            </a:pPr>
            <a:r>
              <a:rPr lang="en-US" altLang="en-US" smtClean="0">
                <a:solidFill>
                  <a:schemeClr val="tx2"/>
                </a:solidFill>
                <a:effectLst>
                  <a:outerShdw blurRad="38100" dist="38100" dir="2700000" algn="tl">
                    <a:srgbClr val="000000"/>
                  </a:outerShdw>
                </a:effectLst>
                <a:latin typeface="Arial" charset="0"/>
              </a:rPr>
              <a:t>God provides water (Exodus 15:25).</a:t>
            </a:r>
          </a:p>
          <a:p>
            <a:pPr lvl="1">
              <a:lnSpc>
                <a:spcPct val="90000"/>
              </a:lnSpc>
              <a:defRPr/>
            </a:pPr>
            <a:r>
              <a:rPr lang="en-US" altLang="en-US" smtClean="0">
                <a:solidFill>
                  <a:schemeClr val="tx2"/>
                </a:solidFill>
                <a:effectLst>
                  <a:outerShdw blurRad="38100" dist="38100" dir="2700000" algn="tl">
                    <a:srgbClr val="000000"/>
                  </a:outerShdw>
                </a:effectLst>
                <a:latin typeface="Arial" charset="0"/>
              </a:rPr>
              <a:t>They complain that they have no food (Exodus 16:2).</a:t>
            </a:r>
          </a:p>
          <a:p>
            <a:pPr lvl="1">
              <a:lnSpc>
                <a:spcPct val="90000"/>
              </a:lnSpc>
              <a:defRPr/>
            </a:pPr>
            <a:r>
              <a:rPr lang="en-US" altLang="en-US" smtClean="0">
                <a:solidFill>
                  <a:schemeClr val="tx2"/>
                </a:solidFill>
                <a:effectLst>
                  <a:outerShdw blurRad="38100" dist="38100" dir="2700000" algn="tl">
                    <a:srgbClr val="000000"/>
                  </a:outerShdw>
                </a:effectLst>
                <a:latin typeface="Arial" charset="0"/>
              </a:rPr>
              <a:t>God provides food (Exodus 16:4).</a:t>
            </a:r>
            <a:endParaRPr lang="en-US" altLang="en-US"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a:xfrm>
            <a:off x="228600" y="304800"/>
            <a:ext cx="8686800" cy="1143000"/>
          </a:xfrm>
        </p:spPr>
        <p:txBody>
          <a:bodyPr/>
          <a:lstStyle/>
          <a:p>
            <a:pPr>
              <a:defRPr/>
            </a:pPr>
            <a:r>
              <a:rPr lang="en-US" altLang="en-US" sz="4200" smtClean="0">
                <a:effectLst>
                  <a:outerShdw blurRad="38100" dist="38100" dir="2700000" algn="tl">
                    <a:srgbClr val="000000"/>
                  </a:outerShdw>
                </a:effectLst>
                <a:latin typeface="Arial" charset="0"/>
              </a:rPr>
              <a:t>God Makes A Covenant With Israel</a:t>
            </a:r>
            <a:endParaRPr lang="en-US" altLang="en-US" smtClean="0"/>
          </a:p>
        </p:txBody>
      </p:sp>
      <p:sp>
        <p:nvSpPr>
          <p:cNvPr id="120835"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8338" name="Rectangle 2"/>
          <p:cNvSpPr>
            <a:spLocks noGrp="1" noChangeArrowheads="1"/>
          </p:cNvSpPr>
          <p:nvPr>
            <p:ph type="title"/>
          </p:nvPr>
        </p:nvSpPr>
        <p:spPr>
          <a:xfrm>
            <a:off x="228600" y="304800"/>
            <a:ext cx="8686800" cy="1143000"/>
          </a:xfrm>
        </p:spPr>
        <p:txBody>
          <a:bodyPr/>
          <a:lstStyle/>
          <a:p>
            <a:pPr>
              <a:defRPr/>
            </a:pPr>
            <a:r>
              <a:rPr lang="en-US" altLang="en-US" sz="4200" smtClean="0">
                <a:effectLst>
                  <a:outerShdw blurRad="38100" dist="38100" dir="2700000" algn="tl">
                    <a:srgbClr val="000000"/>
                  </a:outerShdw>
                </a:effectLst>
                <a:latin typeface="Arial" charset="0"/>
              </a:rPr>
              <a:t>God Makes A Covenant With Israel</a:t>
            </a:r>
            <a:endParaRPr lang="en-US" altLang="en-US" smtClean="0"/>
          </a:p>
        </p:txBody>
      </p:sp>
      <p:sp>
        <p:nvSpPr>
          <p:cNvPr id="398339" name="Rectangle 3"/>
          <p:cNvSpPr>
            <a:spLocks noGrp="1" noChangeArrowheads="1"/>
          </p:cNvSpPr>
          <p:nvPr>
            <p:ph type="body" idx="1"/>
          </p:nvPr>
        </p:nvSpPr>
        <p:spPr>
          <a:xfrm>
            <a:off x="685800" y="1524000"/>
            <a:ext cx="8001000" cy="990600"/>
          </a:xfrm>
        </p:spPr>
        <p:txBody>
          <a:bodyPr/>
          <a:lstStyle/>
          <a:p>
            <a:pPr marL="0" indent="0">
              <a:lnSpc>
                <a:spcPct val="90000"/>
              </a:lnSpc>
              <a:buFontTx/>
              <a:buNone/>
              <a:defRPr/>
            </a:pPr>
            <a:r>
              <a:rPr lang="en-US" altLang="en-US" i="1" u="sng" smtClean="0">
                <a:solidFill>
                  <a:schemeClr val="accent2"/>
                </a:solidFill>
                <a:effectLst>
                  <a:outerShdw blurRad="38100" dist="38100" dir="2700000" algn="tl">
                    <a:srgbClr val="000000"/>
                  </a:outerShdw>
                </a:effectLst>
                <a:latin typeface="Arial" charset="0"/>
              </a:rPr>
              <a:t>Covenant</a:t>
            </a:r>
            <a:r>
              <a:rPr lang="en-US" altLang="en-US" i="1" smtClean="0">
                <a:solidFill>
                  <a:schemeClr val="accent2"/>
                </a:solidFill>
                <a:effectLst>
                  <a:outerShdw blurRad="38100" dist="38100" dir="2700000" algn="tl">
                    <a:srgbClr val="000000"/>
                  </a:outerShdw>
                </a:effectLst>
                <a:latin typeface="Arial" charset="0"/>
              </a:rPr>
              <a:t>-An agreement or contract between two parties.</a:t>
            </a:r>
          </a:p>
        </p:txBody>
      </p:sp>
      <p:sp>
        <p:nvSpPr>
          <p:cNvPr id="121860"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8098" name="Rectangle 2"/>
          <p:cNvSpPr>
            <a:spLocks noGrp="1" noChangeArrowheads="1"/>
          </p:cNvSpPr>
          <p:nvPr>
            <p:ph type="title"/>
          </p:nvPr>
        </p:nvSpPr>
        <p:spPr>
          <a:xfrm>
            <a:off x="228600" y="304800"/>
            <a:ext cx="8686800" cy="1143000"/>
          </a:xfrm>
        </p:spPr>
        <p:txBody>
          <a:bodyPr/>
          <a:lstStyle/>
          <a:p>
            <a:pPr>
              <a:defRPr/>
            </a:pPr>
            <a:r>
              <a:rPr lang="en-US" altLang="en-US" sz="4200" smtClean="0">
                <a:effectLst>
                  <a:outerShdw blurRad="38100" dist="38100" dir="2700000" algn="tl">
                    <a:srgbClr val="000000"/>
                  </a:outerShdw>
                </a:effectLst>
                <a:latin typeface="Arial" charset="0"/>
              </a:rPr>
              <a:t>God Makes A Covenant With Israel</a:t>
            </a:r>
            <a:endParaRPr lang="en-US" altLang="en-US" smtClean="0"/>
          </a:p>
        </p:txBody>
      </p:sp>
      <p:sp>
        <p:nvSpPr>
          <p:cNvPr id="388099" name="Rectangle 3"/>
          <p:cNvSpPr>
            <a:spLocks noGrp="1" noChangeArrowheads="1"/>
          </p:cNvSpPr>
          <p:nvPr>
            <p:ph type="body" idx="1"/>
          </p:nvPr>
        </p:nvSpPr>
        <p:spPr>
          <a:xfrm>
            <a:off x="685800" y="2438400"/>
            <a:ext cx="8001000" cy="2819400"/>
          </a:xfrm>
        </p:spPr>
        <p:txBody>
          <a:bodyPr/>
          <a:lstStyle/>
          <a:p>
            <a:pPr>
              <a:defRPr/>
            </a:pPr>
            <a:r>
              <a:rPr lang="en-US" altLang="en-US" smtClean="0">
                <a:effectLst>
                  <a:outerShdw blurRad="38100" dist="38100" dir="2700000" algn="tl">
                    <a:srgbClr val="000000"/>
                  </a:outerShdw>
                </a:effectLst>
                <a:latin typeface="Arial" charset="0"/>
              </a:rPr>
              <a:t>God makes a covenant with Israel at Mt. Sinai (Exodus 19:1).</a:t>
            </a:r>
          </a:p>
        </p:txBody>
      </p:sp>
      <p:sp>
        <p:nvSpPr>
          <p:cNvPr id="122884"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
        <p:nvSpPr>
          <p:cNvPr id="388102" name="Rectangle 6"/>
          <p:cNvSpPr>
            <a:spLocks noChangeArrowheads="1"/>
          </p:cNvSpPr>
          <p:nvPr/>
        </p:nvSpPr>
        <p:spPr bwMode="auto">
          <a:xfrm>
            <a:off x="685800" y="1524000"/>
            <a:ext cx="800100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90000"/>
              </a:lnSpc>
              <a:buFontTx/>
              <a:buNone/>
              <a:defRPr/>
            </a:pPr>
            <a:r>
              <a:rPr lang="en-US" altLang="en-US" i="1" u="sng" smtClean="0">
                <a:solidFill>
                  <a:schemeClr val="accent2"/>
                </a:solidFill>
                <a:effectLst>
                  <a:outerShdw blurRad="38100" dist="38100" dir="2700000" algn="tl">
                    <a:srgbClr val="000000"/>
                  </a:outerShdw>
                </a:effectLst>
                <a:latin typeface="Arial" charset="0"/>
              </a:rPr>
              <a:t>Covenant</a:t>
            </a:r>
            <a:r>
              <a:rPr lang="en-US" altLang="en-US" i="1" smtClean="0">
                <a:solidFill>
                  <a:schemeClr val="accent2"/>
                </a:solidFill>
                <a:effectLst>
                  <a:outerShdw blurRad="38100" dist="38100" dir="2700000" algn="tl">
                    <a:srgbClr val="000000"/>
                  </a:outerShdw>
                </a:effectLst>
                <a:latin typeface="Arial" charset="0"/>
              </a:rPr>
              <a:t>-An agreement or contract between two parties.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1970" name="Rectangle 2"/>
          <p:cNvSpPr>
            <a:spLocks noGrp="1" noChangeArrowheads="1"/>
          </p:cNvSpPr>
          <p:nvPr>
            <p:ph type="body" idx="1"/>
          </p:nvPr>
        </p:nvSpPr>
        <p:spPr>
          <a:xfrm>
            <a:off x="685800" y="1524000"/>
            <a:ext cx="8153400" cy="533400"/>
          </a:xfrm>
        </p:spPr>
        <p:txBody>
          <a:bodyPr/>
          <a:lstStyle/>
          <a:p>
            <a:pPr>
              <a:defRPr/>
            </a:pPr>
            <a:r>
              <a:rPr lang="en-US" altLang="en-US" smtClean="0">
                <a:effectLst>
                  <a:outerShdw blurRad="38100" dist="38100" dir="2700000" algn="tl">
                    <a:srgbClr val="000000"/>
                  </a:outerShdw>
                </a:effectLst>
                <a:latin typeface="Arial" charset="0"/>
              </a:rPr>
              <a:t>What is Sin?</a:t>
            </a:r>
          </a:p>
        </p:txBody>
      </p:sp>
      <p:sp>
        <p:nvSpPr>
          <p:cNvPr id="211971" name="Text Box 3"/>
          <p:cNvSpPr txBox="1">
            <a:spLocks noChangeArrowheads="1"/>
          </p:cNvSpPr>
          <p:nvPr/>
        </p:nvSpPr>
        <p:spPr bwMode="auto">
          <a:xfrm>
            <a:off x="1219200" y="34290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211972" name="Text Box 4"/>
          <p:cNvSpPr txBox="1">
            <a:spLocks noChangeArrowheads="1"/>
          </p:cNvSpPr>
          <p:nvPr/>
        </p:nvSpPr>
        <p:spPr bwMode="auto">
          <a:xfrm>
            <a:off x="6553200" y="33528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211973" name="AutoShape 5"/>
          <p:cNvSpPr>
            <a:spLocks noChangeArrowheads="1"/>
          </p:cNvSpPr>
          <p:nvPr/>
        </p:nvSpPr>
        <p:spPr bwMode="auto">
          <a:xfrm>
            <a:off x="2133600" y="3352800"/>
            <a:ext cx="4114800" cy="2209800"/>
          </a:xfrm>
          <a:prstGeom prst="irregularSeal2">
            <a:avLst/>
          </a:prstGeom>
          <a:solidFill>
            <a:schemeClr val="accent1"/>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en-US" altLang="en-US" sz="4400" i="1">
                <a:solidFill>
                  <a:schemeClr val="hlink"/>
                </a:solidFill>
                <a:effectLst>
                  <a:outerShdw blurRad="38100" dist="38100" dir="2700000" algn="tl">
                    <a:srgbClr val="000000"/>
                  </a:outerShdw>
                </a:effectLst>
              </a:rPr>
              <a:t>SIN</a:t>
            </a:r>
            <a:endParaRPr lang="en-US" altLang="en-US"/>
          </a:p>
        </p:txBody>
      </p:sp>
      <p:sp>
        <p:nvSpPr>
          <p:cNvPr id="211974" name="Text Box 6"/>
          <p:cNvSpPr txBox="1">
            <a:spLocks noChangeArrowheads="1"/>
          </p:cNvSpPr>
          <p:nvPr/>
        </p:nvSpPr>
        <p:spPr bwMode="auto">
          <a:xfrm>
            <a:off x="685800" y="2057400"/>
            <a:ext cx="7924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defRPr/>
            </a:pPr>
            <a:r>
              <a:rPr lang="en-US" altLang="en-US" sz="3200"/>
              <a:t>  </a:t>
            </a:r>
            <a:r>
              <a:rPr lang="en-US" altLang="en-US" sz="3200">
                <a:effectLst>
                  <a:outerShdw blurRad="38100" dist="38100" dir="2700000" algn="tl">
                    <a:srgbClr val="000000"/>
                  </a:outerShdw>
                </a:effectLst>
              </a:rPr>
              <a:t>What are the consequences of sin?</a:t>
            </a:r>
          </a:p>
          <a:p>
            <a:pPr lvl="1">
              <a:buFontTx/>
              <a:buChar char="–"/>
              <a:defRPr/>
            </a:pPr>
            <a:r>
              <a:rPr lang="en-US" altLang="en-US" sz="2800">
                <a:solidFill>
                  <a:srgbClr val="FFFF00"/>
                </a:solidFill>
                <a:effectLst>
                  <a:outerShdw blurRad="38100" dist="38100" dir="2700000" algn="tl">
                    <a:srgbClr val="000000"/>
                  </a:outerShdw>
                </a:effectLst>
              </a:rPr>
              <a:t> Sin separates man from God.</a:t>
            </a:r>
            <a:endParaRPr lang="en-US" altLang="en-US">
              <a:solidFill>
                <a:schemeClr val="accent2"/>
              </a:solidFill>
              <a:effectLst>
                <a:outerShdw blurRad="38100" dist="38100" dir="2700000" algn="tl">
                  <a:srgbClr val="000000"/>
                </a:outerShdw>
              </a:effectLst>
            </a:endParaRPr>
          </a:p>
          <a:p>
            <a:pPr>
              <a:defRPr/>
            </a:pPr>
            <a:endParaRPr lang="en-US" altLang="en-US">
              <a:effectLst>
                <a:outerShdw blurRad="38100" dist="38100" dir="2700000" algn="tl">
                  <a:srgbClr val="000000"/>
                </a:outerShdw>
              </a:effectLst>
            </a:endParaRPr>
          </a:p>
        </p:txBody>
      </p:sp>
      <p:sp>
        <p:nvSpPr>
          <p:cNvPr id="211975" name="Rectangle 7"/>
          <p:cNvSpPr>
            <a:spLocks noGrp="1" noChangeArrowheads="1"/>
          </p:cNvSpPr>
          <p:nvPr>
            <p:ph type="title"/>
          </p:nvPr>
        </p:nvSpPr>
        <p:spPr>
          <a:xfrm>
            <a:off x="304800" y="304800"/>
            <a:ext cx="8458200" cy="1143000"/>
          </a:xfrm>
        </p:spPr>
        <p:txBody>
          <a:bodyPr/>
          <a:lstStyle/>
          <a:p>
            <a:pPr>
              <a:defRPr/>
            </a:pPr>
            <a:r>
              <a:rPr lang="en-US" altLang="en-US" smtClean="0">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a:xfrm>
            <a:off x="228600" y="304800"/>
            <a:ext cx="8686800" cy="1143000"/>
          </a:xfrm>
        </p:spPr>
        <p:txBody>
          <a:bodyPr/>
          <a:lstStyle/>
          <a:p>
            <a:pPr>
              <a:defRPr/>
            </a:pPr>
            <a:r>
              <a:rPr lang="en-US" altLang="en-US" sz="4200" smtClean="0">
                <a:effectLst>
                  <a:outerShdw blurRad="38100" dist="38100" dir="2700000" algn="tl">
                    <a:srgbClr val="000000"/>
                  </a:outerShdw>
                </a:effectLst>
                <a:latin typeface="Arial" charset="0"/>
              </a:rPr>
              <a:t>God Makes A Covenant With Israel</a:t>
            </a:r>
            <a:endParaRPr lang="en-US" altLang="en-US" smtClean="0"/>
          </a:p>
        </p:txBody>
      </p:sp>
      <p:sp>
        <p:nvSpPr>
          <p:cNvPr id="400387" name="Rectangle 3"/>
          <p:cNvSpPr>
            <a:spLocks noGrp="1" noChangeArrowheads="1"/>
          </p:cNvSpPr>
          <p:nvPr>
            <p:ph type="body" idx="1"/>
          </p:nvPr>
        </p:nvSpPr>
        <p:spPr>
          <a:xfrm>
            <a:off x="685800" y="2438400"/>
            <a:ext cx="8001000" cy="2819400"/>
          </a:xfrm>
        </p:spPr>
        <p:txBody>
          <a:bodyPr/>
          <a:lstStyle/>
          <a:p>
            <a:pPr>
              <a:defRPr/>
            </a:pPr>
            <a:r>
              <a:rPr lang="en-US" altLang="en-US" smtClean="0">
                <a:effectLst>
                  <a:outerShdw blurRad="38100" dist="38100" dir="2700000" algn="tl">
                    <a:srgbClr val="000000"/>
                  </a:outerShdw>
                </a:effectLst>
                <a:latin typeface="Arial" charset="0"/>
              </a:rPr>
              <a:t>God makes a covenant with Israel at Mt. Sinai (Exodus 19:1).</a:t>
            </a:r>
          </a:p>
          <a:p>
            <a:pPr>
              <a:defRPr/>
            </a:pPr>
            <a:r>
              <a:rPr lang="en-US" altLang="en-US" smtClean="0">
                <a:effectLst>
                  <a:outerShdw blurRad="38100" dist="38100" dir="2700000" algn="tl">
                    <a:srgbClr val="000000"/>
                  </a:outerShdw>
                </a:effectLst>
                <a:latin typeface="Arial" charset="0"/>
              </a:rPr>
              <a:t>God’s covenant will involve Israel obeying the law of God.</a:t>
            </a:r>
          </a:p>
        </p:txBody>
      </p:sp>
      <p:sp>
        <p:nvSpPr>
          <p:cNvPr id="123908"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
        <p:nvSpPr>
          <p:cNvPr id="400390" name="Rectangle 6"/>
          <p:cNvSpPr>
            <a:spLocks noChangeArrowheads="1"/>
          </p:cNvSpPr>
          <p:nvPr/>
        </p:nvSpPr>
        <p:spPr bwMode="auto">
          <a:xfrm>
            <a:off x="685800" y="1524000"/>
            <a:ext cx="800100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90000"/>
              </a:lnSpc>
              <a:buFontTx/>
              <a:buNone/>
              <a:defRPr/>
            </a:pPr>
            <a:r>
              <a:rPr lang="en-US" altLang="en-US" i="1" u="sng" smtClean="0">
                <a:solidFill>
                  <a:schemeClr val="accent2"/>
                </a:solidFill>
                <a:effectLst>
                  <a:outerShdw blurRad="38100" dist="38100" dir="2700000" algn="tl">
                    <a:srgbClr val="000000"/>
                  </a:outerShdw>
                </a:effectLst>
                <a:latin typeface="Arial" charset="0"/>
              </a:rPr>
              <a:t>Covenant</a:t>
            </a:r>
            <a:r>
              <a:rPr lang="en-US" altLang="en-US" i="1" smtClean="0">
                <a:solidFill>
                  <a:schemeClr val="accent2"/>
                </a:solidFill>
                <a:effectLst>
                  <a:outerShdw blurRad="38100" dist="38100" dir="2700000" algn="tl">
                    <a:srgbClr val="000000"/>
                  </a:outerShdw>
                </a:effectLst>
                <a:latin typeface="Arial" charset="0"/>
              </a:rPr>
              <a:t>-An agreement or contract between two parties.</a:t>
            </a: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2434" name="Rectangle 2"/>
          <p:cNvSpPr>
            <a:spLocks noGrp="1" noChangeArrowheads="1"/>
          </p:cNvSpPr>
          <p:nvPr>
            <p:ph type="title"/>
          </p:nvPr>
        </p:nvSpPr>
        <p:spPr>
          <a:xfrm>
            <a:off x="228600" y="304800"/>
            <a:ext cx="8686800" cy="1143000"/>
          </a:xfrm>
        </p:spPr>
        <p:txBody>
          <a:bodyPr/>
          <a:lstStyle/>
          <a:p>
            <a:pPr>
              <a:defRPr/>
            </a:pPr>
            <a:r>
              <a:rPr lang="en-US" altLang="en-US" sz="4200" smtClean="0">
                <a:effectLst>
                  <a:outerShdw blurRad="38100" dist="38100" dir="2700000" algn="tl">
                    <a:srgbClr val="000000"/>
                  </a:outerShdw>
                </a:effectLst>
                <a:latin typeface="Arial" charset="0"/>
              </a:rPr>
              <a:t>God Makes A Covenant With Israel</a:t>
            </a:r>
            <a:endParaRPr lang="en-US" altLang="en-US" smtClean="0"/>
          </a:p>
        </p:txBody>
      </p:sp>
      <p:sp>
        <p:nvSpPr>
          <p:cNvPr id="402435" name="Rectangle 3"/>
          <p:cNvSpPr>
            <a:spLocks noGrp="1" noChangeArrowheads="1"/>
          </p:cNvSpPr>
          <p:nvPr>
            <p:ph type="body" idx="1"/>
          </p:nvPr>
        </p:nvSpPr>
        <p:spPr>
          <a:xfrm>
            <a:off x="685800" y="2438400"/>
            <a:ext cx="8001000" cy="2819400"/>
          </a:xfrm>
        </p:spPr>
        <p:txBody>
          <a:bodyPr/>
          <a:lstStyle/>
          <a:p>
            <a:pPr>
              <a:defRPr/>
            </a:pPr>
            <a:r>
              <a:rPr lang="en-US" altLang="en-US" smtClean="0">
                <a:effectLst>
                  <a:outerShdw blurRad="38100" dist="38100" dir="2700000" algn="tl">
                    <a:srgbClr val="000000"/>
                  </a:outerShdw>
                </a:effectLst>
                <a:latin typeface="Arial" charset="0"/>
              </a:rPr>
              <a:t>God makes a covenant with Israel at Mt. Sinai (Exodus 19:1).</a:t>
            </a:r>
          </a:p>
          <a:p>
            <a:pPr>
              <a:defRPr/>
            </a:pPr>
            <a:r>
              <a:rPr lang="en-US" altLang="en-US" smtClean="0">
                <a:effectLst>
                  <a:outerShdw blurRad="38100" dist="38100" dir="2700000" algn="tl">
                    <a:srgbClr val="000000"/>
                  </a:outerShdw>
                </a:effectLst>
                <a:latin typeface="Arial" charset="0"/>
              </a:rPr>
              <a:t>God’s covenant will involve Israel obeying the law of God.</a:t>
            </a:r>
          </a:p>
          <a:p>
            <a:pPr>
              <a:defRPr/>
            </a:pPr>
            <a:r>
              <a:rPr lang="en-US" altLang="en-US" smtClean="0">
                <a:effectLst>
                  <a:outerShdw blurRad="38100" dist="38100" dir="2700000" algn="tl">
                    <a:srgbClr val="000000"/>
                  </a:outerShdw>
                </a:effectLst>
                <a:latin typeface="Arial" charset="0"/>
              </a:rPr>
              <a:t>Israel agrees to keep God’s covenant.</a:t>
            </a:r>
          </a:p>
        </p:txBody>
      </p:sp>
      <p:sp>
        <p:nvSpPr>
          <p:cNvPr id="124932"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
        <p:nvSpPr>
          <p:cNvPr id="402438" name="Rectangle 6"/>
          <p:cNvSpPr>
            <a:spLocks noChangeArrowheads="1"/>
          </p:cNvSpPr>
          <p:nvPr/>
        </p:nvSpPr>
        <p:spPr bwMode="auto">
          <a:xfrm>
            <a:off x="685800" y="1524000"/>
            <a:ext cx="800100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90000"/>
              </a:lnSpc>
              <a:buFontTx/>
              <a:buNone/>
              <a:defRPr/>
            </a:pPr>
            <a:r>
              <a:rPr lang="en-US" altLang="en-US" i="1" u="sng" smtClean="0">
                <a:solidFill>
                  <a:schemeClr val="accent2"/>
                </a:solidFill>
                <a:effectLst>
                  <a:outerShdw blurRad="38100" dist="38100" dir="2700000" algn="tl">
                    <a:srgbClr val="000000"/>
                  </a:outerShdw>
                </a:effectLst>
                <a:latin typeface="Arial" charset="0"/>
              </a:rPr>
              <a:t>Covenant</a:t>
            </a:r>
            <a:r>
              <a:rPr lang="en-US" altLang="en-US" i="1" smtClean="0">
                <a:solidFill>
                  <a:schemeClr val="accent2"/>
                </a:solidFill>
                <a:effectLst>
                  <a:outerShdw blurRad="38100" dist="38100" dir="2700000" algn="tl">
                    <a:srgbClr val="000000"/>
                  </a:outerShdw>
                </a:effectLst>
                <a:latin typeface="Arial" charset="0"/>
              </a:rPr>
              <a:t>-An agreement or contract between two parties.</a:t>
            </a: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4482" name="Rectangle 2"/>
          <p:cNvSpPr>
            <a:spLocks noGrp="1" noChangeArrowheads="1"/>
          </p:cNvSpPr>
          <p:nvPr>
            <p:ph type="title"/>
          </p:nvPr>
        </p:nvSpPr>
        <p:spPr>
          <a:xfrm>
            <a:off x="228600" y="304800"/>
            <a:ext cx="8686800" cy="1143000"/>
          </a:xfrm>
        </p:spPr>
        <p:txBody>
          <a:bodyPr/>
          <a:lstStyle/>
          <a:p>
            <a:pPr>
              <a:defRPr/>
            </a:pPr>
            <a:r>
              <a:rPr lang="en-US" altLang="en-US" sz="4200" smtClean="0">
                <a:effectLst>
                  <a:outerShdw blurRad="38100" dist="38100" dir="2700000" algn="tl">
                    <a:srgbClr val="000000"/>
                  </a:outerShdw>
                </a:effectLst>
                <a:latin typeface="Arial" charset="0"/>
              </a:rPr>
              <a:t>God Makes A Covenant With Israel</a:t>
            </a:r>
            <a:endParaRPr lang="en-US" altLang="en-US" smtClean="0"/>
          </a:p>
        </p:txBody>
      </p:sp>
      <p:sp>
        <p:nvSpPr>
          <p:cNvPr id="404483" name="Rectangle 3"/>
          <p:cNvSpPr>
            <a:spLocks noGrp="1" noChangeArrowheads="1"/>
          </p:cNvSpPr>
          <p:nvPr>
            <p:ph type="body" idx="1"/>
          </p:nvPr>
        </p:nvSpPr>
        <p:spPr>
          <a:xfrm>
            <a:off x="685800" y="2438400"/>
            <a:ext cx="8001000" cy="2819400"/>
          </a:xfrm>
        </p:spPr>
        <p:txBody>
          <a:bodyPr/>
          <a:lstStyle/>
          <a:p>
            <a:pPr>
              <a:defRPr/>
            </a:pPr>
            <a:r>
              <a:rPr lang="en-US" altLang="en-US" smtClean="0">
                <a:effectLst>
                  <a:outerShdw blurRad="38100" dist="38100" dir="2700000" algn="tl">
                    <a:srgbClr val="000000"/>
                  </a:outerShdw>
                </a:effectLst>
                <a:latin typeface="Arial" charset="0"/>
              </a:rPr>
              <a:t>God makes a covenant with Israel at Mt. Sinai (Exodus 19:1).</a:t>
            </a:r>
          </a:p>
          <a:p>
            <a:pPr>
              <a:defRPr/>
            </a:pPr>
            <a:r>
              <a:rPr lang="en-US" altLang="en-US" smtClean="0">
                <a:effectLst>
                  <a:outerShdw blurRad="38100" dist="38100" dir="2700000" algn="tl">
                    <a:srgbClr val="000000"/>
                  </a:outerShdw>
                </a:effectLst>
                <a:latin typeface="Arial" charset="0"/>
              </a:rPr>
              <a:t>God’s covenant will involve Israel obeying the law of God.</a:t>
            </a:r>
          </a:p>
          <a:p>
            <a:pPr>
              <a:defRPr/>
            </a:pPr>
            <a:r>
              <a:rPr lang="en-US" altLang="en-US" smtClean="0">
                <a:effectLst>
                  <a:outerShdw blurRad="38100" dist="38100" dir="2700000" algn="tl">
                    <a:srgbClr val="000000"/>
                  </a:outerShdw>
                </a:effectLst>
                <a:latin typeface="Arial" charset="0"/>
              </a:rPr>
              <a:t>Israel agrees to keep God’s covenant.</a:t>
            </a:r>
          </a:p>
        </p:txBody>
      </p:sp>
      <p:sp>
        <p:nvSpPr>
          <p:cNvPr id="125956"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
        <p:nvSpPr>
          <p:cNvPr id="125957" name="Rectangle 5"/>
          <p:cNvSpPr>
            <a:spLocks noChangeArrowheads="1"/>
          </p:cNvSpPr>
          <p:nvPr/>
        </p:nvSpPr>
        <p:spPr bwMode="auto">
          <a:xfrm>
            <a:off x="1600200" y="29718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“Then all the people answered together and said, ‘All that the LORD has spoken we will do.’ So Moses brought back the words of the people to the LORD”</a:t>
            </a:r>
          </a:p>
          <a:p>
            <a:pPr algn="ctr"/>
            <a:r>
              <a:rPr lang="en-US" altLang="en-US" sz="2800" i="1">
                <a:solidFill>
                  <a:schemeClr val="bg2"/>
                </a:solidFill>
              </a:rPr>
              <a:t> (Exodus 19:8).</a:t>
            </a:r>
          </a:p>
        </p:txBody>
      </p:sp>
      <p:sp>
        <p:nvSpPr>
          <p:cNvPr id="404486" name="Rectangle 6"/>
          <p:cNvSpPr>
            <a:spLocks noChangeArrowheads="1"/>
          </p:cNvSpPr>
          <p:nvPr/>
        </p:nvSpPr>
        <p:spPr bwMode="auto">
          <a:xfrm>
            <a:off x="685800" y="1524000"/>
            <a:ext cx="800100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90000"/>
              </a:lnSpc>
              <a:buFontTx/>
              <a:buNone/>
              <a:defRPr/>
            </a:pPr>
            <a:r>
              <a:rPr lang="en-US" altLang="en-US" i="1" u="sng" smtClean="0">
                <a:solidFill>
                  <a:schemeClr val="accent2"/>
                </a:solidFill>
                <a:effectLst>
                  <a:outerShdw blurRad="38100" dist="38100" dir="2700000" algn="tl">
                    <a:srgbClr val="000000"/>
                  </a:outerShdw>
                </a:effectLst>
                <a:latin typeface="Arial" charset="0"/>
              </a:rPr>
              <a:t>Covenant</a:t>
            </a:r>
            <a:r>
              <a:rPr lang="en-US" altLang="en-US" i="1" smtClean="0">
                <a:solidFill>
                  <a:schemeClr val="accent2"/>
                </a:solidFill>
                <a:effectLst>
                  <a:outerShdw blurRad="38100" dist="38100" dir="2700000" algn="tl">
                    <a:srgbClr val="000000"/>
                  </a:outerShdw>
                </a:effectLst>
                <a:latin typeface="Arial" charset="0"/>
              </a:rPr>
              <a:t>-An agreement or contract between two parties.</a:t>
            </a:r>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God Gives Israel His Law</a:t>
            </a:r>
            <a:endParaRPr lang="en-US" altLang="en-US" sz="4800" smtClean="0"/>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653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God Gives Israel His Law</a:t>
            </a:r>
            <a:endParaRPr lang="en-US" altLang="en-US" sz="4800" smtClean="0"/>
          </a:p>
        </p:txBody>
      </p:sp>
      <p:sp>
        <p:nvSpPr>
          <p:cNvPr id="406531" name="Rectangle 3"/>
          <p:cNvSpPr>
            <a:spLocks noGrp="1" noChangeArrowheads="1"/>
          </p:cNvSpPr>
          <p:nvPr>
            <p:ph type="body" idx="1"/>
          </p:nvPr>
        </p:nvSpPr>
        <p:spPr>
          <a:xfrm>
            <a:off x="685800" y="1524000"/>
            <a:ext cx="8077200" cy="1295400"/>
          </a:xfrm>
        </p:spPr>
        <p:txBody>
          <a:bodyPr/>
          <a:lstStyle/>
          <a:p>
            <a:pPr>
              <a:lnSpc>
                <a:spcPct val="80000"/>
              </a:lnSpc>
              <a:defRPr/>
            </a:pPr>
            <a:r>
              <a:rPr lang="en-US" altLang="en-US" smtClean="0">
                <a:effectLst>
                  <a:outerShdw blurRad="38100" dist="38100" dir="2700000" algn="tl">
                    <a:srgbClr val="000000"/>
                  </a:outerShdw>
                </a:effectLst>
                <a:latin typeface="Arial" charset="0"/>
              </a:rPr>
              <a:t>God begins giving Israel his law starting with the </a:t>
            </a:r>
            <a:r>
              <a:rPr lang="en-US" altLang="en-US" i="1" smtClean="0">
                <a:effectLst>
                  <a:outerShdw blurRad="38100" dist="38100" dir="2700000" algn="tl">
                    <a:srgbClr val="000000"/>
                  </a:outerShdw>
                </a:effectLst>
                <a:latin typeface="Arial" charset="0"/>
              </a:rPr>
              <a:t>Ten Commandments</a:t>
            </a:r>
            <a:r>
              <a:rPr lang="en-US" altLang="en-US" smtClean="0">
                <a:effectLst>
                  <a:outerShdw blurRad="38100" dist="38100" dir="2700000" algn="tl">
                    <a:srgbClr val="000000"/>
                  </a:outerShdw>
                </a:effectLst>
                <a:latin typeface="Arial" charset="0"/>
              </a:rPr>
              <a:t> written on stone (Exodus 20:1-17).</a:t>
            </a:r>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God Gives Israel His Law</a:t>
            </a:r>
            <a:endParaRPr lang="en-US" altLang="en-US" sz="4800" smtClean="0"/>
          </a:p>
        </p:txBody>
      </p:sp>
      <p:sp>
        <p:nvSpPr>
          <p:cNvPr id="408579" name="Rectangle 3"/>
          <p:cNvSpPr>
            <a:spLocks noGrp="1" noChangeArrowheads="1"/>
          </p:cNvSpPr>
          <p:nvPr>
            <p:ph type="body" idx="1"/>
          </p:nvPr>
        </p:nvSpPr>
        <p:spPr>
          <a:xfrm>
            <a:off x="685800" y="1524000"/>
            <a:ext cx="8077200" cy="1295400"/>
          </a:xfrm>
        </p:spPr>
        <p:txBody>
          <a:bodyPr/>
          <a:lstStyle/>
          <a:p>
            <a:pPr>
              <a:lnSpc>
                <a:spcPct val="80000"/>
              </a:lnSpc>
              <a:defRPr/>
            </a:pPr>
            <a:r>
              <a:rPr lang="en-US" altLang="en-US" smtClean="0">
                <a:effectLst>
                  <a:outerShdw blurRad="38100" dist="38100" dir="2700000" algn="tl">
                    <a:srgbClr val="000000"/>
                  </a:outerShdw>
                </a:effectLst>
                <a:latin typeface="Arial" charset="0"/>
              </a:rPr>
              <a:t>God begins giving Israel his law starting with the </a:t>
            </a:r>
            <a:r>
              <a:rPr lang="en-US" altLang="en-US" i="1" smtClean="0">
                <a:effectLst>
                  <a:outerShdw blurRad="38100" dist="38100" dir="2700000" algn="tl">
                    <a:srgbClr val="000000"/>
                  </a:outerShdw>
                </a:effectLst>
                <a:latin typeface="Arial" charset="0"/>
              </a:rPr>
              <a:t>Ten Commandments</a:t>
            </a:r>
            <a:r>
              <a:rPr lang="en-US" altLang="en-US" smtClean="0">
                <a:effectLst>
                  <a:outerShdw blurRad="38100" dist="38100" dir="2700000" algn="tl">
                    <a:srgbClr val="000000"/>
                  </a:outerShdw>
                </a:effectLst>
                <a:latin typeface="Arial" charset="0"/>
              </a:rPr>
              <a:t> written on stone (Exodus 20:1-17).</a:t>
            </a:r>
          </a:p>
        </p:txBody>
      </p:sp>
      <p:sp>
        <p:nvSpPr>
          <p:cNvPr id="408580" name="Text Box 4"/>
          <p:cNvSpPr txBox="1">
            <a:spLocks noChangeArrowheads="1"/>
          </p:cNvSpPr>
          <p:nvPr/>
        </p:nvSpPr>
        <p:spPr bwMode="auto">
          <a:xfrm>
            <a:off x="457200" y="2971800"/>
            <a:ext cx="37338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You shall have no other gods.</a:t>
            </a:r>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267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God Gives Israel His Law</a:t>
            </a:r>
            <a:endParaRPr lang="en-US" altLang="en-US" sz="4800" smtClean="0"/>
          </a:p>
        </p:txBody>
      </p:sp>
      <p:sp>
        <p:nvSpPr>
          <p:cNvPr id="412675" name="Rectangle 3"/>
          <p:cNvSpPr>
            <a:spLocks noGrp="1" noChangeArrowheads="1"/>
          </p:cNvSpPr>
          <p:nvPr>
            <p:ph type="body" idx="1"/>
          </p:nvPr>
        </p:nvSpPr>
        <p:spPr>
          <a:xfrm>
            <a:off x="685800" y="1524000"/>
            <a:ext cx="8077200" cy="1295400"/>
          </a:xfrm>
        </p:spPr>
        <p:txBody>
          <a:bodyPr/>
          <a:lstStyle/>
          <a:p>
            <a:pPr>
              <a:lnSpc>
                <a:spcPct val="80000"/>
              </a:lnSpc>
              <a:defRPr/>
            </a:pPr>
            <a:r>
              <a:rPr lang="en-US" altLang="en-US" smtClean="0">
                <a:effectLst>
                  <a:outerShdw blurRad="38100" dist="38100" dir="2700000" algn="tl">
                    <a:srgbClr val="000000"/>
                  </a:outerShdw>
                </a:effectLst>
                <a:latin typeface="Arial" charset="0"/>
              </a:rPr>
              <a:t>God begins giving Israel his law starting with the </a:t>
            </a:r>
            <a:r>
              <a:rPr lang="en-US" altLang="en-US" i="1" smtClean="0">
                <a:effectLst>
                  <a:outerShdw blurRad="38100" dist="38100" dir="2700000" algn="tl">
                    <a:srgbClr val="000000"/>
                  </a:outerShdw>
                </a:effectLst>
                <a:latin typeface="Arial" charset="0"/>
              </a:rPr>
              <a:t>Ten Commandments</a:t>
            </a:r>
            <a:r>
              <a:rPr lang="en-US" altLang="en-US" smtClean="0">
                <a:effectLst>
                  <a:outerShdw blurRad="38100" dist="38100" dir="2700000" algn="tl">
                    <a:srgbClr val="000000"/>
                  </a:outerShdw>
                </a:effectLst>
                <a:latin typeface="Arial" charset="0"/>
              </a:rPr>
              <a:t> written on stone (Exodus 20:1-17).</a:t>
            </a:r>
          </a:p>
        </p:txBody>
      </p:sp>
      <p:sp>
        <p:nvSpPr>
          <p:cNvPr id="412676" name="Text Box 4"/>
          <p:cNvSpPr txBox="1">
            <a:spLocks noChangeArrowheads="1"/>
          </p:cNvSpPr>
          <p:nvPr/>
        </p:nvSpPr>
        <p:spPr bwMode="auto">
          <a:xfrm>
            <a:off x="457200" y="2971800"/>
            <a:ext cx="37338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You shall have no other gods.</a:t>
            </a:r>
          </a:p>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You shall not worship a carved image.</a:t>
            </a:r>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472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God Gives Israel His Law</a:t>
            </a:r>
            <a:endParaRPr lang="en-US" altLang="en-US" sz="4800" smtClean="0"/>
          </a:p>
        </p:txBody>
      </p:sp>
      <p:sp>
        <p:nvSpPr>
          <p:cNvPr id="414723" name="Rectangle 3"/>
          <p:cNvSpPr>
            <a:spLocks noGrp="1" noChangeArrowheads="1"/>
          </p:cNvSpPr>
          <p:nvPr>
            <p:ph type="body" idx="1"/>
          </p:nvPr>
        </p:nvSpPr>
        <p:spPr>
          <a:xfrm>
            <a:off x="685800" y="1524000"/>
            <a:ext cx="8077200" cy="1295400"/>
          </a:xfrm>
        </p:spPr>
        <p:txBody>
          <a:bodyPr/>
          <a:lstStyle/>
          <a:p>
            <a:pPr>
              <a:lnSpc>
                <a:spcPct val="80000"/>
              </a:lnSpc>
              <a:defRPr/>
            </a:pPr>
            <a:r>
              <a:rPr lang="en-US" altLang="en-US" smtClean="0">
                <a:effectLst>
                  <a:outerShdw blurRad="38100" dist="38100" dir="2700000" algn="tl">
                    <a:srgbClr val="000000"/>
                  </a:outerShdw>
                </a:effectLst>
                <a:latin typeface="Arial" charset="0"/>
              </a:rPr>
              <a:t>God begins giving Israel his law starting with the </a:t>
            </a:r>
            <a:r>
              <a:rPr lang="en-US" altLang="en-US" i="1" smtClean="0">
                <a:effectLst>
                  <a:outerShdw blurRad="38100" dist="38100" dir="2700000" algn="tl">
                    <a:srgbClr val="000000"/>
                  </a:outerShdw>
                </a:effectLst>
                <a:latin typeface="Arial" charset="0"/>
              </a:rPr>
              <a:t>Ten Commandments</a:t>
            </a:r>
            <a:r>
              <a:rPr lang="en-US" altLang="en-US" smtClean="0">
                <a:effectLst>
                  <a:outerShdw blurRad="38100" dist="38100" dir="2700000" algn="tl">
                    <a:srgbClr val="000000"/>
                  </a:outerShdw>
                </a:effectLst>
                <a:latin typeface="Arial" charset="0"/>
              </a:rPr>
              <a:t> written on stone (Exodus 20:1-17).</a:t>
            </a:r>
          </a:p>
        </p:txBody>
      </p:sp>
      <p:sp>
        <p:nvSpPr>
          <p:cNvPr id="414724" name="Text Box 4"/>
          <p:cNvSpPr txBox="1">
            <a:spLocks noChangeArrowheads="1"/>
          </p:cNvSpPr>
          <p:nvPr/>
        </p:nvSpPr>
        <p:spPr bwMode="auto">
          <a:xfrm>
            <a:off x="457200" y="2971800"/>
            <a:ext cx="3733800" cy="228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You shall have no other gods.</a:t>
            </a:r>
          </a:p>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You shall not worship a carved image.</a:t>
            </a:r>
          </a:p>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You shall not take the name of God in vain.</a:t>
            </a:r>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677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God Gives Israel His Law</a:t>
            </a:r>
            <a:endParaRPr lang="en-US" altLang="en-US" sz="4800" smtClean="0"/>
          </a:p>
        </p:txBody>
      </p:sp>
      <p:sp>
        <p:nvSpPr>
          <p:cNvPr id="416771" name="Rectangle 3"/>
          <p:cNvSpPr>
            <a:spLocks noGrp="1" noChangeArrowheads="1"/>
          </p:cNvSpPr>
          <p:nvPr>
            <p:ph type="body" idx="1"/>
          </p:nvPr>
        </p:nvSpPr>
        <p:spPr>
          <a:xfrm>
            <a:off x="685800" y="1524000"/>
            <a:ext cx="8077200" cy="1295400"/>
          </a:xfrm>
        </p:spPr>
        <p:txBody>
          <a:bodyPr/>
          <a:lstStyle/>
          <a:p>
            <a:pPr>
              <a:lnSpc>
                <a:spcPct val="80000"/>
              </a:lnSpc>
              <a:defRPr/>
            </a:pPr>
            <a:r>
              <a:rPr lang="en-US" altLang="en-US" smtClean="0">
                <a:effectLst>
                  <a:outerShdw blurRad="38100" dist="38100" dir="2700000" algn="tl">
                    <a:srgbClr val="000000"/>
                  </a:outerShdw>
                </a:effectLst>
                <a:latin typeface="Arial" charset="0"/>
              </a:rPr>
              <a:t>God begins giving Israel his law starting with the </a:t>
            </a:r>
            <a:r>
              <a:rPr lang="en-US" altLang="en-US" i="1" smtClean="0">
                <a:effectLst>
                  <a:outerShdw blurRad="38100" dist="38100" dir="2700000" algn="tl">
                    <a:srgbClr val="000000"/>
                  </a:outerShdw>
                </a:effectLst>
                <a:latin typeface="Arial" charset="0"/>
              </a:rPr>
              <a:t>Ten Commandments</a:t>
            </a:r>
            <a:r>
              <a:rPr lang="en-US" altLang="en-US" smtClean="0">
                <a:effectLst>
                  <a:outerShdw blurRad="38100" dist="38100" dir="2700000" algn="tl">
                    <a:srgbClr val="000000"/>
                  </a:outerShdw>
                </a:effectLst>
                <a:latin typeface="Arial" charset="0"/>
              </a:rPr>
              <a:t> written on stone (Exodus 20:1-17).</a:t>
            </a:r>
          </a:p>
        </p:txBody>
      </p:sp>
      <p:sp>
        <p:nvSpPr>
          <p:cNvPr id="416772" name="Text Box 4"/>
          <p:cNvSpPr txBox="1">
            <a:spLocks noChangeArrowheads="1"/>
          </p:cNvSpPr>
          <p:nvPr/>
        </p:nvSpPr>
        <p:spPr bwMode="auto">
          <a:xfrm>
            <a:off x="457200" y="2971800"/>
            <a:ext cx="3733800" cy="264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You shall have no other gods.</a:t>
            </a:r>
          </a:p>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You shall not worship a carved image.</a:t>
            </a:r>
          </a:p>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You shall not take the name of God in vain.</a:t>
            </a:r>
          </a:p>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Keep the Sabbath.</a:t>
            </a:r>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881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God Gives Israel His Law</a:t>
            </a:r>
            <a:endParaRPr lang="en-US" altLang="en-US" sz="4800" smtClean="0"/>
          </a:p>
        </p:txBody>
      </p:sp>
      <p:sp>
        <p:nvSpPr>
          <p:cNvPr id="418819" name="Rectangle 3"/>
          <p:cNvSpPr>
            <a:spLocks noGrp="1" noChangeArrowheads="1"/>
          </p:cNvSpPr>
          <p:nvPr>
            <p:ph type="body" idx="1"/>
          </p:nvPr>
        </p:nvSpPr>
        <p:spPr>
          <a:xfrm>
            <a:off x="685800" y="1524000"/>
            <a:ext cx="8077200" cy="1295400"/>
          </a:xfrm>
        </p:spPr>
        <p:txBody>
          <a:bodyPr/>
          <a:lstStyle/>
          <a:p>
            <a:pPr>
              <a:lnSpc>
                <a:spcPct val="80000"/>
              </a:lnSpc>
              <a:defRPr/>
            </a:pPr>
            <a:r>
              <a:rPr lang="en-US" altLang="en-US" smtClean="0">
                <a:effectLst>
                  <a:outerShdw blurRad="38100" dist="38100" dir="2700000" algn="tl">
                    <a:srgbClr val="000000"/>
                  </a:outerShdw>
                </a:effectLst>
                <a:latin typeface="Arial" charset="0"/>
              </a:rPr>
              <a:t>God begins giving Israel his law starting with the </a:t>
            </a:r>
            <a:r>
              <a:rPr lang="en-US" altLang="en-US" i="1" smtClean="0">
                <a:effectLst>
                  <a:outerShdw blurRad="38100" dist="38100" dir="2700000" algn="tl">
                    <a:srgbClr val="000000"/>
                  </a:outerShdw>
                </a:effectLst>
                <a:latin typeface="Arial" charset="0"/>
              </a:rPr>
              <a:t>Ten Commandments</a:t>
            </a:r>
            <a:r>
              <a:rPr lang="en-US" altLang="en-US" smtClean="0">
                <a:effectLst>
                  <a:outerShdw blurRad="38100" dist="38100" dir="2700000" algn="tl">
                    <a:srgbClr val="000000"/>
                  </a:outerShdw>
                </a:effectLst>
                <a:latin typeface="Arial" charset="0"/>
              </a:rPr>
              <a:t> written on stone (Exodus 20:1-17).</a:t>
            </a:r>
          </a:p>
        </p:txBody>
      </p:sp>
      <p:sp>
        <p:nvSpPr>
          <p:cNvPr id="418820" name="Text Box 4"/>
          <p:cNvSpPr txBox="1">
            <a:spLocks noChangeArrowheads="1"/>
          </p:cNvSpPr>
          <p:nvPr/>
        </p:nvSpPr>
        <p:spPr bwMode="auto">
          <a:xfrm>
            <a:off x="457200" y="2971800"/>
            <a:ext cx="3733800" cy="337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You shall have no other gods.</a:t>
            </a:r>
          </a:p>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You shall not worship a carved image.</a:t>
            </a:r>
          </a:p>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You shall not take the name of God in vain.</a:t>
            </a:r>
          </a:p>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Keep the Sabbath.</a:t>
            </a:r>
          </a:p>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Honor father and mother.</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4018" name="Rectangle 2"/>
          <p:cNvSpPr>
            <a:spLocks noGrp="1" noChangeArrowheads="1"/>
          </p:cNvSpPr>
          <p:nvPr>
            <p:ph type="body" idx="1"/>
          </p:nvPr>
        </p:nvSpPr>
        <p:spPr>
          <a:xfrm>
            <a:off x="685800" y="1524000"/>
            <a:ext cx="8153400" cy="533400"/>
          </a:xfrm>
        </p:spPr>
        <p:txBody>
          <a:bodyPr/>
          <a:lstStyle/>
          <a:p>
            <a:pPr>
              <a:defRPr/>
            </a:pPr>
            <a:r>
              <a:rPr lang="en-US" altLang="en-US" smtClean="0">
                <a:effectLst>
                  <a:outerShdw blurRad="38100" dist="38100" dir="2700000" algn="tl">
                    <a:srgbClr val="000000"/>
                  </a:outerShdw>
                </a:effectLst>
                <a:latin typeface="Arial" charset="0"/>
              </a:rPr>
              <a:t>What is Sin?</a:t>
            </a:r>
          </a:p>
        </p:txBody>
      </p:sp>
      <p:sp>
        <p:nvSpPr>
          <p:cNvPr id="214019" name="Text Box 3"/>
          <p:cNvSpPr txBox="1">
            <a:spLocks noChangeArrowheads="1"/>
          </p:cNvSpPr>
          <p:nvPr/>
        </p:nvSpPr>
        <p:spPr bwMode="auto">
          <a:xfrm>
            <a:off x="1219200" y="34290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214020" name="Text Box 4"/>
          <p:cNvSpPr txBox="1">
            <a:spLocks noChangeArrowheads="1"/>
          </p:cNvSpPr>
          <p:nvPr/>
        </p:nvSpPr>
        <p:spPr bwMode="auto">
          <a:xfrm>
            <a:off x="6553200" y="33528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pPr>
              <a:defRPr/>
            </a:pPr>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214021" name="AutoShape 5"/>
          <p:cNvSpPr>
            <a:spLocks noChangeArrowheads="1"/>
          </p:cNvSpPr>
          <p:nvPr/>
        </p:nvSpPr>
        <p:spPr bwMode="auto">
          <a:xfrm>
            <a:off x="2133600" y="3352800"/>
            <a:ext cx="4114800" cy="2209800"/>
          </a:xfrm>
          <a:prstGeom prst="irregularSeal2">
            <a:avLst/>
          </a:prstGeom>
          <a:solidFill>
            <a:schemeClr val="accent1"/>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en-US" altLang="en-US" sz="4400" i="1">
                <a:solidFill>
                  <a:schemeClr val="hlink"/>
                </a:solidFill>
                <a:effectLst>
                  <a:outerShdw blurRad="38100" dist="38100" dir="2700000" algn="tl">
                    <a:srgbClr val="000000"/>
                  </a:outerShdw>
                </a:effectLst>
              </a:rPr>
              <a:t>SIN</a:t>
            </a:r>
            <a:endParaRPr lang="en-US" altLang="en-US"/>
          </a:p>
        </p:txBody>
      </p:sp>
      <p:sp>
        <p:nvSpPr>
          <p:cNvPr id="214022" name="Text Box 6"/>
          <p:cNvSpPr txBox="1">
            <a:spLocks noChangeArrowheads="1"/>
          </p:cNvSpPr>
          <p:nvPr/>
        </p:nvSpPr>
        <p:spPr bwMode="auto">
          <a:xfrm>
            <a:off x="1676400" y="5638800"/>
            <a:ext cx="5349875" cy="94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altLang="en-US" sz="3200" i="1">
                <a:solidFill>
                  <a:srgbClr val="FFFF00"/>
                </a:solidFill>
                <a:effectLst>
                  <a:outerShdw blurRad="38100" dist="38100" dir="2700000" algn="tl">
                    <a:srgbClr val="000000"/>
                  </a:outerShdw>
                </a:effectLst>
              </a:rPr>
              <a:t>This is spiritual death!</a:t>
            </a:r>
            <a:endParaRPr lang="en-US" altLang="en-US" sz="3200">
              <a:solidFill>
                <a:srgbClr val="FFFF00"/>
              </a:solidFill>
              <a:effectLst>
                <a:outerShdw blurRad="38100" dist="38100" dir="2700000" algn="tl">
                  <a:srgbClr val="000000"/>
                </a:outerShdw>
              </a:effectLst>
            </a:endParaRPr>
          </a:p>
          <a:p>
            <a:pPr algn="ctr">
              <a:defRPr/>
            </a:pPr>
            <a:r>
              <a:rPr lang="en-US" altLang="en-US">
                <a:effectLst>
                  <a:outerShdw blurRad="38100" dist="38100" dir="2700000" algn="tl">
                    <a:srgbClr val="000000"/>
                  </a:outerShdw>
                </a:effectLst>
              </a:rPr>
              <a:t>(Ephesians 2:1)</a:t>
            </a:r>
          </a:p>
        </p:txBody>
      </p:sp>
      <p:sp>
        <p:nvSpPr>
          <p:cNvPr id="214023" name="Text Box 7"/>
          <p:cNvSpPr txBox="1">
            <a:spLocks noChangeArrowheads="1"/>
          </p:cNvSpPr>
          <p:nvPr/>
        </p:nvSpPr>
        <p:spPr bwMode="auto">
          <a:xfrm>
            <a:off x="685800" y="2057400"/>
            <a:ext cx="7924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defRPr/>
            </a:pPr>
            <a:r>
              <a:rPr lang="en-US" altLang="en-US" sz="3200"/>
              <a:t>  </a:t>
            </a:r>
            <a:r>
              <a:rPr lang="en-US" altLang="en-US" sz="3200">
                <a:effectLst>
                  <a:outerShdw blurRad="38100" dist="38100" dir="2700000" algn="tl">
                    <a:srgbClr val="000000"/>
                  </a:outerShdw>
                </a:effectLst>
              </a:rPr>
              <a:t>What are the consequences of sin?</a:t>
            </a:r>
          </a:p>
          <a:p>
            <a:pPr lvl="1">
              <a:buFontTx/>
              <a:buChar char="–"/>
              <a:defRPr/>
            </a:pPr>
            <a:r>
              <a:rPr lang="en-US" altLang="en-US" sz="2800">
                <a:solidFill>
                  <a:srgbClr val="FFFF00"/>
                </a:solidFill>
                <a:effectLst>
                  <a:outerShdw blurRad="38100" dist="38100" dir="2700000" algn="tl">
                    <a:srgbClr val="000000"/>
                  </a:outerShdw>
                </a:effectLst>
              </a:rPr>
              <a:t> Sin separates man from God.</a:t>
            </a:r>
            <a:endParaRPr lang="en-US" altLang="en-US">
              <a:solidFill>
                <a:schemeClr val="accent2"/>
              </a:solidFill>
              <a:effectLst>
                <a:outerShdw blurRad="38100" dist="38100" dir="2700000" algn="tl">
                  <a:srgbClr val="000000"/>
                </a:outerShdw>
              </a:effectLst>
            </a:endParaRPr>
          </a:p>
          <a:p>
            <a:pPr>
              <a:defRPr/>
            </a:pPr>
            <a:endParaRPr lang="en-US" altLang="en-US">
              <a:effectLst>
                <a:outerShdw blurRad="38100" dist="38100" dir="2700000" algn="tl">
                  <a:srgbClr val="000000"/>
                </a:outerShdw>
              </a:effectLst>
            </a:endParaRPr>
          </a:p>
        </p:txBody>
      </p:sp>
      <p:sp>
        <p:nvSpPr>
          <p:cNvPr id="214024" name="Rectangle 8"/>
          <p:cNvSpPr>
            <a:spLocks noGrp="1" noChangeArrowheads="1"/>
          </p:cNvSpPr>
          <p:nvPr>
            <p:ph type="title"/>
          </p:nvPr>
        </p:nvSpPr>
        <p:spPr>
          <a:xfrm>
            <a:off x="304800" y="304800"/>
            <a:ext cx="8458200" cy="1143000"/>
          </a:xfrm>
        </p:spPr>
        <p:txBody>
          <a:bodyPr/>
          <a:lstStyle/>
          <a:p>
            <a:pPr>
              <a:defRPr/>
            </a:pPr>
            <a:r>
              <a:rPr lang="en-US" altLang="en-US" smtClean="0">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62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God Gives Israel His Law</a:t>
            </a:r>
            <a:endParaRPr lang="en-US" altLang="en-US" sz="4800" smtClean="0"/>
          </a:p>
        </p:txBody>
      </p:sp>
      <p:sp>
        <p:nvSpPr>
          <p:cNvPr id="410627" name="Rectangle 3"/>
          <p:cNvSpPr>
            <a:spLocks noGrp="1" noChangeArrowheads="1"/>
          </p:cNvSpPr>
          <p:nvPr>
            <p:ph type="body" idx="1"/>
          </p:nvPr>
        </p:nvSpPr>
        <p:spPr>
          <a:xfrm>
            <a:off x="685800" y="1524000"/>
            <a:ext cx="8077200" cy="1295400"/>
          </a:xfrm>
        </p:spPr>
        <p:txBody>
          <a:bodyPr/>
          <a:lstStyle/>
          <a:p>
            <a:pPr>
              <a:lnSpc>
                <a:spcPct val="80000"/>
              </a:lnSpc>
              <a:defRPr/>
            </a:pPr>
            <a:r>
              <a:rPr lang="en-US" altLang="en-US" smtClean="0">
                <a:effectLst>
                  <a:outerShdw blurRad="38100" dist="38100" dir="2700000" algn="tl">
                    <a:srgbClr val="000000"/>
                  </a:outerShdw>
                </a:effectLst>
                <a:latin typeface="Arial" charset="0"/>
              </a:rPr>
              <a:t>God begins giving Israel his law starting with the </a:t>
            </a:r>
            <a:r>
              <a:rPr lang="en-US" altLang="en-US" i="1" smtClean="0">
                <a:effectLst>
                  <a:outerShdw blurRad="38100" dist="38100" dir="2700000" algn="tl">
                    <a:srgbClr val="000000"/>
                  </a:outerShdw>
                </a:effectLst>
                <a:latin typeface="Arial" charset="0"/>
              </a:rPr>
              <a:t>Ten Commandments</a:t>
            </a:r>
            <a:r>
              <a:rPr lang="en-US" altLang="en-US" smtClean="0">
                <a:effectLst>
                  <a:outerShdw blurRad="38100" dist="38100" dir="2700000" algn="tl">
                    <a:srgbClr val="000000"/>
                  </a:outerShdw>
                </a:effectLst>
                <a:latin typeface="Arial" charset="0"/>
              </a:rPr>
              <a:t> written on stone (Exodus 20:1-17).</a:t>
            </a:r>
          </a:p>
        </p:txBody>
      </p:sp>
      <p:sp>
        <p:nvSpPr>
          <p:cNvPr id="410628" name="Text Box 4"/>
          <p:cNvSpPr txBox="1">
            <a:spLocks noChangeArrowheads="1"/>
          </p:cNvSpPr>
          <p:nvPr/>
        </p:nvSpPr>
        <p:spPr bwMode="auto">
          <a:xfrm>
            <a:off x="457200" y="2971800"/>
            <a:ext cx="3733800" cy="337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You shall have no other gods.</a:t>
            </a:r>
          </a:p>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You shall not worship a carved image.</a:t>
            </a:r>
          </a:p>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You shall not take the name of God in vain.</a:t>
            </a:r>
          </a:p>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Keep the Sabbath.</a:t>
            </a:r>
          </a:p>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Honor father and mother.</a:t>
            </a:r>
          </a:p>
        </p:txBody>
      </p:sp>
      <p:sp>
        <p:nvSpPr>
          <p:cNvPr id="410629" name="Text Box 5"/>
          <p:cNvSpPr txBox="1">
            <a:spLocks noChangeArrowheads="1"/>
          </p:cNvSpPr>
          <p:nvPr/>
        </p:nvSpPr>
        <p:spPr bwMode="auto">
          <a:xfrm>
            <a:off x="5105400" y="2971800"/>
            <a:ext cx="37338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startAt="6"/>
              <a:defRPr/>
            </a:pPr>
            <a:r>
              <a:rPr lang="en-US" altLang="en-US" smtClean="0">
                <a:solidFill>
                  <a:srgbClr val="FFFF00"/>
                </a:solidFill>
                <a:effectLst>
                  <a:outerShdw blurRad="38100" dist="38100" dir="2700000" algn="tl">
                    <a:srgbClr val="000000"/>
                  </a:outerShdw>
                </a:effectLst>
                <a:latin typeface="Arial" charset="0"/>
              </a:rPr>
              <a:t>You shall not murder.</a:t>
            </a:r>
          </a:p>
          <a:p>
            <a:pPr>
              <a:defRPr/>
            </a:pPr>
            <a:endParaRPr lang="en-US" altLang="en-US" smtClean="0">
              <a:solidFill>
                <a:srgbClr val="FFFF00"/>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086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God Gives Israel His Law</a:t>
            </a:r>
            <a:endParaRPr lang="en-US" altLang="en-US" sz="4800" smtClean="0"/>
          </a:p>
        </p:txBody>
      </p:sp>
      <p:sp>
        <p:nvSpPr>
          <p:cNvPr id="420867" name="Rectangle 3"/>
          <p:cNvSpPr>
            <a:spLocks noGrp="1" noChangeArrowheads="1"/>
          </p:cNvSpPr>
          <p:nvPr>
            <p:ph type="body" idx="1"/>
          </p:nvPr>
        </p:nvSpPr>
        <p:spPr>
          <a:xfrm>
            <a:off x="685800" y="1524000"/>
            <a:ext cx="8077200" cy="1295400"/>
          </a:xfrm>
        </p:spPr>
        <p:txBody>
          <a:bodyPr/>
          <a:lstStyle/>
          <a:p>
            <a:pPr>
              <a:lnSpc>
                <a:spcPct val="80000"/>
              </a:lnSpc>
              <a:defRPr/>
            </a:pPr>
            <a:r>
              <a:rPr lang="en-US" altLang="en-US" smtClean="0">
                <a:effectLst>
                  <a:outerShdw blurRad="38100" dist="38100" dir="2700000" algn="tl">
                    <a:srgbClr val="000000"/>
                  </a:outerShdw>
                </a:effectLst>
                <a:latin typeface="Arial" charset="0"/>
              </a:rPr>
              <a:t>God begins giving Israel his law starting with the </a:t>
            </a:r>
            <a:r>
              <a:rPr lang="en-US" altLang="en-US" i="1" smtClean="0">
                <a:effectLst>
                  <a:outerShdw blurRad="38100" dist="38100" dir="2700000" algn="tl">
                    <a:srgbClr val="000000"/>
                  </a:outerShdw>
                </a:effectLst>
                <a:latin typeface="Arial" charset="0"/>
              </a:rPr>
              <a:t>Ten Commandments</a:t>
            </a:r>
            <a:r>
              <a:rPr lang="en-US" altLang="en-US" smtClean="0">
                <a:effectLst>
                  <a:outerShdw blurRad="38100" dist="38100" dir="2700000" algn="tl">
                    <a:srgbClr val="000000"/>
                  </a:outerShdw>
                </a:effectLst>
                <a:latin typeface="Arial" charset="0"/>
              </a:rPr>
              <a:t> written on stone (Exodus 20:1-17).</a:t>
            </a:r>
          </a:p>
        </p:txBody>
      </p:sp>
      <p:sp>
        <p:nvSpPr>
          <p:cNvPr id="420868" name="Text Box 4"/>
          <p:cNvSpPr txBox="1">
            <a:spLocks noChangeArrowheads="1"/>
          </p:cNvSpPr>
          <p:nvPr/>
        </p:nvSpPr>
        <p:spPr bwMode="auto">
          <a:xfrm>
            <a:off x="457200" y="2971800"/>
            <a:ext cx="3733800" cy="337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You shall have no other gods.</a:t>
            </a:r>
          </a:p>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You shall not worship a carved image.</a:t>
            </a:r>
          </a:p>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You shall not take the name of God in vain.</a:t>
            </a:r>
          </a:p>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Keep the Sabbath.</a:t>
            </a:r>
          </a:p>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Honor father and mother.</a:t>
            </a:r>
          </a:p>
        </p:txBody>
      </p:sp>
      <p:sp>
        <p:nvSpPr>
          <p:cNvPr id="420869" name="Text Box 5"/>
          <p:cNvSpPr txBox="1">
            <a:spLocks noChangeArrowheads="1"/>
          </p:cNvSpPr>
          <p:nvPr/>
        </p:nvSpPr>
        <p:spPr bwMode="auto">
          <a:xfrm>
            <a:off x="5105400" y="2971800"/>
            <a:ext cx="37338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startAt="6"/>
              <a:defRPr/>
            </a:pPr>
            <a:r>
              <a:rPr lang="en-US" altLang="en-US" smtClean="0">
                <a:solidFill>
                  <a:srgbClr val="FFFF00"/>
                </a:solidFill>
                <a:effectLst>
                  <a:outerShdw blurRad="38100" dist="38100" dir="2700000" algn="tl">
                    <a:srgbClr val="000000"/>
                  </a:outerShdw>
                </a:effectLst>
                <a:latin typeface="Arial" charset="0"/>
              </a:rPr>
              <a:t>You shall not murder.</a:t>
            </a:r>
          </a:p>
          <a:p>
            <a:pPr>
              <a:buFontTx/>
              <a:buAutoNum type="arabicPeriod" startAt="6"/>
              <a:defRPr/>
            </a:pPr>
            <a:r>
              <a:rPr lang="en-US" altLang="en-US" smtClean="0">
                <a:solidFill>
                  <a:srgbClr val="FFFF00"/>
                </a:solidFill>
                <a:effectLst>
                  <a:outerShdw blurRad="38100" dist="38100" dir="2700000" algn="tl">
                    <a:srgbClr val="000000"/>
                  </a:outerShdw>
                </a:effectLst>
                <a:latin typeface="Arial" charset="0"/>
              </a:rPr>
              <a:t>You shall not commit adultery.</a:t>
            </a:r>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291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God Gives Israel His Law</a:t>
            </a:r>
            <a:endParaRPr lang="en-US" altLang="en-US" sz="4800" smtClean="0"/>
          </a:p>
        </p:txBody>
      </p:sp>
      <p:sp>
        <p:nvSpPr>
          <p:cNvPr id="422915" name="Rectangle 3"/>
          <p:cNvSpPr>
            <a:spLocks noGrp="1" noChangeArrowheads="1"/>
          </p:cNvSpPr>
          <p:nvPr>
            <p:ph type="body" idx="1"/>
          </p:nvPr>
        </p:nvSpPr>
        <p:spPr>
          <a:xfrm>
            <a:off x="685800" y="1524000"/>
            <a:ext cx="8077200" cy="1295400"/>
          </a:xfrm>
        </p:spPr>
        <p:txBody>
          <a:bodyPr/>
          <a:lstStyle/>
          <a:p>
            <a:pPr>
              <a:lnSpc>
                <a:spcPct val="80000"/>
              </a:lnSpc>
              <a:defRPr/>
            </a:pPr>
            <a:r>
              <a:rPr lang="en-US" altLang="en-US" smtClean="0">
                <a:effectLst>
                  <a:outerShdw blurRad="38100" dist="38100" dir="2700000" algn="tl">
                    <a:srgbClr val="000000"/>
                  </a:outerShdw>
                </a:effectLst>
                <a:latin typeface="Arial" charset="0"/>
              </a:rPr>
              <a:t>God begins giving Israel his law starting with the </a:t>
            </a:r>
            <a:r>
              <a:rPr lang="en-US" altLang="en-US" i="1" smtClean="0">
                <a:effectLst>
                  <a:outerShdw blurRad="38100" dist="38100" dir="2700000" algn="tl">
                    <a:srgbClr val="000000"/>
                  </a:outerShdw>
                </a:effectLst>
                <a:latin typeface="Arial" charset="0"/>
              </a:rPr>
              <a:t>Ten Commandments</a:t>
            </a:r>
            <a:r>
              <a:rPr lang="en-US" altLang="en-US" smtClean="0">
                <a:effectLst>
                  <a:outerShdw blurRad="38100" dist="38100" dir="2700000" algn="tl">
                    <a:srgbClr val="000000"/>
                  </a:outerShdw>
                </a:effectLst>
                <a:latin typeface="Arial" charset="0"/>
              </a:rPr>
              <a:t> written on stone (Exodus 20:1-17).</a:t>
            </a:r>
          </a:p>
        </p:txBody>
      </p:sp>
      <p:sp>
        <p:nvSpPr>
          <p:cNvPr id="422916" name="Text Box 4"/>
          <p:cNvSpPr txBox="1">
            <a:spLocks noChangeArrowheads="1"/>
          </p:cNvSpPr>
          <p:nvPr/>
        </p:nvSpPr>
        <p:spPr bwMode="auto">
          <a:xfrm>
            <a:off x="457200" y="2971800"/>
            <a:ext cx="3733800" cy="337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You shall have no other gods.</a:t>
            </a:r>
          </a:p>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You shall not worship a carved image.</a:t>
            </a:r>
          </a:p>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You shall not take the name of God in vain.</a:t>
            </a:r>
          </a:p>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Keep the Sabbath.</a:t>
            </a:r>
          </a:p>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Honor father and mother.</a:t>
            </a:r>
          </a:p>
        </p:txBody>
      </p:sp>
      <p:sp>
        <p:nvSpPr>
          <p:cNvPr id="422917" name="Text Box 5"/>
          <p:cNvSpPr txBox="1">
            <a:spLocks noChangeArrowheads="1"/>
          </p:cNvSpPr>
          <p:nvPr/>
        </p:nvSpPr>
        <p:spPr bwMode="auto">
          <a:xfrm>
            <a:off x="5105400" y="2971800"/>
            <a:ext cx="37338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startAt="6"/>
              <a:defRPr/>
            </a:pPr>
            <a:r>
              <a:rPr lang="en-US" altLang="en-US" smtClean="0">
                <a:solidFill>
                  <a:srgbClr val="FFFF00"/>
                </a:solidFill>
                <a:effectLst>
                  <a:outerShdw blurRad="38100" dist="38100" dir="2700000" algn="tl">
                    <a:srgbClr val="000000"/>
                  </a:outerShdw>
                </a:effectLst>
                <a:latin typeface="Arial" charset="0"/>
              </a:rPr>
              <a:t>You shall not murder.</a:t>
            </a:r>
          </a:p>
          <a:p>
            <a:pPr>
              <a:buFontTx/>
              <a:buAutoNum type="arabicPeriod" startAt="6"/>
              <a:defRPr/>
            </a:pPr>
            <a:r>
              <a:rPr lang="en-US" altLang="en-US" smtClean="0">
                <a:solidFill>
                  <a:srgbClr val="FFFF00"/>
                </a:solidFill>
                <a:effectLst>
                  <a:outerShdw blurRad="38100" dist="38100" dir="2700000" algn="tl">
                    <a:srgbClr val="000000"/>
                  </a:outerShdw>
                </a:effectLst>
                <a:latin typeface="Arial" charset="0"/>
              </a:rPr>
              <a:t>You shall not commit adultery.</a:t>
            </a:r>
          </a:p>
          <a:p>
            <a:pPr>
              <a:buFontTx/>
              <a:buAutoNum type="arabicPeriod" startAt="6"/>
              <a:defRPr/>
            </a:pPr>
            <a:r>
              <a:rPr lang="en-US" altLang="en-US" smtClean="0">
                <a:solidFill>
                  <a:srgbClr val="FFFF00"/>
                </a:solidFill>
                <a:effectLst>
                  <a:outerShdw blurRad="38100" dist="38100" dir="2700000" algn="tl">
                    <a:srgbClr val="000000"/>
                  </a:outerShdw>
                </a:effectLst>
                <a:latin typeface="Arial" charset="0"/>
              </a:rPr>
              <a:t>You shall not steal.</a:t>
            </a:r>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496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God Gives Israel His Law</a:t>
            </a:r>
            <a:endParaRPr lang="en-US" altLang="en-US" sz="4800" smtClean="0"/>
          </a:p>
        </p:txBody>
      </p:sp>
      <p:sp>
        <p:nvSpPr>
          <p:cNvPr id="424963" name="Rectangle 3"/>
          <p:cNvSpPr>
            <a:spLocks noGrp="1" noChangeArrowheads="1"/>
          </p:cNvSpPr>
          <p:nvPr>
            <p:ph type="body" idx="1"/>
          </p:nvPr>
        </p:nvSpPr>
        <p:spPr>
          <a:xfrm>
            <a:off x="685800" y="1524000"/>
            <a:ext cx="8077200" cy="1295400"/>
          </a:xfrm>
        </p:spPr>
        <p:txBody>
          <a:bodyPr/>
          <a:lstStyle/>
          <a:p>
            <a:pPr>
              <a:lnSpc>
                <a:spcPct val="80000"/>
              </a:lnSpc>
              <a:defRPr/>
            </a:pPr>
            <a:r>
              <a:rPr lang="en-US" altLang="en-US" smtClean="0">
                <a:effectLst>
                  <a:outerShdw blurRad="38100" dist="38100" dir="2700000" algn="tl">
                    <a:srgbClr val="000000"/>
                  </a:outerShdw>
                </a:effectLst>
                <a:latin typeface="Arial" charset="0"/>
              </a:rPr>
              <a:t>God begins giving Israel his law starting with the </a:t>
            </a:r>
            <a:r>
              <a:rPr lang="en-US" altLang="en-US" i="1" smtClean="0">
                <a:effectLst>
                  <a:outerShdw blurRad="38100" dist="38100" dir="2700000" algn="tl">
                    <a:srgbClr val="000000"/>
                  </a:outerShdw>
                </a:effectLst>
                <a:latin typeface="Arial" charset="0"/>
              </a:rPr>
              <a:t>Ten Commandments</a:t>
            </a:r>
            <a:r>
              <a:rPr lang="en-US" altLang="en-US" smtClean="0">
                <a:effectLst>
                  <a:outerShdw blurRad="38100" dist="38100" dir="2700000" algn="tl">
                    <a:srgbClr val="000000"/>
                  </a:outerShdw>
                </a:effectLst>
                <a:latin typeface="Arial" charset="0"/>
              </a:rPr>
              <a:t> written on stone (Exodus 20:1-17).</a:t>
            </a:r>
          </a:p>
        </p:txBody>
      </p:sp>
      <p:sp>
        <p:nvSpPr>
          <p:cNvPr id="424964" name="Text Box 4"/>
          <p:cNvSpPr txBox="1">
            <a:spLocks noChangeArrowheads="1"/>
          </p:cNvSpPr>
          <p:nvPr/>
        </p:nvSpPr>
        <p:spPr bwMode="auto">
          <a:xfrm>
            <a:off x="457200" y="2971800"/>
            <a:ext cx="3733800" cy="337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You shall have no other gods.</a:t>
            </a:r>
          </a:p>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You shall not worship a carved image.</a:t>
            </a:r>
          </a:p>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You shall not take the name of God in vain.</a:t>
            </a:r>
          </a:p>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Keep the Sabbath.</a:t>
            </a:r>
          </a:p>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Honor father and mother.</a:t>
            </a:r>
          </a:p>
        </p:txBody>
      </p:sp>
      <p:sp>
        <p:nvSpPr>
          <p:cNvPr id="424965" name="Text Box 5"/>
          <p:cNvSpPr txBox="1">
            <a:spLocks noChangeArrowheads="1"/>
          </p:cNvSpPr>
          <p:nvPr/>
        </p:nvSpPr>
        <p:spPr bwMode="auto">
          <a:xfrm>
            <a:off x="5105400" y="2971800"/>
            <a:ext cx="3733800" cy="228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startAt="6"/>
              <a:defRPr/>
            </a:pPr>
            <a:r>
              <a:rPr lang="en-US" altLang="en-US" smtClean="0">
                <a:solidFill>
                  <a:srgbClr val="FFFF00"/>
                </a:solidFill>
                <a:effectLst>
                  <a:outerShdw blurRad="38100" dist="38100" dir="2700000" algn="tl">
                    <a:srgbClr val="000000"/>
                  </a:outerShdw>
                </a:effectLst>
                <a:latin typeface="Arial" charset="0"/>
              </a:rPr>
              <a:t>You shall not murder.</a:t>
            </a:r>
          </a:p>
          <a:p>
            <a:pPr>
              <a:buFontTx/>
              <a:buAutoNum type="arabicPeriod" startAt="6"/>
              <a:defRPr/>
            </a:pPr>
            <a:r>
              <a:rPr lang="en-US" altLang="en-US" smtClean="0">
                <a:solidFill>
                  <a:srgbClr val="FFFF00"/>
                </a:solidFill>
                <a:effectLst>
                  <a:outerShdw blurRad="38100" dist="38100" dir="2700000" algn="tl">
                    <a:srgbClr val="000000"/>
                  </a:outerShdw>
                </a:effectLst>
                <a:latin typeface="Arial" charset="0"/>
              </a:rPr>
              <a:t>You shall not commit adultery.</a:t>
            </a:r>
          </a:p>
          <a:p>
            <a:pPr>
              <a:buFontTx/>
              <a:buAutoNum type="arabicPeriod" startAt="6"/>
              <a:defRPr/>
            </a:pPr>
            <a:r>
              <a:rPr lang="en-US" altLang="en-US" smtClean="0">
                <a:solidFill>
                  <a:srgbClr val="FFFF00"/>
                </a:solidFill>
                <a:effectLst>
                  <a:outerShdw blurRad="38100" dist="38100" dir="2700000" algn="tl">
                    <a:srgbClr val="000000"/>
                  </a:outerShdw>
                </a:effectLst>
                <a:latin typeface="Arial" charset="0"/>
              </a:rPr>
              <a:t>You shall not steal.</a:t>
            </a:r>
          </a:p>
          <a:p>
            <a:pPr>
              <a:buFontTx/>
              <a:buAutoNum type="arabicPeriod" startAt="6"/>
              <a:defRPr/>
            </a:pPr>
            <a:r>
              <a:rPr lang="en-US" altLang="en-US" smtClean="0">
                <a:solidFill>
                  <a:srgbClr val="FFFF00"/>
                </a:solidFill>
                <a:effectLst>
                  <a:outerShdw blurRad="38100" dist="38100" dir="2700000" algn="tl">
                    <a:srgbClr val="000000"/>
                  </a:outerShdw>
                </a:effectLst>
                <a:latin typeface="Arial" charset="0"/>
              </a:rPr>
              <a:t>You shall not bear false witness.</a:t>
            </a:r>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701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God Gives Israel His Law</a:t>
            </a:r>
            <a:endParaRPr lang="en-US" altLang="en-US" sz="4800" smtClean="0"/>
          </a:p>
        </p:txBody>
      </p:sp>
      <p:sp>
        <p:nvSpPr>
          <p:cNvPr id="427011" name="Rectangle 3"/>
          <p:cNvSpPr>
            <a:spLocks noGrp="1" noChangeArrowheads="1"/>
          </p:cNvSpPr>
          <p:nvPr>
            <p:ph type="body" idx="1"/>
          </p:nvPr>
        </p:nvSpPr>
        <p:spPr>
          <a:xfrm>
            <a:off x="685800" y="1524000"/>
            <a:ext cx="8077200" cy="1295400"/>
          </a:xfrm>
        </p:spPr>
        <p:txBody>
          <a:bodyPr/>
          <a:lstStyle/>
          <a:p>
            <a:pPr>
              <a:lnSpc>
                <a:spcPct val="80000"/>
              </a:lnSpc>
              <a:defRPr/>
            </a:pPr>
            <a:r>
              <a:rPr lang="en-US" altLang="en-US" smtClean="0">
                <a:effectLst>
                  <a:outerShdw blurRad="38100" dist="38100" dir="2700000" algn="tl">
                    <a:srgbClr val="000000"/>
                  </a:outerShdw>
                </a:effectLst>
                <a:latin typeface="Arial" charset="0"/>
              </a:rPr>
              <a:t>God begins giving Israel his law starting with the </a:t>
            </a:r>
            <a:r>
              <a:rPr lang="en-US" altLang="en-US" i="1" smtClean="0">
                <a:effectLst>
                  <a:outerShdw blurRad="38100" dist="38100" dir="2700000" algn="tl">
                    <a:srgbClr val="000000"/>
                  </a:outerShdw>
                </a:effectLst>
                <a:latin typeface="Arial" charset="0"/>
              </a:rPr>
              <a:t>Ten Commandments</a:t>
            </a:r>
            <a:r>
              <a:rPr lang="en-US" altLang="en-US" smtClean="0">
                <a:effectLst>
                  <a:outerShdw blurRad="38100" dist="38100" dir="2700000" algn="tl">
                    <a:srgbClr val="000000"/>
                  </a:outerShdw>
                </a:effectLst>
                <a:latin typeface="Arial" charset="0"/>
              </a:rPr>
              <a:t> written on stone (Exodus 20:1-17).</a:t>
            </a:r>
          </a:p>
        </p:txBody>
      </p:sp>
      <p:sp>
        <p:nvSpPr>
          <p:cNvPr id="427012" name="Text Box 4"/>
          <p:cNvSpPr txBox="1">
            <a:spLocks noChangeArrowheads="1"/>
          </p:cNvSpPr>
          <p:nvPr/>
        </p:nvSpPr>
        <p:spPr bwMode="auto">
          <a:xfrm>
            <a:off x="457200" y="2971800"/>
            <a:ext cx="3733800" cy="337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You shall have no other gods.</a:t>
            </a:r>
          </a:p>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You shall not worship a carved image.</a:t>
            </a:r>
          </a:p>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You shall not take the name of God in vain.</a:t>
            </a:r>
          </a:p>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Keep the Sabbath.</a:t>
            </a:r>
          </a:p>
          <a:p>
            <a:pPr>
              <a:buFontTx/>
              <a:buAutoNum type="arabicPeriod"/>
              <a:defRPr/>
            </a:pPr>
            <a:r>
              <a:rPr lang="en-US" altLang="en-US" smtClean="0">
                <a:solidFill>
                  <a:srgbClr val="FFFF00"/>
                </a:solidFill>
                <a:effectLst>
                  <a:outerShdw blurRad="38100" dist="38100" dir="2700000" algn="tl">
                    <a:srgbClr val="000000"/>
                  </a:outerShdw>
                </a:effectLst>
                <a:latin typeface="Arial" charset="0"/>
              </a:rPr>
              <a:t>Honor father and mother.</a:t>
            </a:r>
          </a:p>
        </p:txBody>
      </p:sp>
      <p:sp>
        <p:nvSpPr>
          <p:cNvPr id="427013" name="Text Box 5"/>
          <p:cNvSpPr txBox="1">
            <a:spLocks noChangeArrowheads="1"/>
          </p:cNvSpPr>
          <p:nvPr/>
        </p:nvSpPr>
        <p:spPr bwMode="auto">
          <a:xfrm>
            <a:off x="5105400" y="2971800"/>
            <a:ext cx="3733800" cy="264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startAt="6"/>
              <a:defRPr/>
            </a:pPr>
            <a:r>
              <a:rPr lang="en-US" altLang="en-US" smtClean="0">
                <a:solidFill>
                  <a:srgbClr val="FFFF00"/>
                </a:solidFill>
                <a:effectLst>
                  <a:outerShdw blurRad="38100" dist="38100" dir="2700000" algn="tl">
                    <a:srgbClr val="000000"/>
                  </a:outerShdw>
                </a:effectLst>
                <a:latin typeface="Arial" charset="0"/>
              </a:rPr>
              <a:t>You shall not murder.</a:t>
            </a:r>
          </a:p>
          <a:p>
            <a:pPr>
              <a:buFontTx/>
              <a:buAutoNum type="arabicPeriod" startAt="6"/>
              <a:defRPr/>
            </a:pPr>
            <a:r>
              <a:rPr lang="en-US" altLang="en-US" smtClean="0">
                <a:solidFill>
                  <a:srgbClr val="FFFF00"/>
                </a:solidFill>
                <a:effectLst>
                  <a:outerShdw blurRad="38100" dist="38100" dir="2700000" algn="tl">
                    <a:srgbClr val="000000"/>
                  </a:outerShdw>
                </a:effectLst>
                <a:latin typeface="Arial" charset="0"/>
              </a:rPr>
              <a:t>You shall not commit adultery.</a:t>
            </a:r>
          </a:p>
          <a:p>
            <a:pPr>
              <a:buFontTx/>
              <a:buAutoNum type="arabicPeriod" startAt="6"/>
              <a:defRPr/>
            </a:pPr>
            <a:r>
              <a:rPr lang="en-US" altLang="en-US" smtClean="0">
                <a:solidFill>
                  <a:srgbClr val="FFFF00"/>
                </a:solidFill>
                <a:effectLst>
                  <a:outerShdw blurRad="38100" dist="38100" dir="2700000" algn="tl">
                    <a:srgbClr val="000000"/>
                  </a:outerShdw>
                </a:effectLst>
                <a:latin typeface="Arial" charset="0"/>
              </a:rPr>
              <a:t>You shall not steal.</a:t>
            </a:r>
          </a:p>
          <a:p>
            <a:pPr>
              <a:buFontTx/>
              <a:buAutoNum type="arabicPeriod" startAt="6"/>
              <a:defRPr/>
            </a:pPr>
            <a:r>
              <a:rPr lang="en-US" altLang="en-US" smtClean="0">
                <a:solidFill>
                  <a:srgbClr val="FFFF00"/>
                </a:solidFill>
                <a:effectLst>
                  <a:outerShdw blurRad="38100" dist="38100" dir="2700000" algn="tl">
                    <a:srgbClr val="000000"/>
                  </a:outerShdw>
                </a:effectLst>
                <a:latin typeface="Arial" charset="0"/>
              </a:rPr>
              <a:t>You shall not bear false witness.</a:t>
            </a:r>
          </a:p>
          <a:p>
            <a:pPr>
              <a:buFontTx/>
              <a:buAutoNum type="arabicPeriod" startAt="6"/>
              <a:defRPr/>
            </a:pPr>
            <a:r>
              <a:rPr lang="en-US" altLang="en-US" smtClean="0">
                <a:solidFill>
                  <a:srgbClr val="FFFF00"/>
                </a:solidFill>
                <a:effectLst>
                  <a:outerShdw blurRad="38100" dist="38100" dir="2700000" algn="tl">
                    <a:srgbClr val="000000"/>
                  </a:outerShdw>
                </a:effectLst>
                <a:latin typeface="Arial" charset="0"/>
              </a:rPr>
              <a:t>You shall not covet.</a:t>
            </a:r>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905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God Gives Israel His Law</a:t>
            </a:r>
            <a:endParaRPr lang="en-US" altLang="en-US" sz="4800" smtClean="0"/>
          </a:p>
        </p:txBody>
      </p:sp>
      <p:sp>
        <p:nvSpPr>
          <p:cNvPr id="429059" name="Rectangle 3"/>
          <p:cNvSpPr>
            <a:spLocks noGrp="1" noChangeArrowheads="1"/>
          </p:cNvSpPr>
          <p:nvPr>
            <p:ph type="body" idx="1"/>
          </p:nvPr>
        </p:nvSpPr>
        <p:spPr>
          <a:xfrm>
            <a:off x="685800" y="1524000"/>
            <a:ext cx="8077200" cy="1295400"/>
          </a:xfrm>
        </p:spPr>
        <p:txBody>
          <a:bodyPr/>
          <a:lstStyle/>
          <a:p>
            <a:pPr>
              <a:lnSpc>
                <a:spcPct val="80000"/>
              </a:lnSpc>
              <a:defRPr/>
            </a:pPr>
            <a:r>
              <a:rPr lang="en-US" altLang="en-US" smtClean="0">
                <a:effectLst>
                  <a:outerShdw blurRad="38100" dist="38100" dir="2700000" algn="tl">
                    <a:srgbClr val="000000"/>
                  </a:outerShdw>
                </a:effectLst>
                <a:latin typeface="Arial" charset="0"/>
              </a:rPr>
              <a:t>God begins giving Israel his law starting with the </a:t>
            </a:r>
            <a:r>
              <a:rPr lang="en-US" altLang="en-US" i="1" smtClean="0">
                <a:effectLst>
                  <a:outerShdw blurRad="38100" dist="38100" dir="2700000" algn="tl">
                    <a:srgbClr val="000000"/>
                  </a:outerShdw>
                </a:effectLst>
                <a:latin typeface="Arial" charset="0"/>
              </a:rPr>
              <a:t>Ten Commandments</a:t>
            </a:r>
            <a:r>
              <a:rPr lang="en-US" altLang="en-US" smtClean="0">
                <a:effectLst>
                  <a:outerShdw blurRad="38100" dist="38100" dir="2700000" algn="tl">
                    <a:srgbClr val="000000"/>
                  </a:outerShdw>
                </a:effectLst>
                <a:latin typeface="Arial" charset="0"/>
              </a:rPr>
              <a:t> written on stone (Exodus 20:1-17).</a:t>
            </a:r>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God Gives Israel His Law</a:t>
            </a:r>
            <a:endParaRPr lang="en-US" altLang="en-US" sz="4800" smtClean="0"/>
          </a:p>
        </p:txBody>
      </p:sp>
      <p:sp>
        <p:nvSpPr>
          <p:cNvPr id="173059" name="Rectangle 3"/>
          <p:cNvSpPr>
            <a:spLocks noGrp="1" noChangeArrowheads="1"/>
          </p:cNvSpPr>
          <p:nvPr>
            <p:ph type="body" idx="1"/>
          </p:nvPr>
        </p:nvSpPr>
        <p:spPr>
          <a:xfrm>
            <a:off x="685800" y="1524000"/>
            <a:ext cx="8077200" cy="1295400"/>
          </a:xfrm>
        </p:spPr>
        <p:txBody>
          <a:bodyPr/>
          <a:lstStyle/>
          <a:p>
            <a:pPr>
              <a:lnSpc>
                <a:spcPct val="80000"/>
              </a:lnSpc>
              <a:defRPr/>
            </a:pPr>
            <a:r>
              <a:rPr lang="en-US" altLang="en-US" smtClean="0">
                <a:effectLst>
                  <a:outerShdw blurRad="38100" dist="38100" dir="2700000" algn="tl">
                    <a:srgbClr val="000000"/>
                  </a:outerShdw>
                </a:effectLst>
                <a:latin typeface="Arial" charset="0"/>
              </a:rPr>
              <a:t>God begins giving Israel his law starting with the </a:t>
            </a:r>
            <a:r>
              <a:rPr lang="en-US" altLang="en-US" i="1" smtClean="0">
                <a:effectLst>
                  <a:outerShdw blurRad="38100" dist="38100" dir="2700000" algn="tl">
                    <a:srgbClr val="000000"/>
                  </a:outerShdw>
                </a:effectLst>
                <a:latin typeface="Arial" charset="0"/>
              </a:rPr>
              <a:t>Ten Commandments</a:t>
            </a:r>
            <a:r>
              <a:rPr lang="en-US" altLang="en-US" smtClean="0">
                <a:effectLst>
                  <a:outerShdw blurRad="38100" dist="38100" dir="2700000" algn="tl">
                    <a:srgbClr val="000000"/>
                  </a:outerShdw>
                </a:effectLst>
                <a:latin typeface="Arial" charset="0"/>
              </a:rPr>
              <a:t> written on stone (Exodus 20:1-17).</a:t>
            </a:r>
          </a:p>
        </p:txBody>
      </p:sp>
      <p:sp>
        <p:nvSpPr>
          <p:cNvPr id="173062" name="Rectangle 6"/>
          <p:cNvSpPr>
            <a:spLocks noChangeArrowheads="1"/>
          </p:cNvSpPr>
          <p:nvPr/>
        </p:nvSpPr>
        <p:spPr bwMode="auto">
          <a:xfrm>
            <a:off x="685800" y="2819400"/>
            <a:ext cx="8229600"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The </a:t>
            </a:r>
            <a:r>
              <a:rPr lang="en-US" altLang="en-US" i="1" smtClean="0">
                <a:effectLst>
                  <a:outerShdw blurRad="38100" dist="38100" dir="2700000" algn="tl">
                    <a:srgbClr val="000000"/>
                  </a:outerShdw>
                </a:effectLst>
                <a:latin typeface="Arial" charset="0"/>
              </a:rPr>
              <a:t>Ten Commandments</a:t>
            </a:r>
            <a:r>
              <a:rPr lang="en-US" altLang="en-US" smtClean="0">
                <a:effectLst>
                  <a:outerShdw blurRad="38100" dist="38100" dir="2700000" algn="tl">
                    <a:srgbClr val="000000"/>
                  </a:outerShdw>
                </a:effectLst>
                <a:latin typeface="Arial" charset="0"/>
              </a:rPr>
              <a:t> were only for Israel!</a:t>
            </a:r>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110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God Gives Israel His Law</a:t>
            </a:r>
            <a:endParaRPr lang="en-US" altLang="en-US" sz="4800" smtClean="0"/>
          </a:p>
        </p:txBody>
      </p:sp>
      <p:sp>
        <p:nvSpPr>
          <p:cNvPr id="431107" name="Rectangle 3"/>
          <p:cNvSpPr>
            <a:spLocks noGrp="1" noChangeArrowheads="1"/>
          </p:cNvSpPr>
          <p:nvPr>
            <p:ph type="body" idx="1"/>
          </p:nvPr>
        </p:nvSpPr>
        <p:spPr>
          <a:xfrm>
            <a:off x="685800" y="1524000"/>
            <a:ext cx="8077200" cy="1295400"/>
          </a:xfrm>
        </p:spPr>
        <p:txBody>
          <a:bodyPr/>
          <a:lstStyle/>
          <a:p>
            <a:pPr>
              <a:lnSpc>
                <a:spcPct val="80000"/>
              </a:lnSpc>
              <a:defRPr/>
            </a:pPr>
            <a:r>
              <a:rPr lang="en-US" altLang="en-US" smtClean="0">
                <a:effectLst>
                  <a:outerShdw blurRad="38100" dist="38100" dir="2700000" algn="tl">
                    <a:srgbClr val="000000"/>
                  </a:outerShdw>
                </a:effectLst>
                <a:latin typeface="Arial" charset="0"/>
              </a:rPr>
              <a:t>God begins giving Israel his law starting with the </a:t>
            </a:r>
            <a:r>
              <a:rPr lang="en-US" altLang="en-US" i="1" smtClean="0">
                <a:effectLst>
                  <a:outerShdw blurRad="38100" dist="38100" dir="2700000" algn="tl">
                    <a:srgbClr val="000000"/>
                  </a:outerShdw>
                </a:effectLst>
                <a:latin typeface="Arial" charset="0"/>
              </a:rPr>
              <a:t>Ten Commandments</a:t>
            </a:r>
            <a:r>
              <a:rPr lang="en-US" altLang="en-US" smtClean="0">
                <a:effectLst>
                  <a:outerShdw blurRad="38100" dist="38100" dir="2700000" algn="tl">
                    <a:srgbClr val="000000"/>
                  </a:outerShdw>
                </a:effectLst>
                <a:latin typeface="Arial" charset="0"/>
              </a:rPr>
              <a:t> written on stone (Exodus 20:1-17).</a:t>
            </a:r>
          </a:p>
        </p:txBody>
      </p:sp>
      <p:sp>
        <p:nvSpPr>
          <p:cNvPr id="431108" name="Rectangle 4"/>
          <p:cNvSpPr>
            <a:spLocks noChangeArrowheads="1"/>
          </p:cNvSpPr>
          <p:nvPr/>
        </p:nvSpPr>
        <p:spPr bwMode="auto">
          <a:xfrm>
            <a:off x="685800" y="2819400"/>
            <a:ext cx="8229600"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The </a:t>
            </a:r>
            <a:r>
              <a:rPr lang="en-US" altLang="en-US" i="1" smtClean="0">
                <a:effectLst>
                  <a:outerShdw blurRad="38100" dist="38100" dir="2700000" algn="tl">
                    <a:srgbClr val="000000"/>
                  </a:outerShdw>
                </a:effectLst>
                <a:latin typeface="Arial" charset="0"/>
              </a:rPr>
              <a:t>Ten Commandments</a:t>
            </a:r>
            <a:r>
              <a:rPr lang="en-US" altLang="en-US" smtClean="0">
                <a:effectLst>
                  <a:outerShdw blurRad="38100" dist="38100" dir="2700000" algn="tl">
                    <a:srgbClr val="000000"/>
                  </a:outerShdw>
                </a:effectLst>
                <a:latin typeface="Arial" charset="0"/>
              </a:rPr>
              <a:t> were only for Israel!</a:t>
            </a:r>
          </a:p>
          <a:p>
            <a:pPr>
              <a:lnSpc>
                <a:spcPct val="80000"/>
              </a:lnSpc>
              <a:defRPr/>
            </a:pPr>
            <a:r>
              <a:rPr lang="en-US" altLang="en-US" smtClean="0">
                <a:effectLst>
                  <a:outerShdw blurRad="38100" dist="38100" dir="2700000" algn="tl">
                    <a:srgbClr val="000000"/>
                  </a:outerShdw>
                </a:effectLst>
                <a:latin typeface="Arial" charset="0"/>
              </a:rPr>
              <a:t>God gave Israel many other laws.</a:t>
            </a:r>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315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God Gives Israel His Law</a:t>
            </a:r>
            <a:endParaRPr lang="en-US" altLang="en-US" sz="4800" smtClean="0"/>
          </a:p>
        </p:txBody>
      </p:sp>
      <p:sp>
        <p:nvSpPr>
          <p:cNvPr id="433155" name="Rectangle 3"/>
          <p:cNvSpPr>
            <a:spLocks noGrp="1" noChangeArrowheads="1"/>
          </p:cNvSpPr>
          <p:nvPr>
            <p:ph type="body" idx="1"/>
          </p:nvPr>
        </p:nvSpPr>
        <p:spPr>
          <a:xfrm>
            <a:off x="685800" y="1524000"/>
            <a:ext cx="8077200" cy="1295400"/>
          </a:xfrm>
        </p:spPr>
        <p:txBody>
          <a:bodyPr/>
          <a:lstStyle/>
          <a:p>
            <a:pPr>
              <a:lnSpc>
                <a:spcPct val="80000"/>
              </a:lnSpc>
              <a:defRPr/>
            </a:pPr>
            <a:r>
              <a:rPr lang="en-US" altLang="en-US" smtClean="0">
                <a:effectLst>
                  <a:outerShdw blurRad="38100" dist="38100" dir="2700000" algn="tl">
                    <a:srgbClr val="000000"/>
                  </a:outerShdw>
                </a:effectLst>
                <a:latin typeface="Arial" charset="0"/>
              </a:rPr>
              <a:t>God begins giving Israel his law starting with the </a:t>
            </a:r>
            <a:r>
              <a:rPr lang="en-US" altLang="en-US" i="1" smtClean="0">
                <a:effectLst>
                  <a:outerShdw blurRad="38100" dist="38100" dir="2700000" algn="tl">
                    <a:srgbClr val="000000"/>
                  </a:outerShdw>
                </a:effectLst>
                <a:latin typeface="Arial" charset="0"/>
              </a:rPr>
              <a:t>Ten Commandments</a:t>
            </a:r>
            <a:r>
              <a:rPr lang="en-US" altLang="en-US" smtClean="0">
                <a:effectLst>
                  <a:outerShdw blurRad="38100" dist="38100" dir="2700000" algn="tl">
                    <a:srgbClr val="000000"/>
                  </a:outerShdw>
                </a:effectLst>
                <a:latin typeface="Arial" charset="0"/>
              </a:rPr>
              <a:t> written on stone (Exodus 20:1-17).</a:t>
            </a:r>
          </a:p>
        </p:txBody>
      </p:sp>
      <p:sp>
        <p:nvSpPr>
          <p:cNvPr id="433156" name="Rectangle 4"/>
          <p:cNvSpPr>
            <a:spLocks noChangeArrowheads="1"/>
          </p:cNvSpPr>
          <p:nvPr/>
        </p:nvSpPr>
        <p:spPr bwMode="auto">
          <a:xfrm>
            <a:off x="685800" y="2819400"/>
            <a:ext cx="8229600"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The </a:t>
            </a:r>
            <a:r>
              <a:rPr lang="en-US" altLang="en-US" i="1" smtClean="0">
                <a:effectLst>
                  <a:outerShdw blurRad="38100" dist="38100" dir="2700000" algn="tl">
                    <a:srgbClr val="000000"/>
                  </a:outerShdw>
                </a:effectLst>
                <a:latin typeface="Arial" charset="0"/>
              </a:rPr>
              <a:t>Ten Commandments</a:t>
            </a:r>
            <a:r>
              <a:rPr lang="en-US" altLang="en-US" smtClean="0">
                <a:effectLst>
                  <a:outerShdw blurRad="38100" dist="38100" dir="2700000" algn="tl">
                    <a:srgbClr val="000000"/>
                  </a:outerShdw>
                </a:effectLst>
                <a:latin typeface="Arial" charset="0"/>
              </a:rPr>
              <a:t> were only for Israel!</a:t>
            </a:r>
          </a:p>
          <a:p>
            <a:pPr>
              <a:lnSpc>
                <a:spcPct val="80000"/>
              </a:lnSpc>
              <a:defRPr/>
            </a:pPr>
            <a:r>
              <a:rPr lang="en-US" altLang="en-US" smtClean="0">
                <a:effectLst>
                  <a:outerShdw blurRad="38100" dist="38100" dir="2700000" algn="tl">
                    <a:srgbClr val="000000"/>
                  </a:outerShdw>
                </a:effectLst>
                <a:latin typeface="Arial" charset="0"/>
              </a:rPr>
              <a:t>God gave Israel many other laws.</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Religious laws.</a:t>
            </a:r>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520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God Gives Israel His Law</a:t>
            </a:r>
            <a:endParaRPr lang="en-US" altLang="en-US" sz="4800" smtClean="0"/>
          </a:p>
        </p:txBody>
      </p:sp>
      <p:sp>
        <p:nvSpPr>
          <p:cNvPr id="435203" name="Rectangle 3"/>
          <p:cNvSpPr>
            <a:spLocks noGrp="1" noChangeArrowheads="1"/>
          </p:cNvSpPr>
          <p:nvPr>
            <p:ph type="body" idx="1"/>
          </p:nvPr>
        </p:nvSpPr>
        <p:spPr>
          <a:xfrm>
            <a:off x="685800" y="1524000"/>
            <a:ext cx="8077200" cy="1295400"/>
          </a:xfrm>
        </p:spPr>
        <p:txBody>
          <a:bodyPr/>
          <a:lstStyle/>
          <a:p>
            <a:pPr>
              <a:lnSpc>
                <a:spcPct val="80000"/>
              </a:lnSpc>
              <a:defRPr/>
            </a:pPr>
            <a:r>
              <a:rPr lang="en-US" altLang="en-US" smtClean="0">
                <a:effectLst>
                  <a:outerShdw blurRad="38100" dist="38100" dir="2700000" algn="tl">
                    <a:srgbClr val="000000"/>
                  </a:outerShdw>
                </a:effectLst>
                <a:latin typeface="Arial" charset="0"/>
              </a:rPr>
              <a:t>God begins giving Israel his law starting with the </a:t>
            </a:r>
            <a:r>
              <a:rPr lang="en-US" altLang="en-US" i="1" smtClean="0">
                <a:effectLst>
                  <a:outerShdw blurRad="38100" dist="38100" dir="2700000" algn="tl">
                    <a:srgbClr val="000000"/>
                  </a:outerShdw>
                </a:effectLst>
                <a:latin typeface="Arial" charset="0"/>
              </a:rPr>
              <a:t>Ten Commandments</a:t>
            </a:r>
            <a:r>
              <a:rPr lang="en-US" altLang="en-US" smtClean="0">
                <a:effectLst>
                  <a:outerShdw blurRad="38100" dist="38100" dir="2700000" algn="tl">
                    <a:srgbClr val="000000"/>
                  </a:outerShdw>
                </a:effectLst>
                <a:latin typeface="Arial" charset="0"/>
              </a:rPr>
              <a:t> written on stone (Exodus 20:1-17).</a:t>
            </a:r>
          </a:p>
        </p:txBody>
      </p:sp>
      <p:sp>
        <p:nvSpPr>
          <p:cNvPr id="435204" name="Rectangle 4"/>
          <p:cNvSpPr>
            <a:spLocks noChangeArrowheads="1"/>
          </p:cNvSpPr>
          <p:nvPr/>
        </p:nvSpPr>
        <p:spPr bwMode="auto">
          <a:xfrm>
            <a:off x="685800" y="2819400"/>
            <a:ext cx="8229600"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The </a:t>
            </a:r>
            <a:r>
              <a:rPr lang="en-US" altLang="en-US" i="1" smtClean="0">
                <a:effectLst>
                  <a:outerShdw blurRad="38100" dist="38100" dir="2700000" algn="tl">
                    <a:srgbClr val="000000"/>
                  </a:outerShdw>
                </a:effectLst>
                <a:latin typeface="Arial" charset="0"/>
              </a:rPr>
              <a:t>Ten Commandments</a:t>
            </a:r>
            <a:r>
              <a:rPr lang="en-US" altLang="en-US" smtClean="0">
                <a:effectLst>
                  <a:outerShdw blurRad="38100" dist="38100" dir="2700000" algn="tl">
                    <a:srgbClr val="000000"/>
                  </a:outerShdw>
                </a:effectLst>
                <a:latin typeface="Arial" charset="0"/>
              </a:rPr>
              <a:t> were only for Israel!</a:t>
            </a:r>
          </a:p>
          <a:p>
            <a:pPr>
              <a:lnSpc>
                <a:spcPct val="80000"/>
              </a:lnSpc>
              <a:defRPr/>
            </a:pPr>
            <a:r>
              <a:rPr lang="en-US" altLang="en-US" smtClean="0">
                <a:effectLst>
                  <a:outerShdw blurRad="38100" dist="38100" dir="2700000" algn="tl">
                    <a:srgbClr val="000000"/>
                  </a:outerShdw>
                </a:effectLst>
                <a:latin typeface="Arial" charset="0"/>
              </a:rPr>
              <a:t>God gave Israel many other laws.</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Religious laws.</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Civil laws.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304800" y="304800"/>
            <a:ext cx="8458200" cy="1143000"/>
          </a:xfrm>
        </p:spPr>
        <p:txBody>
          <a:bodyPr/>
          <a:lstStyle/>
          <a:p>
            <a:pPr>
              <a:defRPr/>
            </a:pPr>
            <a:r>
              <a:rPr lang="en-US" altLang="en-US" sz="4000" smtClean="0">
                <a:effectLst>
                  <a:outerShdw blurRad="38100" dist="38100" dir="2700000" algn="tl">
                    <a:srgbClr val="000000"/>
                  </a:outerShdw>
                </a:effectLst>
                <a:latin typeface="Arial" charset="0"/>
              </a:rPr>
              <a:t>The Bible Tells Us About God’s Plan</a:t>
            </a:r>
            <a:endParaRPr lang="en-US" altLang="en-US" sz="4000" smtClean="0"/>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725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God Gives Israel His Law</a:t>
            </a:r>
            <a:endParaRPr lang="en-US" altLang="en-US" sz="4800" smtClean="0"/>
          </a:p>
        </p:txBody>
      </p:sp>
      <p:sp>
        <p:nvSpPr>
          <p:cNvPr id="437251" name="Rectangle 3"/>
          <p:cNvSpPr>
            <a:spLocks noGrp="1" noChangeArrowheads="1"/>
          </p:cNvSpPr>
          <p:nvPr>
            <p:ph type="body" idx="1"/>
          </p:nvPr>
        </p:nvSpPr>
        <p:spPr>
          <a:xfrm>
            <a:off x="685800" y="1524000"/>
            <a:ext cx="8077200" cy="1295400"/>
          </a:xfrm>
        </p:spPr>
        <p:txBody>
          <a:bodyPr/>
          <a:lstStyle/>
          <a:p>
            <a:pPr>
              <a:lnSpc>
                <a:spcPct val="80000"/>
              </a:lnSpc>
              <a:defRPr/>
            </a:pPr>
            <a:r>
              <a:rPr lang="en-US" altLang="en-US" smtClean="0">
                <a:effectLst>
                  <a:outerShdw blurRad="38100" dist="38100" dir="2700000" algn="tl">
                    <a:srgbClr val="000000"/>
                  </a:outerShdw>
                </a:effectLst>
                <a:latin typeface="Arial" charset="0"/>
              </a:rPr>
              <a:t>God begins giving Israel his law starting with the </a:t>
            </a:r>
            <a:r>
              <a:rPr lang="en-US" altLang="en-US" i="1" smtClean="0">
                <a:effectLst>
                  <a:outerShdw blurRad="38100" dist="38100" dir="2700000" algn="tl">
                    <a:srgbClr val="000000"/>
                  </a:outerShdw>
                </a:effectLst>
                <a:latin typeface="Arial" charset="0"/>
              </a:rPr>
              <a:t>Ten Commandments</a:t>
            </a:r>
            <a:r>
              <a:rPr lang="en-US" altLang="en-US" smtClean="0">
                <a:effectLst>
                  <a:outerShdw blurRad="38100" dist="38100" dir="2700000" algn="tl">
                    <a:srgbClr val="000000"/>
                  </a:outerShdw>
                </a:effectLst>
                <a:latin typeface="Arial" charset="0"/>
              </a:rPr>
              <a:t> written on stone (Exodus 20:1-17).</a:t>
            </a:r>
          </a:p>
        </p:txBody>
      </p:sp>
      <p:sp>
        <p:nvSpPr>
          <p:cNvPr id="437252" name="Rectangle 4"/>
          <p:cNvSpPr>
            <a:spLocks noChangeArrowheads="1"/>
          </p:cNvSpPr>
          <p:nvPr/>
        </p:nvSpPr>
        <p:spPr bwMode="auto">
          <a:xfrm>
            <a:off x="685800" y="2819400"/>
            <a:ext cx="8229600"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dirty="0" smtClean="0">
                <a:effectLst>
                  <a:outerShdw blurRad="38100" dist="38100" dir="2700000" algn="tl">
                    <a:srgbClr val="000000"/>
                  </a:outerShdw>
                </a:effectLst>
                <a:latin typeface="Arial" charset="0"/>
              </a:rPr>
              <a:t>The </a:t>
            </a:r>
            <a:r>
              <a:rPr lang="en-US" altLang="en-US" i="1" dirty="0" smtClean="0">
                <a:effectLst>
                  <a:outerShdw blurRad="38100" dist="38100" dir="2700000" algn="tl">
                    <a:srgbClr val="000000"/>
                  </a:outerShdw>
                </a:effectLst>
                <a:latin typeface="Arial" charset="0"/>
              </a:rPr>
              <a:t>Ten Commandments</a:t>
            </a:r>
            <a:r>
              <a:rPr lang="en-US" altLang="en-US" dirty="0" smtClean="0">
                <a:effectLst>
                  <a:outerShdw blurRad="38100" dist="38100" dir="2700000" algn="tl">
                    <a:srgbClr val="000000"/>
                  </a:outerShdw>
                </a:effectLst>
                <a:latin typeface="Arial" charset="0"/>
              </a:rPr>
              <a:t> were only for Israel!</a:t>
            </a:r>
          </a:p>
          <a:p>
            <a:pPr>
              <a:lnSpc>
                <a:spcPct val="80000"/>
              </a:lnSpc>
              <a:defRPr/>
            </a:pPr>
            <a:r>
              <a:rPr lang="en-US" altLang="en-US" dirty="0" smtClean="0">
                <a:effectLst>
                  <a:outerShdw blurRad="38100" dist="38100" dir="2700000" algn="tl">
                    <a:srgbClr val="000000"/>
                  </a:outerShdw>
                </a:effectLst>
                <a:latin typeface="Arial" charset="0"/>
              </a:rPr>
              <a:t>God gave Israel many other laws.</a:t>
            </a:r>
          </a:p>
          <a:p>
            <a:pPr lvl="1">
              <a:lnSpc>
                <a:spcPct val="80000"/>
              </a:lnSpc>
              <a:defRPr/>
            </a:pPr>
            <a:r>
              <a:rPr lang="en-US" altLang="en-US" dirty="0" smtClean="0">
                <a:solidFill>
                  <a:schemeClr val="tx2"/>
                </a:solidFill>
                <a:effectLst>
                  <a:outerShdw blurRad="38100" dist="38100" dir="2700000" algn="tl">
                    <a:srgbClr val="000000"/>
                  </a:outerShdw>
                </a:effectLst>
                <a:latin typeface="Arial" charset="0"/>
              </a:rPr>
              <a:t>Religious laws.</a:t>
            </a:r>
          </a:p>
          <a:p>
            <a:pPr lvl="1">
              <a:lnSpc>
                <a:spcPct val="80000"/>
              </a:lnSpc>
              <a:defRPr/>
            </a:pPr>
            <a:r>
              <a:rPr lang="en-US" altLang="en-US" dirty="0" smtClean="0">
                <a:solidFill>
                  <a:schemeClr val="tx2"/>
                </a:solidFill>
                <a:effectLst>
                  <a:outerShdw blurRad="38100" dist="38100" dir="2700000" algn="tl">
                    <a:srgbClr val="000000"/>
                  </a:outerShdw>
                </a:effectLst>
                <a:latin typeface="Arial" charset="0"/>
              </a:rPr>
              <a:t>Civil laws.</a:t>
            </a:r>
          </a:p>
          <a:p>
            <a:pPr>
              <a:lnSpc>
                <a:spcPct val="80000"/>
              </a:lnSpc>
              <a:defRPr/>
            </a:pPr>
            <a:r>
              <a:rPr lang="en-US" altLang="en-US" dirty="0" smtClean="0">
                <a:effectLst>
                  <a:outerShdw blurRad="38100" dist="38100" dir="2700000" algn="tl">
                    <a:srgbClr val="000000"/>
                  </a:outerShdw>
                </a:effectLst>
                <a:latin typeface="Arial" charset="0"/>
              </a:rPr>
              <a:t>The Bible calls this law the “Law of Moses,” the “Law of God,” or the “</a:t>
            </a:r>
            <a:r>
              <a:rPr lang="en-US" altLang="en-US" smtClean="0">
                <a:effectLst>
                  <a:outerShdw blurRad="38100" dist="38100" dir="2700000" algn="tl">
                    <a:srgbClr val="000000"/>
                  </a:outerShdw>
                </a:effectLst>
                <a:latin typeface="Arial" charset="0"/>
              </a:rPr>
              <a:t>Old Testament.”</a:t>
            </a:r>
            <a:endParaRPr lang="en-US" altLang="en-US" dirty="0"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a:xfrm>
            <a:off x="228600" y="304800"/>
            <a:ext cx="8686800" cy="1143000"/>
          </a:xfrm>
        </p:spPr>
        <p:txBody>
          <a:bodyPr/>
          <a:lstStyle/>
          <a:p>
            <a:pPr>
              <a:defRPr/>
            </a:pPr>
            <a:r>
              <a:rPr lang="en-US" altLang="en-US" sz="4200" smtClean="0">
                <a:effectLst>
                  <a:outerShdw blurRad="38100" dist="38100" dir="2700000" algn="tl">
                    <a:srgbClr val="000000"/>
                  </a:outerShdw>
                </a:effectLst>
                <a:latin typeface="Arial" charset="0"/>
              </a:rPr>
              <a:t>Israel Must Offer Sacrifices For Sin</a:t>
            </a:r>
            <a:endParaRPr lang="en-US" altLang="en-US" smtClean="0"/>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9298" name="Rectangle 2"/>
          <p:cNvSpPr>
            <a:spLocks noGrp="1" noChangeArrowheads="1"/>
          </p:cNvSpPr>
          <p:nvPr>
            <p:ph type="title"/>
          </p:nvPr>
        </p:nvSpPr>
        <p:spPr>
          <a:xfrm>
            <a:off x="228600" y="304800"/>
            <a:ext cx="8686800" cy="1143000"/>
          </a:xfrm>
        </p:spPr>
        <p:txBody>
          <a:bodyPr/>
          <a:lstStyle/>
          <a:p>
            <a:pPr>
              <a:defRPr/>
            </a:pPr>
            <a:r>
              <a:rPr lang="en-US" altLang="en-US" sz="4200" smtClean="0">
                <a:effectLst>
                  <a:outerShdw blurRad="38100" dist="38100" dir="2700000" algn="tl">
                    <a:srgbClr val="000000"/>
                  </a:outerShdw>
                </a:effectLst>
                <a:latin typeface="Arial" charset="0"/>
              </a:rPr>
              <a:t>Israel Must Offer Sacrifices For Sin</a:t>
            </a:r>
            <a:endParaRPr lang="en-US" altLang="en-US" smtClean="0"/>
          </a:p>
        </p:txBody>
      </p:sp>
      <p:sp>
        <p:nvSpPr>
          <p:cNvPr id="439299" name="Rectangle 3"/>
          <p:cNvSpPr>
            <a:spLocks noGrp="1" noChangeArrowheads="1"/>
          </p:cNvSpPr>
          <p:nvPr>
            <p:ph type="body" idx="1"/>
          </p:nvPr>
        </p:nvSpPr>
        <p:spPr>
          <a:xfrm>
            <a:off x="685800" y="1524000"/>
            <a:ext cx="8153400" cy="990600"/>
          </a:xfrm>
        </p:spPr>
        <p:txBody>
          <a:bodyPr/>
          <a:lstStyle/>
          <a:p>
            <a:pPr>
              <a:lnSpc>
                <a:spcPct val="90000"/>
              </a:lnSpc>
              <a:defRPr/>
            </a:pPr>
            <a:r>
              <a:rPr lang="en-US" altLang="en-US" smtClean="0">
                <a:effectLst>
                  <a:outerShdw blurRad="38100" dist="38100" dir="2700000" algn="tl">
                    <a:srgbClr val="000000"/>
                  </a:outerShdw>
                </a:effectLst>
                <a:latin typeface="Arial" charset="0"/>
              </a:rPr>
              <a:t>God’s law required that Israel offer animal sacrifices to God to cover their sins.</a:t>
            </a:r>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1346" name="Rectangle 2"/>
          <p:cNvSpPr>
            <a:spLocks noGrp="1" noChangeArrowheads="1"/>
          </p:cNvSpPr>
          <p:nvPr>
            <p:ph type="title"/>
          </p:nvPr>
        </p:nvSpPr>
        <p:spPr>
          <a:xfrm>
            <a:off x="228600" y="304800"/>
            <a:ext cx="8686800" cy="1143000"/>
          </a:xfrm>
        </p:spPr>
        <p:txBody>
          <a:bodyPr/>
          <a:lstStyle/>
          <a:p>
            <a:pPr>
              <a:defRPr/>
            </a:pPr>
            <a:r>
              <a:rPr lang="en-US" altLang="en-US" sz="4200" smtClean="0">
                <a:effectLst>
                  <a:outerShdw blurRad="38100" dist="38100" dir="2700000" algn="tl">
                    <a:srgbClr val="000000"/>
                  </a:outerShdw>
                </a:effectLst>
                <a:latin typeface="Arial" charset="0"/>
              </a:rPr>
              <a:t>Israel Must Offer Sacrifices For Sin</a:t>
            </a:r>
            <a:endParaRPr lang="en-US" altLang="en-US" smtClean="0"/>
          </a:p>
        </p:txBody>
      </p:sp>
      <p:sp>
        <p:nvSpPr>
          <p:cNvPr id="441347" name="Rectangle 3"/>
          <p:cNvSpPr>
            <a:spLocks noGrp="1" noChangeArrowheads="1"/>
          </p:cNvSpPr>
          <p:nvPr>
            <p:ph type="body" idx="1"/>
          </p:nvPr>
        </p:nvSpPr>
        <p:spPr>
          <a:xfrm>
            <a:off x="685800" y="1524000"/>
            <a:ext cx="8153400" cy="2057400"/>
          </a:xfrm>
        </p:spPr>
        <p:txBody>
          <a:bodyPr/>
          <a:lstStyle/>
          <a:p>
            <a:pPr>
              <a:lnSpc>
                <a:spcPct val="90000"/>
              </a:lnSpc>
              <a:defRPr/>
            </a:pPr>
            <a:r>
              <a:rPr lang="en-US" altLang="en-US" smtClean="0">
                <a:effectLst>
                  <a:outerShdw blurRad="38100" dist="38100" dir="2700000" algn="tl">
                    <a:srgbClr val="000000"/>
                  </a:outerShdw>
                </a:effectLst>
                <a:latin typeface="Arial" charset="0"/>
              </a:rPr>
              <a:t>God’s law required that Israel offer animal sacrifices to God to cover their sins.</a:t>
            </a:r>
          </a:p>
          <a:p>
            <a:pPr>
              <a:lnSpc>
                <a:spcPct val="90000"/>
              </a:lnSpc>
              <a:defRPr/>
            </a:pPr>
            <a:r>
              <a:rPr lang="en-US" altLang="en-US" smtClean="0">
                <a:effectLst>
                  <a:outerShdw blurRad="38100" dist="38100" dir="2700000" algn="tl">
                    <a:srgbClr val="000000"/>
                  </a:outerShdw>
                </a:effectLst>
                <a:latin typeface="Arial" charset="0"/>
              </a:rPr>
              <a:t>They were to offer lambs as sacrifices for sins (Leviticus 4:32-35).</a:t>
            </a:r>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3394" name="Rectangle 2"/>
          <p:cNvSpPr>
            <a:spLocks noGrp="1" noChangeArrowheads="1"/>
          </p:cNvSpPr>
          <p:nvPr>
            <p:ph type="title"/>
          </p:nvPr>
        </p:nvSpPr>
        <p:spPr>
          <a:xfrm>
            <a:off x="228600" y="304800"/>
            <a:ext cx="8686800" cy="1143000"/>
          </a:xfrm>
        </p:spPr>
        <p:txBody>
          <a:bodyPr/>
          <a:lstStyle/>
          <a:p>
            <a:pPr>
              <a:defRPr/>
            </a:pPr>
            <a:r>
              <a:rPr lang="en-US" altLang="en-US" sz="4200" smtClean="0">
                <a:effectLst>
                  <a:outerShdw blurRad="38100" dist="38100" dir="2700000" algn="tl">
                    <a:srgbClr val="000000"/>
                  </a:outerShdw>
                </a:effectLst>
                <a:latin typeface="Arial" charset="0"/>
              </a:rPr>
              <a:t>Israel Must Offer Sacrifices For Sin</a:t>
            </a:r>
            <a:endParaRPr lang="en-US" altLang="en-US" smtClean="0"/>
          </a:p>
        </p:txBody>
      </p:sp>
      <p:sp>
        <p:nvSpPr>
          <p:cNvPr id="443395" name="Rectangle 3"/>
          <p:cNvSpPr>
            <a:spLocks noGrp="1" noChangeArrowheads="1"/>
          </p:cNvSpPr>
          <p:nvPr>
            <p:ph type="body" idx="1"/>
          </p:nvPr>
        </p:nvSpPr>
        <p:spPr>
          <a:xfrm>
            <a:off x="685800" y="1524000"/>
            <a:ext cx="8153400" cy="3200400"/>
          </a:xfrm>
        </p:spPr>
        <p:txBody>
          <a:bodyPr/>
          <a:lstStyle/>
          <a:p>
            <a:pPr>
              <a:lnSpc>
                <a:spcPct val="90000"/>
              </a:lnSpc>
              <a:defRPr/>
            </a:pPr>
            <a:r>
              <a:rPr lang="en-US" altLang="en-US" smtClean="0">
                <a:effectLst>
                  <a:outerShdw blurRad="38100" dist="38100" dir="2700000" algn="tl">
                    <a:srgbClr val="000000"/>
                  </a:outerShdw>
                </a:effectLst>
                <a:latin typeface="Arial" charset="0"/>
              </a:rPr>
              <a:t>God’s law required that Israel offer animal sacrifices to God to cover their sins.</a:t>
            </a:r>
          </a:p>
          <a:p>
            <a:pPr>
              <a:lnSpc>
                <a:spcPct val="90000"/>
              </a:lnSpc>
              <a:defRPr/>
            </a:pPr>
            <a:r>
              <a:rPr lang="en-US" altLang="en-US" smtClean="0">
                <a:effectLst>
                  <a:outerShdw blurRad="38100" dist="38100" dir="2700000" algn="tl">
                    <a:srgbClr val="000000"/>
                  </a:outerShdw>
                </a:effectLst>
                <a:latin typeface="Arial" charset="0"/>
              </a:rPr>
              <a:t>They were to offer lambs as sacrifices for sins (Leviticus 4:32-35).</a:t>
            </a:r>
          </a:p>
          <a:p>
            <a:pPr>
              <a:lnSpc>
                <a:spcPct val="90000"/>
              </a:lnSpc>
              <a:defRPr/>
            </a:pPr>
            <a:r>
              <a:rPr lang="en-US" altLang="en-US" smtClean="0">
                <a:effectLst>
                  <a:outerShdw blurRad="38100" dist="38100" dir="2700000" algn="tl">
                    <a:srgbClr val="000000"/>
                  </a:outerShdw>
                </a:effectLst>
                <a:latin typeface="Arial" charset="0"/>
              </a:rPr>
              <a:t>God’s law said the life of flesh is in its blood (Leviticus 17:11).</a:t>
            </a:r>
          </a:p>
        </p:txBody>
      </p: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5442" name="Rectangle 2"/>
          <p:cNvSpPr>
            <a:spLocks noGrp="1" noChangeArrowheads="1"/>
          </p:cNvSpPr>
          <p:nvPr>
            <p:ph type="title"/>
          </p:nvPr>
        </p:nvSpPr>
        <p:spPr>
          <a:xfrm>
            <a:off x="228600" y="304800"/>
            <a:ext cx="8686800" cy="1143000"/>
          </a:xfrm>
        </p:spPr>
        <p:txBody>
          <a:bodyPr/>
          <a:lstStyle/>
          <a:p>
            <a:pPr>
              <a:defRPr/>
            </a:pPr>
            <a:r>
              <a:rPr lang="en-US" altLang="en-US" sz="4200" smtClean="0">
                <a:effectLst>
                  <a:outerShdw blurRad="38100" dist="38100" dir="2700000" algn="tl">
                    <a:srgbClr val="000000"/>
                  </a:outerShdw>
                </a:effectLst>
                <a:latin typeface="Arial" charset="0"/>
              </a:rPr>
              <a:t>Israel Must Offer Sacrifices For Sin</a:t>
            </a:r>
            <a:endParaRPr lang="en-US" altLang="en-US" smtClean="0"/>
          </a:p>
        </p:txBody>
      </p:sp>
      <p:sp>
        <p:nvSpPr>
          <p:cNvPr id="445443" name="Rectangle 3"/>
          <p:cNvSpPr>
            <a:spLocks noGrp="1" noChangeArrowheads="1"/>
          </p:cNvSpPr>
          <p:nvPr>
            <p:ph type="body" idx="1"/>
          </p:nvPr>
        </p:nvSpPr>
        <p:spPr>
          <a:xfrm>
            <a:off x="685800" y="1524000"/>
            <a:ext cx="8153400" cy="4267200"/>
          </a:xfrm>
        </p:spPr>
        <p:txBody>
          <a:bodyPr/>
          <a:lstStyle/>
          <a:p>
            <a:pPr>
              <a:lnSpc>
                <a:spcPct val="90000"/>
              </a:lnSpc>
              <a:defRPr/>
            </a:pPr>
            <a:r>
              <a:rPr lang="en-US" altLang="en-US" smtClean="0">
                <a:effectLst>
                  <a:outerShdw blurRad="38100" dist="38100" dir="2700000" algn="tl">
                    <a:srgbClr val="000000"/>
                  </a:outerShdw>
                </a:effectLst>
                <a:latin typeface="Arial" charset="0"/>
              </a:rPr>
              <a:t>God’s law required that Israel offer animal sacrifices to God to cover their sins.</a:t>
            </a:r>
          </a:p>
          <a:p>
            <a:pPr>
              <a:lnSpc>
                <a:spcPct val="90000"/>
              </a:lnSpc>
              <a:defRPr/>
            </a:pPr>
            <a:r>
              <a:rPr lang="en-US" altLang="en-US" smtClean="0">
                <a:effectLst>
                  <a:outerShdw blurRad="38100" dist="38100" dir="2700000" algn="tl">
                    <a:srgbClr val="000000"/>
                  </a:outerShdw>
                </a:effectLst>
                <a:latin typeface="Arial" charset="0"/>
              </a:rPr>
              <a:t>They were to offer lambs as sacrifices for sins (Leviticus 4:32-35).</a:t>
            </a:r>
          </a:p>
          <a:p>
            <a:pPr>
              <a:lnSpc>
                <a:spcPct val="90000"/>
              </a:lnSpc>
              <a:defRPr/>
            </a:pPr>
            <a:r>
              <a:rPr lang="en-US" altLang="en-US" smtClean="0">
                <a:effectLst>
                  <a:outerShdw blurRad="38100" dist="38100" dir="2700000" algn="tl">
                    <a:srgbClr val="000000"/>
                  </a:outerShdw>
                </a:effectLst>
                <a:latin typeface="Arial" charset="0"/>
              </a:rPr>
              <a:t>God’s law said the life of flesh is in its blood (Leviticus 17:11).</a:t>
            </a:r>
          </a:p>
          <a:p>
            <a:pPr>
              <a:lnSpc>
                <a:spcPct val="90000"/>
              </a:lnSpc>
              <a:defRPr/>
            </a:pPr>
            <a:r>
              <a:rPr lang="en-US" altLang="en-US" smtClean="0">
                <a:effectLst>
                  <a:outerShdw blurRad="38100" dist="38100" dir="2700000" algn="tl">
                    <a:srgbClr val="000000"/>
                  </a:outerShdw>
                </a:effectLst>
                <a:latin typeface="Arial" charset="0"/>
              </a:rPr>
              <a:t>The Law of God connected the shedding of blood with forgiveness of sins.</a:t>
            </a:r>
          </a:p>
        </p:txBody>
      </p:sp>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7490" name="Rectangle 2"/>
          <p:cNvSpPr>
            <a:spLocks noGrp="1" noChangeArrowheads="1"/>
          </p:cNvSpPr>
          <p:nvPr>
            <p:ph type="title"/>
          </p:nvPr>
        </p:nvSpPr>
        <p:spPr>
          <a:xfrm>
            <a:off x="228600" y="304800"/>
            <a:ext cx="8686800" cy="1143000"/>
          </a:xfrm>
        </p:spPr>
        <p:txBody>
          <a:bodyPr/>
          <a:lstStyle/>
          <a:p>
            <a:pPr>
              <a:defRPr/>
            </a:pPr>
            <a:r>
              <a:rPr lang="en-US" altLang="en-US" sz="4200" smtClean="0">
                <a:effectLst>
                  <a:outerShdw blurRad="38100" dist="38100" dir="2700000" algn="tl">
                    <a:srgbClr val="000000"/>
                  </a:outerShdw>
                </a:effectLst>
                <a:latin typeface="Arial" charset="0"/>
              </a:rPr>
              <a:t>Israel Must Offer Sacrifices For Sin</a:t>
            </a:r>
            <a:endParaRPr lang="en-US" altLang="en-US" smtClean="0"/>
          </a:p>
        </p:txBody>
      </p:sp>
      <p:sp>
        <p:nvSpPr>
          <p:cNvPr id="447491" name="Rectangle 3"/>
          <p:cNvSpPr>
            <a:spLocks noGrp="1" noChangeArrowheads="1"/>
          </p:cNvSpPr>
          <p:nvPr>
            <p:ph type="body" idx="1"/>
          </p:nvPr>
        </p:nvSpPr>
        <p:spPr>
          <a:xfrm>
            <a:off x="685800" y="1524000"/>
            <a:ext cx="8153400" cy="5334000"/>
          </a:xfrm>
        </p:spPr>
        <p:txBody>
          <a:bodyPr/>
          <a:lstStyle/>
          <a:p>
            <a:pPr>
              <a:lnSpc>
                <a:spcPct val="90000"/>
              </a:lnSpc>
              <a:defRPr/>
            </a:pPr>
            <a:r>
              <a:rPr lang="en-US" altLang="en-US" smtClean="0">
                <a:effectLst>
                  <a:outerShdw blurRad="38100" dist="38100" dir="2700000" algn="tl">
                    <a:srgbClr val="000000"/>
                  </a:outerShdw>
                </a:effectLst>
                <a:latin typeface="Arial" charset="0"/>
              </a:rPr>
              <a:t>God’s law required that Israel offer animal sacrifices to God to cover their sins.</a:t>
            </a:r>
          </a:p>
          <a:p>
            <a:pPr>
              <a:lnSpc>
                <a:spcPct val="90000"/>
              </a:lnSpc>
              <a:defRPr/>
            </a:pPr>
            <a:r>
              <a:rPr lang="en-US" altLang="en-US" smtClean="0">
                <a:effectLst>
                  <a:outerShdw blurRad="38100" dist="38100" dir="2700000" algn="tl">
                    <a:srgbClr val="000000"/>
                  </a:outerShdw>
                </a:effectLst>
                <a:latin typeface="Arial" charset="0"/>
              </a:rPr>
              <a:t>They were to offer lambs as sacrifices for sins (Leviticus 4:32-35).</a:t>
            </a:r>
          </a:p>
          <a:p>
            <a:pPr>
              <a:lnSpc>
                <a:spcPct val="90000"/>
              </a:lnSpc>
              <a:defRPr/>
            </a:pPr>
            <a:r>
              <a:rPr lang="en-US" altLang="en-US" smtClean="0">
                <a:effectLst>
                  <a:outerShdw blurRad="38100" dist="38100" dir="2700000" algn="tl">
                    <a:srgbClr val="000000"/>
                  </a:outerShdw>
                </a:effectLst>
                <a:latin typeface="Arial" charset="0"/>
              </a:rPr>
              <a:t>God’s law said the life of flesh is in its blood (Leviticus 17:11).</a:t>
            </a:r>
          </a:p>
          <a:p>
            <a:pPr>
              <a:lnSpc>
                <a:spcPct val="90000"/>
              </a:lnSpc>
              <a:defRPr/>
            </a:pPr>
            <a:r>
              <a:rPr lang="en-US" altLang="en-US" smtClean="0">
                <a:effectLst>
                  <a:outerShdw blurRad="38100" dist="38100" dir="2700000" algn="tl">
                    <a:srgbClr val="000000"/>
                  </a:outerShdw>
                </a:effectLst>
                <a:latin typeface="Arial" charset="0"/>
              </a:rPr>
              <a:t>The Law of God connected the shedding of blood with forgiveness of sins.</a:t>
            </a:r>
          </a:p>
          <a:p>
            <a:pPr>
              <a:lnSpc>
                <a:spcPct val="90000"/>
              </a:lnSpc>
              <a:defRPr/>
            </a:pPr>
            <a:r>
              <a:rPr lang="en-US" altLang="en-US" smtClean="0">
                <a:effectLst>
                  <a:outerShdw blurRad="38100" dist="38100" dir="2700000" algn="tl">
                    <a:srgbClr val="000000"/>
                  </a:outerShdw>
                </a:effectLst>
                <a:latin typeface="Arial" charset="0"/>
              </a:rPr>
              <a:t>This pointed to the future when Jesus would come and die to take away man’s sin!</a:t>
            </a:r>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God Gives Israel His Law</a:t>
            </a:r>
            <a:endParaRPr lang="en-US" altLang="en-US" sz="4800" smtClean="0"/>
          </a:p>
        </p:txBody>
      </p:sp>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953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God Gives Israel His Law</a:t>
            </a:r>
            <a:endParaRPr lang="en-US" altLang="en-US" sz="4800" smtClean="0"/>
          </a:p>
        </p:txBody>
      </p:sp>
      <p:sp>
        <p:nvSpPr>
          <p:cNvPr id="449539" name="Rectangle 3"/>
          <p:cNvSpPr>
            <a:spLocks noGrp="1" noChangeArrowheads="1"/>
          </p:cNvSpPr>
          <p:nvPr>
            <p:ph type="body" idx="1"/>
          </p:nvPr>
        </p:nvSpPr>
        <p:spPr>
          <a:xfrm>
            <a:off x="685800" y="1524000"/>
            <a:ext cx="8077200" cy="990600"/>
          </a:xfrm>
        </p:spPr>
        <p:txBody>
          <a:bodyPr/>
          <a:lstStyle/>
          <a:p>
            <a:pPr>
              <a:lnSpc>
                <a:spcPct val="90000"/>
              </a:lnSpc>
              <a:defRPr/>
            </a:pPr>
            <a:r>
              <a:rPr lang="en-US" altLang="en-US" smtClean="0">
                <a:effectLst>
                  <a:outerShdw blurRad="38100" dist="38100" dir="2700000" algn="tl">
                    <a:srgbClr val="000000"/>
                  </a:outerShdw>
                </a:effectLst>
                <a:latin typeface="Arial" charset="0"/>
              </a:rPr>
              <a:t>Moses goes up on Mt. Sinai to receive the law from God (Exodus 24:12-13).</a:t>
            </a:r>
          </a:p>
        </p:txBody>
      </p:sp>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158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God Gives Israel His Law</a:t>
            </a:r>
            <a:endParaRPr lang="en-US" altLang="en-US" sz="4800" smtClean="0"/>
          </a:p>
        </p:txBody>
      </p:sp>
      <p:sp>
        <p:nvSpPr>
          <p:cNvPr id="451587" name="Rectangle 3"/>
          <p:cNvSpPr>
            <a:spLocks noGrp="1" noChangeArrowheads="1"/>
          </p:cNvSpPr>
          <p:nvPr>
            <p:ph type="body" idx="1"/>
          </p:nvPr>
        </p:nvSpPr>
        <p:spPr>
          <a:xfrm>
            <a:off x="685800" y="1524000"/>
            <a:ext cx="8077200" cy="2667000"/>
          </a:xfrm>
        </p:spPr>
        <p:txBody>
          <a:bodyPr/>
          <a:lstStyle/>
          <a:p>
            <a:pPr>
              <a:lnSpc>
                <a:spcPct val="90000"/>
              </a:lnSpc>
              <a:spcBef>
                <a:spcPct val="45000"/>
              </a:spcBef>
              <a:defRPr/>
            </a:pPr>
            <a:r>
              <a:rPr lang="en-US" altLang="en-US" smtClean="0">
                <a:effectLst>
                  <a:outerShdw blurRad="38100" dist="38100" dir="2700000" algn="tl">
                    <a:srgbClr val="000000"/>
                  </a:outerShdw>
                </a:effectLst>
                <a:latin typeface="Arial" charset="0"/>
              </a:rPr>
              <a:t>Moses goes up on Mt. Sinai to receive the law from God (Exodus 24:12-13).</a:t>
            </a:r>
          </a:p>
          <a:p>
            <a:pPr>
              <a:lnSpc>
                <a:spcPct val="90000"/>
              </a:lnSpc>
              <a:spcBef>
                <a:spcPct val="45000"/>
              </a:spcBef>
              <a:defRPr/>
            </a:pPr>
            <a:r>
              <a:rPr lang="en-US" altLang="en-US" smtClean="0">
                <a:effectLst>
                  <a:outerShdw blurRad="38100" dist="38100" dir="2700000" algn="tl">
                    <a:srgbClr val="000000"/>
                  </a:outerShdw>
                </a:effectLst>
                <a:latin typeface="Arial" charset="0"/>
              </a:rPr>
              <a:t>While Moses is on the mountain, the rest of the Israelites rebel against God by worshiping a gold calf.</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7602" name="Rectangle 2"/>
          <p:cNvSpPr>
            <a:spLocks noGrp="1" noChangeArrowheads="1"/>
          </p:cNvSpPr>
          <p:nvPr>
            <p:ph type="title"/>
          </p:nvPr>
        </p:nvSpPr>
        <p:spPr>
          <a:xfrm>
            <a:off x="304800" y="304800"/>
            <a:ext cx="8458200" cy="1143000"/>
          </a:xfrm>
        </p:spPr>
        <p:txBody>
          <a:bodyPr/>
          <a:lstStyle/>
          <a:p>
            <a:pPr>
              <a:defRPr/>
            </a:pPr>
            <a:r>
              <a:rPr lang="en-US" altLang="en-US" sz="4000" smtClean="0">
                <a:effectLst>
                  <a:outerShdw blurRad="38100" dist="38100" dir="2700000" algn="tl">
                    <a:srgbClr val="000000"/>
                  </a:outerShdw>
                </a:effectLst>
                <a:latin typeface="Arial" charset="0"/>
              </a:rPr>
              <a:t>The Bible Tells Us About God’s Plan</a:t>
            </a:r>
            <a:endParaRPr lang="en-US" altLang="en-US" sz="4000" smtClean="0"/>
          </a:p>
        </p:txBody>
      </p:sp>
      <p:sp>
        <p:nvSpPr>
          <p:cNvPr id="537603" name="Rectangle 3"/>
          <p:cNvSpPr>
            <a:spLocks noGrp="1" noChangeArrowheads="1"/>
          </p:cNvSpPr>
          <p:nvPr>
            <p:ph type="body" idx="1"/>
          </p:nvPr>
        </p:nvSpPr>
        <p:spPr>
          <a:xfrm>
            <a:off x="685800" y="1524000"/>
            <a:ext cx="8077200" cy="1524000"/>
          </a:xfrm>
        </p:spPr>
        <p:txBody>
          <a:bodyPr/>
          <a:lstStyle/>
          <a:p>
            <a:pPr>
              <a:lnSpc>
                <a:spcPct val="90000"/>
              </a:lnSpc>
              <a:defRPr/>
            </a:pPr>
            <a:r>
              <a:rPr lang="en-US" altLang="en-US" smtClean="0">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buFontTx/>
              <a:buNone/>
              <a:defRPr/>
            </a:pPr>
            <a:endParaRPr lang="en-US" altLang="en-US" sz="3000"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363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God Gives Israel His Law</a:t>
            </a:r>
            <a:endParaRPr lang="en-US" altLang="en-US" sz="4800" smtClean="0"/>
          </a:p>
        </p:txBody>
      </p:sp>
      <p:sp>
        <p:nvSpPr>
          <p:cNvPr id="453635" name="Rectangle 3"/>
          <p:cNvSpPr>
            <a:spLocks noGrp="1" noChangeArrowheads="1"/>
          </p:cNvSpPr>
          <p:nvPr>
            <p:ph type="body" idx="1"/>
          </p:nvPr>
        </p:nvSpPr>
        <p:spPr>
          <a:xfrm>
            <a:off x="685800" y="1524000"/>
            <a:ext cx="8077200" cy="3048000"/>
          </a:xfrm>
        </p:spPr>
        <p:txBody>
          <a:bodyPr/>
          <a:lstStyle/>
          <a:p>
            <a:pPr>
              <a:lnSpc>
                <a:spcPct val="90000"/>
              </a:lnSpc>
              <a:spcBef>
                <a:spcPct val="45000"/>
              </a:spcBef>
              <a:defRPr/>
            </a:pPr>
            <a:r>
              <a:rPr lang="en-US" altLang="en-US" smtClean="0">
                <a:effectLst>
                  <a:outerShdw blurRad="38100" dist="38100" dir="2700000" algn="tl">
                    <a:srgbClr val="000000"/>
                  </a:outerShdw>
                </a:effectLst>
                <a:latin typeface="Arial" charset="0"/>
              </a:rPr>
              <a:t>Moses goes up on Mt. Sinai to receive the law from God (Exodus 24:12-13).</a:t>
            </a:r>
          </a:p>
          <a:p>
            <a:pPr>
              <a:lnSpc>
                <a:spcPct val="90000"/>
              </a:lnSpc>
              <a:spcBef>
                <a:spcPct val="45000"/>
              </a:spcBef>
              <a:defRPr/>
            </a:pPr>
            <a:r>
              <a:rPr lang="en-US" altLang="en-US" smtClean="0">
                <a:effectLst>
                  <a:outerShdw blurRad="38100" dist="38100" dir="2700000" algn="tl">
                    <a:srgbClr val="000000"/>
                  </a:outerShdw>
                </a:effectLst>
                <a:latin typeface="Arial" charset="0"/>
              </a:rPr>
              <a:t>While Moses is on the mountain, the rest of the Israelites rebel against God by worshiping a gold calf.</a:t>
            </a:r>
          </a:p>
        </p:txBody>
      </p:sp>
      <p:sp>
        <p:nvSpPr>
          <p:cNvPr id="154628" name="Rectangle 4"/>
          <p:cNvSpPr>
            <a:spLocks noChangeArrowheads="1"/>
          </p:cNvSpPr>
          <p:nvPr/>
        </p:nvSpPr>
        <p:spPr bwMode="auto">
          <a:xfrm>
            <a:off x="1600200" y="29718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“And he received the gold from their hand, and he fashioned it with an engraving tool, and made a molded calf. Then they said, ‘This is your god, O Israel, that brought you out of the land of Egypt!’” (Exodus 32:4).</a:t>
            </a:r>
          </a:p>
        </p:txBody>
      </p:sp>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568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God Gives Israel His Law</a:t>
            </a:r>
            <a:endParaRPr lang="en-US" altLang="en-US" sz="4800" smtClean="0"/>
          </a:p>
        </p:txBody>
      </p:sp>
      <p:sp>
        <p:nvSpPr>
          <p:cNvPr id="455683" name="Rectangle 3"/>
          <p:cNvSpPr>
            <a:spLocks noGrp="1" noChangeArrowheads="1"/>
          </p:cNvSpPr>
          <p:nvPr>
            <p:ph type="body" idx="1"/>
          </p:nvPr>
        </p:nvSpPr>
        <p:spPr>
          <a:xfrm>
            <a:off x="685800" y="1524000"/>
            <a:ext cx="8077200" cy="2590800"/>
          </a:xfrm>
        </p:spPr>
        <p:txBody>
          <a:bodyPr/>
          <a:lstStyle/>
          <a:p>
            <a:pPr>
              <a:lnSpc>
                <a:spcPct val="90000"/>
              </a:lnSpc>
              <a:spcBef>
                <a:spcPct val="45000"/>
              </a:spcBef>
              <a:defRPr/>
            </a:pPr>
            <a:r>
              <a:rPr lang="en-US" altLang="en-US" smtClean="0">
                <a:effectLst>
                  <a:outerShdw blurRad="38100" dist="38100" dir="2700000" algn="tl">
                    <a:srgbClr val="000000"/>
                  </a:outerShdw>
                </a:effectLst>
                <a:latin typeface="Arial" charset="0"/>
              </a:rPr>
              <a:t>Moses goes up on Mt. Sinai to receive the law from God (Exodus 24:12-13).</a:t>
            </a:r>
          </a:p>
          <a:p>
            <a:pPr>
              <a:lnSpc>
                <a:spcPct val="90000"/>
              </a:lnSpc>
              <a:spcBef>
                <a:spcPct val="45000"/>
              </a:spcBef>
              <a:defRPr/>
            </a:pPr>
            <a:r>
              <a:rPr lang="en-US" altLang="en-US" smtClean="0">
                <a:effectLst>
                  <a:outerShdw blurRad="38100" dist="38100" dir="2700000" algn="tl">
                    <a:srgbClr val="000000"/>
                  </a:outerShdw>
                </a:effectLst>
                <a:latin typeface="Arial" charset="0"/>
              </a:rPr>
              <a:t>While Moses is on the mountain, the rest of the Israelites rebel against God by worshiping a gold calf.</a:t>
            </a:r>
          </a:p>
        </p:txBody>
      </p:sp>
    </p:spTree>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God Gives Israel His Law</a:t>
            </a:r>
            <a:endParaRPr lang="en-US" altLang="en-US" sz="4800" smtClean="0"/>
          </a:p>
        </p:txBody>
      </p:sp>
      <p:sp>
        <p:nvSpPr>
          <p:cNvPr id="179203" name="Rectangle 3"/>
          <p:cNvSpPr>
            <a:spLocks noGrp="1" noChangeArrowheads="1"/>
          </p:cNvSpPr>
          <p:nvPr>
            <p:ph type="body" idx="1"/>
          </p:nvPr>
        </p:nvSpPr>
        <p:spPr>
          <a:xfrm>
            <a:off x="685800" y="1524000"/>
            <a:ext cx="8077200" cy="4114800"/>
          </a:xfrm>
        </p:spPr>
        <p:txBody>
          <a:bodyPr/>
          <a:lstStyle/>
          <a:p>
            <a:pPr>
              <a:lnSpc>
                <a:spcPct val="90000"/>
              </a:lnSpc>
              <a:spcBef>
                <a:spcPct val="45000"/>
              </a:spcBef>
              <a:defRPr/>
            </a:pPr>
            <a:r>
              <a:rPr lang="en-US" altLang="en-US" smtClean="0">
                <a:effectLst>
                  <a:outerShdw blurRad="38100" dist="38100" dir="2700000" algn="tl">
                    <a:srgbClr val="000000"/>
                  </a:outerShdw>
                </a:effectLst>
                <a:latin typeface="Arial" charset="0"/>
              </a:rPr>
              <a:t>Moses goes up on Mt. Sinai to receive the law from God (Exodus 24:12-13).</a:t>
            </a:r>
          </a:p>
          <a:p>
            <a:pPr>
              <a:lnSpc>
                <a:spcPct val="90000"/>
              </a:lnSpc>
              <a:spcBef>
                <a:spcPct val="45000"/>
              </a:spcBef>
              <a:defRPr/>
            </a:pPr>
            <a:r>
              <a:rPr lang="en-US" altLang="en-US" smtClean="0">
                <a:effectLst>
                  <a:outerShdw blurRad="38100" dist="38100" dir="2700000" algn="tl">
                    <a:srgbClr val="000000"/>
                  </a:outerShdw>
                </a:effectLst>
                <a:latin typeface="Arial" charset="0"/>
              </a:rPr>
              <a:t>While Moses is on the mountain, the rest of the Israelites rebel against God by worshiping a gold calf.</a:t>
            </a:r>
          </a:p>
          <a:p>
            <a:pPr>
              <a:lnSpc>
                <a:spcPct val="90000"/>
              </a:lnSpc>
              <a:spcBef>
                <a:spcPct val="45000"/>
              </a:spcBef>
              <a:defRPr/>
            </a:pPr>
            <a:r>
              <a:rPr lang="en-US" altLang="en-US" smtClean="0">
                <a:effectLst>
                  <a:outerShdw blurRad="38100" dist="38100" dir="2700000" algn="tl">
                    <a:srgbClr val="000000"/>
                  </a:outerShdw>
                </a:effectLst>
                <a:latin typeface="Arial" charset="0"/>
              </a:rPr>
              <a:t>God nearly destroys Israel for worshiping this idol (Exodus 32:10).</a:t>
            </a:r>
          </a:p>
        </p:txBody>
      </p:sp>
    </p:spTree>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773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God Gives Israel His Law</a:t>
            </a:r>
            <a:endParaRPr lang="en-US" altLang="en-US" sz="4800" smtClean="0"/>
          </a:p>
        </p:txBody>
      </p:sp>
      <p:sp>
        <p:nvSpPr>
          <p:cNvPr id="457731" name="Rectangle 3"/>
          <p:cNvSpPr>
            <a:spLocks noGrp="1" noChangeArrowheads="1"/>
          </p:cNvSpPr>
          <p:nvPr>
            <p:ph type="body" idx="1"/>
          </p:nvPr>
        </p:nvSpPr>
        <p:spPr>
          <a:xfrm>
            <a:off x="685800" y="1524000"/>
            <a:ext cx="8077200" cy="4876800"/>
          </a:xfrm>
        </p:spPr>
        <p:txBody>
          <a:bodyPr/>
          <a:lstStyle/>
          <a:p>
            <a:pPr>
              <a:lnSpc>
                <a:spcPct val="90000"/>
              </a:lnSpc>
              <a:spcBef>
                <a:spcPct val="45000"/>
              </a:spcBef>
              <a:defRPr/>
            </a:pPr>
            <a:r>
              <a:rPr lang="en-US" altLang="en-US" smtClean="0">
                <a:effectLst>
                  <a:outerShdw blurRad="38100" dist="38100" dir="2700000" algn="tl">
                    <a:srgbClr val="000000"/>
                  </a:outerShdw>
                </a:effectLst>
                <a:latin typeface="Arial" charset="0"/>
              </a:rPr>
              <a:t>Moses goes up on Mt. Sinai to receive the law from God (Exodus 24:12-13).</a:t>
            </a:r>
          </a:p>
          <a:p>
            <a:pPr>
              <a:lnSpc>
                <a:spcPct val="90000"/>
              </a:lnSpc>
              <a:spcBef>
                <a:spcPct val="45000"/>
              </a:spcBef>
              <a:defRPr/>
            </a:pPr>
            <a:r>
              <a:rPr lang="en-US" altLang="en-US" smtClean="0">
                <a:effectLst>
                  <a:outerShdw blurRad="38100" dist="38100" dir="2700000" algn="tl">
                    <a:srgbClr val="000000"/>
                  </a:outerShdw>
                </a:effectLst>
                <a:latin typeface="Arial" charset="0"/>
              </a:rPr>
              <a:t>While Moses is on the mountain, the rest of the Israelites rebel against God by worshiping a gold calf.</a:t>
            </a:r>
          </a:p>
          <a:p>
            <a:pPr>
              <a:lnSpc>
                <a:spcPct val="90000"/>
              </a:lnSpc>
              <a:spcBef>
                <a:spcPct val="45000"/>
              </a:spcBef>
              <a:defRPr/>
            </a:pPr>
            <a:r>
              <a:rPr lang="en-US" altLang="en-US" smtClean="0">
                <a:effectLst>
                  <a:outerShdw blurRad="38100" dist="38100" dir="2700000" algn="tl">
                    <a:srgbClr val="000000"/>
                  </a:outerShdw>
                </a:effectLst>
                <a:latin typeface="Arial" charset="0"/>
              </a:rPr>
              <a:t>God nearly destroys Israel for worshiping this idol (Exodus 32:10).</a:t>
            </a:r>
          </a:p>
          <a:p>
            <a:pPr>
              <a:lnSpc>
                <a:spcPct val="90000"/>
              </a:lnSpc>
              <a:spcBef>
                <a:spcPct val="45000"/>
              </a:spcBef>
              <a:defRPr/>
            </a:pPr>
            <a:r>
              <a:rPr lang="en-US" altLang="en-US" smtClean="0">
                <a:effectLst>
                  <a:outerShdw blurRad="38100" dist="38100" dir="2700000" algn="tl">
                    <a:srgbClr val="000000"/>
                  </a:outerShdw>
                </a:effectLst>
                <a:latin typeface="Arial" charset="0"/>
              </a:rPr>
              <a:t>Idolatry (the worship of idols) becomes a constant problem for Israel.</a:t>
            </a:r>
          </a:p>
        </p:txBody>
      </p:sp>
    </p:spTree>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158723"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Tree>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977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459779" name="Rectangle 3"/>
          <p:cNvSpPr>
            <a:spLocks noGrp="1" noChangeArrowheads="1"/>
          </p:cNvSpPr>
          <p:nvPr>
            <p:ph type="body" idx="1"/>
          </p:nvPr>
        </p:nvSpPr>
        <p:spPr>
          <a:xfrm>
            <a:off x="685800" y="1524000"/>
            <a:ext cx="8077200" cy="533400"/>
          </a:xfrm>
        </p:spPr>
        <p:txBody>
          <a:bodyPr/>
          <a:lstStyle/>
          <a:p>
            <a:pPr>
              <a:lnSpc>
                <a:spcPct val="90000"/>
              </a:lnSpc>
              <a:defRPr/>
            </a:pPr>
            <a:r>
              <a:rPr lang="en-US" altLang="en-US" smtClean="0">
                <a:effectLst>
                  <a:outerShdw blurRad="38100" dist="38100" dir="2700000" algn="tl">
                    <a:srgbClr val="000000"/>
                  </a:outerShdw>
                </a:effectLst>
                <a:latin typeface="Arial" charset="0"/>
              </a:rPr>
              <a:t>Israel reaches the promised land.</a:t>
            </a:r>
          </a:p>
        </p:txBody>
      </p:sp>
      <p:sp>
        <p:nvSpPr>
          <p:cNvPr id="159748"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Tree>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182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461827" name="Rectangle 3"/>
          <p:cNvSpPr>
            <a:spLocks noGrp="1" noChangeArrowheads="1"/>
          </p:cNvSpPr>
          <p:nvPr>
            <p:ph type="body" idx="1"/>
          </p:nvPr>
        </p:nvSpPr>
        <p:spPr>
          <a:xfrm>
            <a:off x="685800" y="1524000"/>
            <a:ext cx="8077200" cy="1600200"/>
          </a:xfrm>
        </p:spPr>
        <p:txBody>
          <a:bodyPr/>
          <a:lstStyle/>
          <a:p>
            <a:pPr>
              <a:lnSpc>
                <a:spcPct val="90000"/>
              </a:lnSpc>
              <a:defRPr/>
            </a:pPr>
            <a:r>
              <a:rPr lang="en-US" altLang="en-US" smtClean="0">
                <a:effectLst>
                  <a:outerShdw blurRad="38100" dist="38100" dir="2700000" algn="tl">
                    <a:srgbClr val="000000"/>
                  </a:outerShdw>
                </a:effectLst>
                <a:latin typeface="Arial" charset="0"/>
              </a:rPr>
              <a:t>Israel reaches the promised land.</a:t>
            </a:r>
          </a:p>
          <a:p>
            <a:pPr>
              <a:lnSpc>
                <a:spcPct val="90000"/>
              </a:lnSpc>
              <a:defRPr/>
            </a:pPr>
            <a:r>
              <a:rPr lang="en-US" altLang="en-US" smtClean="0">
                <a:effectLst>
                  <a:outerShdw blurRad="38100" dist="38100" dir="2700000" algn="tl">
                    <a:srgbClr val="000000"/>
                  </a:outerShdw>
                </a:effectLst>
                <a:latin typeface="Arial" charset="0"/>
              </a:rPr>
              <a:t>Moses sends 12 spies to search the land (Numbers 13:1-2).</a:t>
            </a:r>
          </a:p>
        </p:txBody>
      </p:sp>
      <p:sp>
        <p:nvSpPr>
          <p:cNvPr id="160772"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Tree>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387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463875" name="Rectangle 3"/>
          <p:cNvSpPr>
            <a:spLocks noGrp="1" noChangeArrowheads="1"/>
          </p:cNvSpPr>
          <p:nvPr>
            <p:ph type="body" idx="1"/>
          </p:nvPr>
        </p:nvSpPr>
        <p:spPr>
          <a:xfrm>
            <a:off x="685800" y="1524000"/>
            <a:ext cx="8077200" cy="3657600"/>
          </a:xfrm>
        </p:spPr>
        <p:txBody>
          <a:bodyPr/>
          <a:lstStyle/>
          <a:p>
            <a:pPr>
              <a:lnSpc>
                <a:spcPct val="90000"/>
              </a:lnSpc>
              <a:defRPr/>
            </a:pPr>
            <a:r>
              <a:rPr lang="en-US" altLang="en-US" smtClean="0">
                <a:effectLst>
                  <a:outerShdw blurRad="38100" dist="38100" dir="2700000" algn="tl">
                    <a:srgbClr val="000000"/>
                  </a:outerShdw>
                </a:effectLst>
                <a:latin typeface="Arial" charset="0"/>
              </a:rPr>
              <a:t>Israel reaches the promised land.</a:t>
            </a:r>
          </a:p>
          <a:p>
            <a:pPr>
              <a:lnSpc>
                <a:spcPct val="90000"/>
              </a:lnSpc>
              <a:defRPr/>
            </a:pPr>
            <a:r>
              <a:rPr lang="en-US" altLang="en-US" smtClean="0">
                <a:effectLst>
                  <a:outerShdw blurRad="38100" dist="38100" dir="2700000" algn="tl">
                    <a:srgbClr val="000000"/>
                  </a:outerShdw>
                </a:effectLst>
                <a:latin typeface="Arial" charset="0"/>
              </a:rPr>
              <a:t>Moses sends 12 spies to search the land (Numbers 13:1-2).</a:t>
            </a:r>
          </a:p>
          <a:p>
            <a:pPr>
              <a:lnSpc>
                <a:spcPct val="90000"/>
              </a:lnSpc>
              <a:defRPr/>
            </a:pPr>
            <a:r>
              <a:rPr lang="en-US" altLang="en-US" smtClean="0">
                <a:effectLst>
                  <a:outerShdw blurRad="38100" dist="38100" dir="2700000" algn="tl">
                    <a:srgbClr val="000000"/>
                  </a:outerShdw>
                </a:effectLst>
                <a:latin typeface="Arial" charset="0"/>
              </a:rPr>
              <a:t>Two of the spies, Joshua and Caleb, return and say that God will allow them to take the land as a possession (Numbers 13:30).</a:t>
            </a:r>
          </a:p>
        </p:txBody>
      </p:sp>
      <p:sp>
        <p:nvSpPr>
          <p:cNvPr id="161796"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Tree>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592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465923" name="Rectangle 3"/>
          <p:cNvSpPr>
            <a:spLocks noGrp="1" noChangeArrowheads="1"/>
          </p:cNvSpPr>
          <p:nvPr>
            <p:ph type="body" idx="1"/>
          </p:nvPr>
        </p:nvSpPr>
        <p:spPr>
          <a:xfrm>
            <a:off x="685800" y="1524000"/>
            <a:ext cx="8077200" cy="4800600"/>
          </a:xfrm>
        </p:spPr>
        <p:txBody>
          <a:bodyPr/>
          <a:lstStyle/>
          <a:p>
            <a:pPr>
              <a:lnSpc>
                <a:spcPct val="90000"/>
              </a:lnSpc>
              <a:defRPr/>
            </a:pPr>
            <a:r>
              <a:rPr lang="en-US" altLang="en-US" smtClean="0">
                <a:effectLst>
                  <a:outerShdw blurRad="38100" dist="38100" dir="2700000" algn="tl">
                    <a:srgbClr val="000000"/>
                  </a:outerShdw>
                </a:effectLst>
                <a:latin typeface="Arial" charset="0"/>
              </a:rPr>
              <a:t>Israel reaches the promised land.</a:t>
            </a:r>
          </a:p>
          <a:p>
            <a:pPr>
              <a:lnSpc>
                <a:spcPct val="90000"/>
              </a:lnSpc>
              <a:defRPr/>
            </a:pPr>
            <a:r>
              <a:rPr lang="en-US" altLang="en-US" smtClean="0">
                <a:effectLst>
                  <a:outerShdw blurRad="38100" dist="38100" dir="2700000" algn="tl">
                    <a:srgbClr val="000000"/>
                  </a:outerShdw>
                </a:effectLst>
                <a:latin typeface="Arial" charset="0"/>
              </a:rPr>
              <a:t>Moses sends 12 spies to search the land (Numbers 13:1-2).</a:t>
            </a:r>
          </a:p>
          <a:p>
            <a:pPr>
              <a:lnSpc>
                <a:spcPct val="90000"/>
              </a:lnSpc>
              <a:defRPr/>
            </a:pPr>
            <a:r>
              <a:rPr lang="en-US" altLang="en-US" smtClean="0">
                <a:effectLst>
                  <a:outerShdw blurRad="38100" dist="38100" dir="2700000" algn="tl">
                    <a:srgbClr val="000000"/>
                  </a:outerShdw>
                </a:effectLst>
                <a:latin typeface="Arial" charset="0"/>
              </a:rPr>
              <a:t>Two of the spies, Joshua and Caleb, return and say that God will allow them to take the land as a possession (Numbers 13:30).</a:t>
            </a:r>
          </a:p>
          <a:p>
            <a:pPr>
              <a:lnSpc>
                <a:spcPct val="90000"/>
              </a:lnSpc>
              <a:defRPr/>
            </a:pPr>
            <a:r>
              <a:rPr lang="en-US" altLang="en-US" smtClean="0">
                <a:effectLst>
                  <a:outerShdw blurRad="38100" dist="38100" dir="2700000" algn="tl">
                    <a:srgbClr val="000000"/>
                  </a:outerShdw>
                </a:effectLst>
                <a:latin typeface="Arial" charset="0"/>
              </a:rPr>
              <a:t>The other ten spies tell the people of Israel that it will be impossible to take the land (Numbers 13:31-32).</a:t>
            </a:r>
          </a:p>
        </p:txBody>
      </p:sp>
      <p:sp>
        <p:nvSpPr>
          <p:cNvPr id="162820"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Tree>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797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467971" name="Rectangle 3"/>
          <p:cNvSpPr>
            <a:spLocks noGrp="1" noChangeArrowheads="1"/>
          </p:cNvSpPr>
          <p:nvPr>
            <p:ph type="body" idx="1"/>
          </p:nvPr>
        </p:nvSpPr>
        <p:spPr>
          <a:xfrm>
            <a:off x="685800" y="1524000"/>
            <a:ext cx="8077200" cy="5334000"/>
          </a:xfrm>
        </p:spPr>
        <p:txBody>
          <a:bodyPr/>
          <a:lstStyle/>
          <a:p>
            <a:pPr>
              <a:lnSpc>
                <a:spcPct val="90000"/>
              </a:lnSpc>
              <a:defRPr/>
            </a:pPr>
            <a:r>
              <a:rPr lang="en-US" altLang="en-US" smtClean="0">
                <a:effectLst>
                  <a:outerShdw blurRad="38100" dist="38100" dir="2700000" algn="tl">
                    <a:srgbClr val="000000"/>
                  </a:outerShdw>
                </a:effectLst>
                <a:latin typeface="Arial" charset="0"/>
              </a:rPr>
              <a:t>Israel reaches the promised land.</a:t>
            </a:r>
          </a:p>
          <a:p>
            <a:pPr>
              <a:lnSpc>
                <a:spcPct val="90000"/>
              </a:lnSpc>
              <a:defRPr/>
            </a:pPr>
            <a:r>
              <a:rPr lang="en-US" altLang="en-US" smtClean="0">
                <a:effectLst>
                  <a:outerShdw blurRad="38100" dist="38100" dir="2700000" algn="tl">
                    <a:srgbClr val="000000"/>
                  </a:outerShdw>
                </a:effectLst>
                <a:latin typeface="Arial" charset="0"/>
              </a:rPr>
              <a:t>Moses sends 12 spies to search the land (Numbers 13:1-2).</a:t>
            </a:r>
          </a:p>
          <a:p>
            <a:pPr>
              <a:lnSpc>
                <a:spcPct val="90000"/>
              </a:lnSpc>
              <a:defRPr/>
            </a:pPr>
            <a:r>
              <a:rPr lang="en-US" altLang="en-US" smtClean="0">
                <a:effectLst>
                  <a:outerShdw blurRad="38100" dist="38100" dir="2700000" algn="tl">
                    <a:srgbClr val="000000"/>
                  </a:outerShdw>
                </a:effectLst>
                <a:latin typeface="Arial" charset="0"/>
              </a:rPr>
              <a:t>Two of the spies, Joshua and Caleb, return and say that God will allow them to take the land as a possession (Numbers 13:30).</a:t>
            </a:r>
          </a:p>
          <a:p>
            <a:pPr>
              <a:lnSpc>
                <a:spcPct val="90000"/>
              </a:lnSpc>
              <a:defRPr/>
            </a:pPr>
            <a:r>
              <a:rPr lang="en-US" altLang="en-US" smtClean="0">
                <a:effectLst>
                  <a:outerShdw blurRad="38100" dist="38100" dir="2700000" algn="tl">
                    <a:srgbClr val="000000"/>
                  </a:outerShdw>
                </a:effectLst>
                <a:latin typeface="Arial" charset="0"/>
              </a:rPr>
              <a:t>The other ten spies tell the people of Israel that it will be impossible to take the land (Numbers 13:31-32).</a:t>
            </a:r>
          </a:p>
          <a:p>
            <a:pPr>
              <a:lnSpc>
                <a:spcPct val="90000"/>
              </a:lnSpc>
              <a:defRPr/>
            </a:pPr>
            <a:r>
              <a:rPr lang="en-US" altLang="en-US" smtClean="0">
                <a:effectLst>
                  <a:outerShdw blurRad="38100" dist="38100" dir="2700000" algn="tl">
                    <a:srgbClr val="000000"/>
                  </a:outerShdw>
                </a:effectLst>
                <a:latin typeface="Arial" charset="0"/>
              </a:rPr>
              <a:t>The people refuse to enter the land.</a:t>
            </a:r>
          </a:p>
        </p:txBody>
      </p:sp>
      <p:sp>
        <p:nvSpPr>
          <p:cNvPr id="163844"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6066" name="Rectangle 2"/>
          <p:cNvSpPr>
            <a:spLocks noGrp="1" noChangeArrowheads="1"/>
          </p:cNvSpPr>
          <p:nvPr>
            <p:ph type="title"/>
          </p:nvPr>
        </p:nvSpPr>
        <p:spPr>
          <a:xfrm>
            <a:off x="304800" y="304800"/>
            <a:ext cx="8458200" cy="1143000"/>
          </a:xfrm>
        </p:spPr>
        <p:txBody>
          <a:bodyPr/>
          <a:lstStyle/>
          <a:p>
            <a:pPr>
              <a:defRPr/>
            </a:pPr>
            <a:r>
              <a:rPr lang="en-US" altLang="en-US" sz="4000" smtClean="0">
                <a:effectLst>
                  <a:outerShdw blurRad="38100" dist="38100" dir="2700000" algn="tl">
                    <a:srgbClr val="000000"/>
                  </a:outerShdw>
                </a:effectLst>
                <a:latin typeface="Arial" charset="0"/>
              </a:rPr>
              <a:t>The Bible Tells Us About God’s Plan</a:t>
            </a:r>
            <a:endParaRPr lang="en-US" altLang="en-US" sz="4000" smtClean="0"/>
          </a:p>
        </p:txBody>
      </p:sp>
      <p:sp>
        <p:nvSpPr>
          <p:cNvPr id="216067" name="Rectangle 3"/>
          <p:cNvSpPr>
            <a:spLocks noGrp="1" noChangeArrowheads="1"/>
          </p:cNvSpPr>
          <p:nvPr>
            <p:ph type="body" idx="1"/>
          </p:nvPr>
        </p:nvSpPr>
        <p:spPr>
          <a:xfrm>
            <a:off x="685800" y="1524000"/>
            <a:ext cx="8077200" cy="2590800"/>
          </a:xfrm>
        </p:spPr>
        <p:txBody>
          <a:bodyPr/>
          <a:lstStyle/>
          <a:p>
            <a:pPr>
              <a:lnSpc>
                <a:spcPct val="90000"/>
              </a:lnSpc>
              <a:defRPr/>
            </a:pPr>
            <a:r>
              <a:rPr lang="en-US" altLang="en-US" smtClean="0">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defRPr/>
            </a:pPr>
            <a:r>
              <a:rPr lang="en-US" altLang="en-US" smtClean="0">
                <a:effectLst>
                  <a:outerShdw blurRad="38100" dist="38100" dir="2700000" algn="tl">
                    <a:srgbClr val="000000"/>
                  </a:outerShdw>
                </a:effectLst>
                <a:latin typeface="Arial" charset="0"/>
              </a:rPr>
              <a:t>God would use Abraham to carry out his plan to save mankind from sin.</a:t>
            </a:r>
          </a:p>
        </p:txBody>
      </p:sp>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193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551939" name="Rectangle 3"/>
          <p:cNvSpPr>
            <a:spLocks noGrp="1" noChangeArrowheads="1"/>
          </p:cNvSpPr>
          <p:nvPr>
            <p:ph type="body" idx="1"/>
          </p:nvPr>
        </p:nvSpPr>
        <p:spPr>
          <a:xfrm>
            <a:off x="685800" y="1524000"/>
            <a:ext cx="8077200" cy="5334000"/>
          </a:xfrm>
        </p:spPr>
        <p:txBody>
          <a:bodyPr/>
          <a:lstStyle/>
          <a:p>
            <a:pPr>
              <a:lnSpc>
                <a:spcPct val="90000"/>
              </a:lnSpc>
              <a:defRPr/>
            </a:pPr>
            <a:r>
              <a:rPr lang="en-US" altLang="en-US" smtClean="0">
                <a:effectLst>
                  <a:outerShdw blurRad="38100" dist="38100" dir="2700000" algn="tl">
                    <a:srgbClr val="000000"/>
                  </a:outerShdw>
                </a:effectLst>
                <a:latin typeface="Arial" charset="0"/>
              </a:rPr>
              <a:t>Israel reaches the promised land.</a:t>
            </a:r>
          </a:p>
          <a:p>
            <a:pPr>
              <a:lnSpc>
                <a:spcPct val="90000"/>
              </a:lnSpc>
              <a:defRPr/>
            </a:pPr>
            <a:r>
              <a:rPr lang="en-US" altLang="en-US" smtClean="0">
                <a:effectLst>
                  <a:outerShdw blurRad="38100" dist="38100" dir="2700000" algn="tl">
                    <a:srgbClr val="000000"/>
                  </a:outerShdw>
                </a:effectLst>
                <a:latin typeface="Arial" charset="0"/>
              </a:rPr>
              <a:t>Moses sends 12 spies to search the land (Numbers 13:1-2).</a:t>
            </a:r>
          </a:p>
          <a:p>
            <a:pPr>
              <a:lnSpc>
                <a:spcPct val="90000"/>
              </a:lnSpc>
              <a:defRPr/>
            </a:pPr>
            <a:r>
              <a:rPr lang="en-US" altLang="en-US" smtClean="0">
                <a:effectLst>
                  <a:outerShdw blurRad="38100" dist="38100" dir="2700000" algn="tl">
                    <a:srgbClr val="000000"/>
                  </a:outerShdw>
                </a:effectLst>
                <a:latin typeface="Arial" charset="0"/>
              </a:rPr>
              <a:t>Two of the spies, Joshua and Caleb, return and say that God will allow them to take the land as a possession (Numbers 13:30).</a:t>
            </a:r>
          </a:p>
          <a:p>
            <a:pPr>
              <a:lnSpc>
                <a:spcPct val="90000"/>
              </a:lnSpc>
              <a:defRPr/>
            </a:pPr>
            <a:r>
              <a:rPr lang="en-US" altLang="en-US" smtClean="0">
                <a:effectLst>
                  <a:outerShdw blurRad="38100" dist="38100" dir="2700000" algn="tl">
                    <a:srgbClr val="000000"/>
                  </a:outerShdw>
                </a:effectLst>
                <a:latin typeface="Arial" charset="0"/>
              </a:rPr>
              <a:t>The other ten spies tell the people of Israel that it will be impossible to take the land (Numbers 13:31-32).</a:t>
            </a:r>
          </a:p>
          <a:p>
            <a:pPr>
              <a:lnSpc>
                <a:spcPct val="90000"/>
              </a:lnSpc>
              <a:defRPr/>
            </a:pPr>
            <a:r>
              <a:rPr lang="en-US" altLang="en-US" smtClean="0">
                <a:effectLst>
                  <a:outerShdw blurRad="38100" dist="38100" dir="2700000" algn="tl">
                    <a:srgbClr val="000000"/>
                  </a:outerShdw>
                </a:effectLst>
                <a:latin typeface="Arial" charset="0"/>
              </a:rPr>
              <a:t>The people refuse to enter the land.</a:t>
            </a:r>
          </a:p>
        </p:txBody>
      </p:sp>
      <p:sp>
        <p:nvSpPr>
          <p:cNvPr id="164868"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
        <p:nvSpPr>
          <p:cNvPr id="164869" name="Rectangle 5"/>
          <p:cNvSpPr>
            <a:spLocks noChangeArrowheads="1"/>
          </p:cNvSpPr>
          <p:nvPr/>
        </p:nvSpPr>
        <p:spPr bwMode="auto">
          <a:xfrm>
            <a:off x="1600200" y="25146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“Why has the LORD brought us to this land to fall by the sword, that our wives and children should become victims? Would it not be better for us to return to Egypt?” (Numbers 14:3).</a:t>
            </a:r>
          </a:p>
        </p:txBody>
      </p:sp>
    </p:spTree>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Tree>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350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533507" name="Rectangle 3"/>
          <p:cNvSpPr>
            <a:spLocks noGrp="1" noChangeArrowheads="1"/>
          </p:cNvSpPr>
          <p:nvPr>
            <p:ph type="body" idx="1"/>
          </p:nvPr>
        </p:nvSpPr>
        <p:spPr>
          <a:xfrm>
            <a:off x="685800" y="1524000"/>
            <a:ext cx="8077200" cy="5181600"/>
          </a:xfrm>
        </p:spPr>
        <p:txBody>
          <a:bodyPr/>
          <a:lstStyle/>
          <a:p>
            <a:pPr>
              <a:lnSpc>
                <a:spcPct val="90000"/>
              </a:lnSpc>
              <a:spcBef>
                <a:spcPct val="35000"/>
              </a:spcBef>
              <a:defRPr/>
            </a:pPr>
            <a:r>
              <a:rPr lang="en-US" altLang="en-US" smtClean="0">
                <a:effectLst>
                  <a:outerShdw blurRad="38100" dist="38100" dir="2700000" algn="tl">
                    <a:srgbClr val="000000"/>
                  </a:outerShdw>
                </a:effectLst>
                <a:latin typeface="Arial" charset="0"/>
              </a:rPr>
              <a:t>God punishes Israel for refusing to enter the promised land.</a:t>
            </a:r>
          </a:p>
          <a:p>
            <a:pPr>
              <a:lnSpc>
                <a:spcPct val="90000"/>
              </a:lnSpc>
              <a:spcBef>
                <a:spcPct val="35000"/>
              </a:spcBef>
              <a:buFontTx/>
              <a:buNone/>
              <a:defRPr/>
            </a:pPr>
            <a:endParaRPr lang="en-US" altLang="en-US"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206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472067" name="Rectangle 3"/>
          <p:cNvSpPr>
            <a:spLocks noGrp="1" noChangeArrowheads="1"/>
          </p:cNvSpPr>
          <p:nvPr>
            <p:ph type="body" idx="1"/>
          </p:nvPr>
        </p:nvSpPr>
        <p:spPr>
          <a:xfrm>
            <a:off x="685800" y="1524000"/>
            <a:ext cx="8077200" cy="5181600"/>
          </a:xfrm>
        </p:spPr>
        <p:txBody>
          <a:bodyPr/>
          <a:lstStyle/>
          <a:p>
            <a:pPr>
              <a:lnSpc>
                <a:spcPct val="90000"/>
              </a:lnSpc>
              <a:spcBef>
                <a:spcPct val="35000"/>
              </a:spcBef>
              <a:defRPr/>
            </a:pPr>
            <a:r>
              <a:rPr lang="en-US" altLang="en-US" smtClean="0">
                <a:effectLst>
                  <a:outerShdw blurRad="38100" dist="38100" dir="2700000" algn="tl">
                    <a:srgbClr val="000000"/>
                  </a:outerShdw>
                </a:effectLst>
                <a:latin typeface="Arial" charset="0"/>
              </a:rPr>
              <a:t>God punishes Israel for refusing to enter the promised land.</a:t>
            </a:r>
          </a:p>
          <a:p>
            <a:pPr>
              <a:lnSpc>
                <a:spcPct val="90000"/>
              </a:lnSpc>
              <a:spcBef>
                <a:spcPct val="35000"/>
              </a:spcBef>
              <a:defRPr/>
            </a:pPr>
            <a:r>
              <a:rPr lang="en-US" altLang="en-US" smtClean="0">
                <a:effectLst>
                  <a:outerShdw blurRad="38100" dist="38100" dir="2700000" algn="tl">
                    <a:srgbClr val="000000"/>
                  </a:outerShdw>
                </a:effectLst>
                <a:latin typeface="Arial" charset="0"/>
              </a:rPr>
              <a:t>The whole generation that refused to enter the land will not be allowed to go in (Numbers 14:22-23).</a:t>
            </a:r>
          </a:p>
        </p:txBody>
      </p:sp>
      <p:sp>
        <p:nvSpPr>
          <p:cNvPr id="167940"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Tree>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411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474115" name="Rectangle 3"/>
          <p:cNvSpPr>
            <a:spLocks noGrp="1" noChangeArrowheads="1"/>
          </p:cNvSpPr>
          <p:nvPr>
            <p:ph type="body" idx="1"/>
          </p:nvPr>
        </p:nvSpPr>
        <p:spPr>
          <a:xfrm>
            <a:off x="685800" y="1524000"/>
            <a:ext cx="8077200" cy="5181600"/>
          </a:xfrm>
        </p:spPr>
        <p:txBody>
          <a:bodyPr/>
          <a:lstStyle/>
          <a:p>
            <a:pPr>
              <a:lnSpc>
                <a:spcPct val="90000"/>
              </a:lnSpc>
              <a:spcBef>
                <a:spcPct val="35000"/>
              </a:spcBef>
              <a:defRPr/>
            </a:pPr>
            <a:r>
              <a:rPr lang="en-US" altLang="en-US" smtClean="0">
                <a:effectLst>
                  <a:outerShdw blurRad="38100" dist="38100" dir="2700000" algn="tl">
                    <a:srgbClr val="000000"/>
                  </a:outerShdw>
                </a:effectLst>
                <a:latin typeface="Arial" charset="0"/>
              </a:rPr>
              <a:t>God punishes Israel for refusing to enter the promised land.</a:t>
            </a:r>
          </a:p>
          <a:p>
            <a:pPr>
              <a:lnSpc>
                <a:spcPct val="90000"/>
              </a:lnSpc>
              <a:spcBef>
                <a:spcPct val="35000"/>
              </a:spcBef>
              <a:defRPr/>
            </a:pPr>
            <a:r>
              <a:rPr lang="en-US" altLang="en-US" smtClean="0">
                <a:effectLst>
                  <a:outerShdw blurRad="38100" dist="38100" dir="2700000" algn="tl">
                    <a:srgbClr val="000000"/>
                  </a:outerShdw>
                </a:effectLst>
                <a:latin typeface="Arial" charset="0"/>
              </a:rPr>
              <a:t>The whole generation that refused to enter the land will not be allowed to go in (Numbers 14:22-23).</a:t>
            </a:r>
          </a:p>
          <a:p>
            <a:pPr>
              <a:lnSpc>
                <a:spcPct val="90000"/>
              </a:lnSpc>
              <a:spcBef>
                <a:spcPct val="35000"/>
              </a:spcBef>
              <a:defRPr/>
            </a:pPr>
            <a:r>
              <a:rPr lang="en-US" altLang="en-US" smtClean="0">
                <a:effectLst>
                  <a:outerShdw blurRad="38100" dist="38100" dir="2700000" algn="tl">
                    <a:srgbClr val="000000"/>
                  </a:outerShdw>
                </a:effectLst>
                <a:latin typeface="Arial" charset="0"/>
              </a:rPr>
              <a:t>Only Joshua and Caleb will be allowed to go into the land (Numbers 14:30).</a:t>
            </a:r>
          </a:p>
        </p:txBody>
      </p:sp>
    </p:spTree>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616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476163" name="Rectangle 3"/>
          <p:cNvSpPr>
            <a:spLocks noGrp="1" noChangeArrowheads="1"/>
          </p:cNvSpPr>
          <p:nvPr>
            <p:ph type="body" idx="1"/>
          </p:nvPr>
        </p:nvSpPr>
        <p:spPr>
          <a:xfrm>
            <a:off x="685800" y="1524000"/>
            <a:ext cx="8077200" cy="5181600"/>
          </a:xfrm>
        </p:spPr>
        <p:txBody>
          <a:bodyPr/>
          <a:lstStyle/>
          <a:p>
            <a:pPr>
              <a:lnSpc>
                <a:spcPct val="90000"/>
              </a:lnSpc>
              <a:spcBef>
                <a:spcPct val="35000"/>
              </a:spcBef>
              <a:defRPr/>
            </a:pPr>
            <a:r>
              <a:rPr lang="en-US" altLang="en-US" smtClean="0">
                <a:effectLst>
                  <a:outerShdw blurRad="38100" dist="38100" dir="2700000" algn="tl">
                    <a:srgbClr val="000000"/>
                  </a:outerShdw>
                </a:effectLst>
                <a:latin typeface="Arial" charset="0"/>
              </a:rPr>
              <a:t>God punishes Israel for refusing to enter the promised land.</a:t>
            </a:r>
          </a:p>
          <a:p>
            <a:pPr>
              <a:lnSpc>
                <a:spcPct val="90000"/>
              </a:lnSpc>
              <a:spcBef>
                <a:spcPct val="35000"/>
              </a:spcBef>
              <a:defRPr/>
            </a:pPr>
            <a:r>
              <a:rPr lang="en-US" altLang="en-US" smtClean="0">
                <a:effectLst>
                  <a:outerShdw blurRad="38100" dist="38100" dir="2700000" algn="tl">
                    <a:srgbClr val="000000"/>
                  </a:outerShdw>
                </a:effectLst>
                <a:latin typeface="Arial" charset="0"/>
              </a:rPr>
              <a:t>The whole generation that refused to enter the land will not be allowed to go in (Numbers 14:22-23).</a:t>
            </a:r>
          </a:p>
          <a:p>
            <a:pPr>
              <a:lnSpc>
                <a:spcPct val="90000"/>
              </a:lnSpc>
              <a:spcBef>
                <a:spcPct val="35000"/>
              </a:spcBef>
              <a:defRPr/>
            </a:pPr>
            <a:r>
              <a:rPr lang="en-US" altLang="en-US" smtClean="0">
                <a:effectLst>
                  <a:outerShdw blurRad="38100" dist="38100" dir="2700000" algn="tl">
                    <a:srgbClr val="000000"/>
                  </a:outerShdw>
                </a:effectLst>
                <a:latin typeface="Arial" charset="0"/>
              </a:rPr>
              <a:t>Only Joshua and Caleb will be allowed to go into the land (Numbers 14:30).</a:t>
            </a:r>
          </a:p>
          <a:p>
            <a:pPr>
              <a:lnSpc>
                <a:spcPct val="90000"/>
              </a:lnSpc>
              <a:spcBef>
                <a:spcPct val="35000"/>
              </a:spcBef>
              <a:defRPr/>
            </a:pPr>
            <a:r>
              <a:rPr lang="en-US" altLang="en-US" smtClean="0">
                <a:effectLst>
                  <a:outerShdw blurRad="38100" dist="38100" dir="2700000" algn="tl">
                    <a:srgbClr val="000000"/>
                  </a:outerShdw>
                </a:effectLst>
                <a:latin typeface="Arial" charset="0"/>
              </a:rPr>
              <a:t>Israel will have to wander in the wilderness for forty years before they can go into the promised land.</a:t>
            </a:r>
          </a:p>
        </p:txBody>
      </p:sp>
      <p:sp>
        <p:nvSpPr>
          <p:cNvPr id="169988"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Tree>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821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478211" name="Rectangle 3"/>
          <p:cNvSpPr>
            <a:spLocks noGrp="1" noChangeArrowheads="1"/>
          </p:cNvSpPr>
          <p:nvPr>
            <p:ph type="body" idx="1"/>
          </p:nvPr>
        </p:nvSpPr>
        <p:spPr>
          <a:xfrm>
            <a:off x="685800" y="1524000"/>
            <a:ext cx="8077200" cy="5181600"/>
          </a:xfrm>
        </p:spPr>
        <p:txBody>
          <a:bodyPr/>
          <a:lstStyle/>
          <a:p>
            <a:pPr>
              <a:lnSpc>
                <a:spcPct val="90000"/>
              </a:lnSpc>
              <a:spcBef>
                <a:spcPct val="35000"/>
              </a:spcBef>
              <a:defRPr/>
            </a:pPr>
            <a:r>
              <a:rPr lang="en-US" altLang="en-US" smtClean="0">
                <a:effectLst>
                  <a:outerShdw blurRad="38100" dist="38100" dir="2700000" algn="tl">
                    <a:srgbClr val="000000"/>
                  </a:outerShdw>
                </a:effectLst>
                <a:latin typeface="Arial" charset="0"/>
              </a:rPr>
              <a:t>God punishes Israel for refusing to enter the promised land.</a:t>
            </a:r>
          </a:p>
          <a:p>
            <a:pPr>
              <a:lnSpc>
                <a:spcPct val="90000"/>
              </a:lnSpc>
              <a:spcBef>
                <a:spcPct val="35000"/>
              </a:spcBef>
              <a:defRPr/>
            </a:pPr>
            <a:r>
              <a:rPr lang="en-US" altLang="en-US" smtClean="0">
                <a:effectLst>
                  <a:outerShdw blurRad="38100" dist="38100" dir="2700000" algn="tl">
                    <a:srgbClr val="000000"/>
                  </a:outerShdw>
                </a:effectLst>
                <a:latin typeface="Arial" charset="0"/>
              </a:rPr>
              <a:t>The whole generation that refused to enter the land will not be allowed to go in (Numbers 14:22-23).</a:t>
            </a:r>
          </a:p>
          <a:p>
            <a:pPr>
              <a:lnSpc>
                <a:spcPct val="90000"/>
              </a:lnSpc>
              <a:spcBef>
                <a:spcPct val="35000"/>
              </a:spcBef>
              <a:defRPr/>
            </a:pPr>
            <a:r>
              <a:rPr lang="en-US" altLang="en-US" smtClean="0">
                <a:effectLst>
                  <a:outerShdw blurRad="38100" dist="38100" dir="2700000" algn="tl">
                    <a:srgbClr val="000000"/>
                  </a:outerShdw>
                </a:effectLst>
                <a:latin typeface="Arial" charset="0"/>
              </a:rPr>
              <a:t>Only Joshua and Caleb will be allowed to go into the land (Numbers 14:30).</a:t>
            </a:r>
          </a:p>
          <a:p>
            <a:pPr>
              <a:lnSpc>
                <a:spcPct val="90000"/>
              </a:lnSpc>
              <a:spcBef>
                <a:spcPct val="35000"/>
              </a:spcBef>
              <a:defRPr/>
            </a:pPr>
            <a:r>
              <a:rPr lang="en-US" altLang="en-US" smtClean="0">
                <a:effectLst>
                  <a:outerShdw blurRad="38100" dist="38100" dir="2700000" algn="tl">
                    <a:srgbClr val="000000"/>
                  </a:outerShdw>
                </a:effectLst>
                <a:latin typeface="Arial" charset="0"/>
              </a:rPr>
              <a:t>Israel will have to wander in the wilderness for forty years before they can go into the promised land.</a:t>
            </a:r>
          </a:p>
        </p:txBody>
      </p:sp>
      <p:sp>
        <p:nvSpPr>
          <p:cNvPr id="171012"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
        <p:nvSpPr>
          <p:cNvPr id="171013" name="Rectangle 5"/>
          <p:cNvSpPr>
            <a:spLocks noChangeArrowheads="1"/>
          </p:cNvSpPr>
          <p:nvPr/>
        </p:nvSpPr>
        <p:spPr bwMode="auto">
          <a:xfrm>
            <a:off x="1600200" y="29718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“According to the number of the days in which you spied out the land, forty days, for each day you shall bear your guilt one year, namely forty years, and you </a:t>
            </a:r>
          </a:p>
          <a:p>
            <a:pPr algn="ctr"/>
            <a:r>
              <a:rPr lang="en-US" altLang="en-US" sz="2800" i="1">
                <a:solidFill>
                  <a:schemeClr val="bg2"/>
                </a:solidFill>
              </a:rPr>
              <a:t>shall know My rejection”</a:t>
            </a:r>
          </a:p>
          <a:p>
            <a:pPr algn="ctr"/>
            <a:r>
              <a:rPr lang="en-US" altLang="en-US" sz="2800" i="1">
                <a:solidFill>
                  <a:schemeClr val="bg2"/>
                </a:solidFill>
              </a:rPr>
              <a:t> (Numbers 14:34).</a:t>
            </a:r>
          </a:p>
        </p:txBody>
      </p:sp>
    </p:spTree>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172035"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Tree>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555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535555" name="Rectangle 3"/>
          <p:cNvSpPr>
            <a:spLocks noGrp="1" noChangeArrowheads="1"/>
          </p:cNvSpPr>
          <p:nvPr>
            <p:ph type="body" idx="1"/>
          </p:nvPr>
        </p:nvSpPr>
        <p:spPr>
          <a:xfrm>
            <a:off x="685800" y="1524000"/>
            <a:ext cx="8077200" cy="990600"/>
          </a:xfrm>
        </p:spPr>
        <p:txBody>
          <a:bodyPr/>
          <a:lstStyle/>
          <a:p>
            <a:pPr>
              <a:lnSpc>
                <a:spcPct val="90000"/>
              </a:lnSpc>
              <a:defRPr/>
            </a:pPr>
            <a:r>
              <a:rPr lang="en-US" altLang="en-US" smtClean="0">
                <a:effectLst>
                  <a:outerShdw blurRad="38100" dist="38100" dir="2700000" algn="tl">
                    <a:srgbClr val="000000"/>
                  </a:outerShdw>
                </a:effectLst>
                <a:latin typeface="Arial" charset="0"/>
              </a:rPr>
              <a:t>Israel begins wandering in the wilderness for forty years.</a:t>
            </a:r>
          </a:p>
        </p:txBody>
      </p:sp>
      <p:sp>
        <p:nvSpPr>
          <p:cNvPr id="173060"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Tree>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025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480259" name="Rectangle 3"/>
          <p:cNvSpPr>
            <a:spLocks noGrp="1" noChangeArrowheads="1"/>
          </p:cNvSpPr>
          <p:nvPr>
            <p:ph type="body" idx="1"/>
          </p:nvPr>
        </p:nvSpPr>
        <p:spPr>
          <a:xfrm>
            <a:off x="685800" y="1524000"/>
            <a:ext cx="8077200" cy="2133600"/>
          </a:xfrm>
        </p:spPr>
        <p:txBody>
          <a:bodyPr/>
          <a:lstStyle/>
          <a:p>
            <a:pPr>
              <a:lnSpc>
                <a:spcPct val="90000"/>
              </a:lnSpc>
              <a:defRPr/>
            </a:pPr>
            <a:r>
              <a:rPr lang="en-US" altLang="en-US" smtClean="0">
                <a:effectLst>
                  <a:outerShdw blurRad="38100" dist="38100" dir="2700000" algn="tl">
                    <a:srgbClr val="000000"/>
                  </a:outerShdw>
                </a:effectLst>
                <a:latin typeface="Arial" charset="0"/>
              </a:rPr>
              <a:t>Israel begins wandering in the wilderness for forty years.</a:t>
            </a:r>
          </a:p>
          <a:p>
            <a:pPr>
              <a:lnSpc>
                <a:spcPct val="90000"/>
              </a:lnSpc>
              <a:defRPr/>
            </a:pPr>
            <a:r>
              <a:rPr lang="en-US" altLang="en-US" smtClean="0">
                <a:effectLst>
                  <a:outerShdw blurRad="38100" dist="38100" dir="2700000" algn="tl">
                    <a:srgbClr val="000000"/>
                  </a:outerShdw>
                </a:effectLst>
                <a:latin typeface="Arial" charset="0"/>
              </a:rPr>
              <a:t>The people need water in the wilderness (Numbers 20:2).</a:t>
            </a:r>
          </a:p>
        </p:txBody>
      </p:sp>
      <p:sp>
        <p:nvSpPr>
          <p:cNvPr id="174084"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8114" name="Rectangle 2"/>
          <p:cNvSpPr>
            <a:spLocks noGrp="1" noChangeArrowheads="1"/>
          </p:cNvSpPr>
          <p:nvPr>
            <p:ph type="title"/>
          </p:nvPr>
        </p:nvSpPr>
        <p:spPr>
          <a:xfrm>
            <a:off x="304800" y="304800"/>
            <a:ext cx="8458200" cy="1143000"/>
          </a:xfrm>
        </p:spPr>
        <p:txBody>
          <a:bodyPr/>
          <a:lstStyle/>
          <a:p>
            <a:pPr>
              <a:defRPr/>
            </a:pPr>
            <a:r>
              <a:rPr lang="en-US" altLang="en-US" sz="4000" smtClean="0">
                <a:effectLst>
                  <a:outerShdw blurRad="38100" dist="38100" dir="2700000" algn="tl">
                    <a:srgbClr val="000000"/>
                  </a:outerShdw>
                </a:effectLst>
                <a:latin typeface="Arial" charset="0"/>
              </a:rPr>
              <a:t>The Bible Tells Us About God’s Plan</a:t>
            </a:r>
            <a:endParaRPr lang="en-US" altLang="en-US" sz="4000" smtClean="0"/>
          </a:p>
        </p:txBody>
      </p:sp>
      <p:sp>
        <p:nvSpPr>
          <p:cNvPr id="218115" name="Rectangle 3"/>
          <p:cNvSpPr>
            <a:spLocks noGrp="1" noChangeArrowheads="1"/>
          </p:cNvSpPr>
          <p:nvPr>
            <p:ph type="body" idx="1"/>
          </p:nvPr>
        </p:nvSpPr>
        <p:spPr>
          <a:xfrm>
            <a:off x="685800" y="1524000"/>
            <a:ext cx="8077200" cy="3657600"/>
          </a:xfrm>
        </p:spPr>
        <p:txBody>
          <a:bodyPr/>
          <a:lstStyle/>
          <a:p>
            <a:pPr>
              <a:lnSpc>
                <a:spcPct val="90000"/>
              </a:lnSpc>
              <a:defRPr/>
            </a:pPr>
            <a:r>
              <a:rPr lang="en-US" altLang="en-US" smtClean="0">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defRPr/>
            </a:pPr>
            <a:r>
              <a:rPr lang="en-US" altLang="en-US" smtClean="0">
                <a:effectLst>
                  <a:outerShdw blurRad="38100" dist="38100" dir="2700000" algn="tl">
                    <a:srgbClr val="000000"/>
                  </a:outerShdw>
                </a:effectLst>
                <a:latin typeface="Arial" charset="0"/>
              </a:rPr>
              <a:t>God would use Abraham to carry out his plan to save mankind from sin.</a:t>
            </a:r>
          </a:p>
          <a:p>
            <a:pPr>
              <a:lnSpc>
                <a:spcPct val="90000"/>
              </a:lnSpc>
              <a:defRPr/>
            </a:pPr>
            <a:r>
              <a:rPr lang="en-US" altLang="en-US" smtClean="0">
                <a:effectLst>
                  <a:outerShdw blurRad="38100" dist="38100" dir="2700000" algn="tl">
                    <a:srgbClr val="000000"/>
                  </a:outerShdw>
                </a:effectLst>
                <a:latin typeface="Arial" charset="0"/>
              </a:rPr>
              <a:t>God made three promises to Abraham (Genesis 12:1-3).</a:t>
            </a:r>
          </a:p>
        </p:txBody>
      </p:sp>
    </p:spTree>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230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482307" name="Rectangle 3"/>
          <p:cNvSpPr>
            <a:spLocks noGrp="1" noChangeArrowheads="1"/>
          </p:cNvSpPr>
          <p:nvPr>
            <p:ph type="body" idx="1"/>
          </p:nvPr>
        </p:nvSpPr>
        <p:spPr>
          <a:xfrm>
            <a:off x="685800" y="1524000"/>
            <a:ext cx="8077200" cy="2971800"/>
          </a:xfrm>
        </p:spPr>
        <p:txBody>
          <a:bodyPr/>
          <a:lstStyle/>
          <a:p>
            <a:pPr>
              <a:lnSpc>
                <a:spcPct val="90000"/>
              </a:lnSpc>
              <a:defRPr/>
            </a:pPr>
            <a:r>
              <a:rPr lang="en-US" altLang="en-US" smtClean="0">
                <a:effectLst>
                  <a:outerShdw blurRad="38100" dist="38100" dir="2700000" algn="tl">
                    <a:srgbClr val="000000"/>
                  </a:outerShdw>
                </a:effectLst>
                <a:latin typeface="Arial" charset="0"/>
              </a:rPr>
              <a:t>Israel begins wandering in the wilderness for forty years.</a:t>
            </a:r>
          </a:p>
          <a:p>
            <a:pPr>
              <a:lnSpc>
                <a:spcPct val="90000"/>
              </a:lnSpc>
              <a:defRPr/>
            </a:pPr>
            <a:r>
              <a:rPr lang="en-US" altLang="en-US" smtClean="0">
                <a:effectLst>
                  <a:outerShdw blurRad="38100" dist="38100" dir="2700000" algn="tl">
                    <a:srgbClr val="000000"/>
                  </a:outerShdw>
                </a:effectLst>
                <a:latin typeface="Arial" charset="0"/>
              </a:rPr>
              <a:t>The people need water in the wilderness (Numbers 20:2).</a:t>
            </a:r>
          </a:p>
          <a:p>
            <a:pPr>
              <a:lnSpc>
                <a:spcPct val="90000"/>
              </a:lnSpc>
              <a:defRPr/>
            </a:pPr>
            <a:r>
              <a:rPr lang="en-US" altLang="en-US" smtClean="0">
                <a:effectLst>
                  <a:outerShdw blurRad="38100" dist="38100" dir="2700000" algn="tl">
                    <a:srgbClr val="000000"/>
                  </a:outerShdw>
                </a:effectLst>
                <a:latin typeface="Arial" charset="0"/>
              </a:rPr>
              <a:t>God instructs Moses and Aaron concerning the water situation.</a:t>
            </a:r>
          </a:p>
        </p:txBody>
      </p:sp>
      <p:sp>
        <p:nvSpPr>
          <p:cNvPr id="175108"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Tree>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435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484355" name="Rectangle 3"/>
          <p:cNvSpPr>
            <a:spLocks noGrp="1" noChangeArrowheads="1"/>
          </p:cNvSpPr>
          <p:nvPr>
            <p:ph type="body" idx="1"/>
          </p:nvPr>
        </p:nvSpPr>
        <p:spPr>
          <a:xfrm>
            <a:off x="685800" y="1524000"/>
            <a:ext cx="8077200" cy="3048000"/>
          </a:xfrm>
        </p:spPr>
        <p:txBody>
          <a:bodyPr/>
          <a:lstStyle/>
          <a:p>
            <a:pPr>
              <a:lnSpc>
                <a:spcPct val="90000"/>
              </a:lnSpc>
              <a:defRPr/>
            </a:pPr>
            <a:r>
              <a:rPr lang="en-US" altLang="en-US" smtClean="0">
                <a:effectLst>
                  <a:outerShdw blurRad="38100" dist="38100" dir="2700000" algn="tl">
                    <a:srgbClr val="000000"/>
                  </a:outerShdw>
                </a:effectLst>
                <a:latin typeface="Arial" charset="0"/>
              </a:rPr>
              <a:t>Israel begins wandering in the wilderness for forty years.</a:t>
            </a:r>
          </a:p>
          <a:p>
            <a:pPr>
              <a:lnSpc>
                <a:spcPct val="90000"/>
              </a:lnSpc>
              <a:defRPr/>
            </a:pPr>
            <a:r>
              <a:rPr lang="en-US" altLang="en-US" smtClean="0">
                <a:effectLst>
                  <a:outerShdw blurRad="38100" dist="38100" dir="2700000" algn="tl">
                    <a:srgbClr val="000000"/>
                  </a:outerShdw>
                </a:effectLst>
                <a:latin typeface="Arial" charset="0"/>
              </a:rPr>
              <a:t>The people need water in the wilderness (Numbers 20:2).</a:t>
            </a:r>
          </a:p>
          <a:p>
            <a:pPr>
              <a:lnSpc>
                <a:spcPct val="90000"/>
              </a:lnSpc>
              <a:defRPr/>
            </a:pPr>
            <a:r>
              <a:rPr lang="en-US" altLang="en-US" smtClean="0">
                <a:effectLst>
                  <a:outerShdw blurRad="38100" dist="38100" dir="2700000" algn="tl">
                    <a:srgbClr val="000000"/>
                  </a:outerShdw>
                </a:effectLst>
                <a:latin typeface="Arial" charset="0"/>
              </a:rPr>
              <a:t>God instructs Moses and Aaron concerning the water situation.</a:t>
            </a:r>
          </a:p>
        </p:txBody>
      </p:sp>
      <p:sp>
        <p:nvSpPr>
          <p:cNvPr id="176132"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
        <p:nvSpPr>
          <p:cNvPr id="176133" name="Rectangle 5"/>
          <p:cNvSpPr>
            <a:spLocks noChangeArrowheads="1"/>
          </p:cNvSpPr>
          <p:nvPr/>
        </p:nvSpPr>
        <p:spPr bwMode="auto">
          <a:xfrm>
            <a:off x="1600200" y="29718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“Take the rod; you and your brother Aaron gather the assembly together. Speak to the rock before their eyes, and it will yield its water; thus you shall bring water for them out of the rock”</a:t>
            </a:r>
          </a:p>
          <a:p>
            <a:pPr algn="ctr"/>
            <a:r>
              <a:rPr lang="en-US" altLang="en-US" sz="2800" i="1">
                <a:solidFill>
                  <a:schemeClr val="bg2"/>
                </a:solidFill>
              </a:rPr>
              <a:t> (Numbers 20:8).</a:t>
            </a:r>
          </a:p>
        </p:txBody>
      </p:sp>
    </p:spTree>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187395" name="Rectangle 3"/>
          <p:cNvSpPr>
            <a:spLocks noGrp="1" noChangeArrowheads="1"/>
          </p:cNvSpPr>
          <p:nvPr>
            <p:ph type="body" idx="1"/>
          </p:nvPr>
        </p:nvSpPr>
        <p:spPr>
          <a:xfrm>
            <a:off x="685800" y="1524000"/>
            <a:ext cx="8077200" cy="2590800"/>
          </a:xfrm>
        </p:spPr>
        <p:txBody>
          <a:bodyPr/>
          <a:lstStyle/>
          <a:p>
            <a:pPr>
              <a:lnSpc>
                <a:spcPct val="90000"/>
              </a:lnSpc>
              <a:defRPr/>
            </a:pPr>
            <a:r>
              <a:rPr lang="en-US" altLang="en-US" smtClean="0">
                <a:effectLst>
                  <a:outerShdw blurRad="38100" dist="38100" dir="2700000" algn="tl">
                    <a:srgbClr val="000000"/>
                  </a:outerShdw>
                </a:effectLst>
                <a:latin typeface="Arial" charset="0"/>
              </a:rPr>
              <a:t>Israel begins wandering in the wilderness for forty years.</a:t>
            </a:r>
          </a:p>
          <a:p>
            <a:pPr>
              <a:lnSpc>
                <a:spcPct val="90000"/>
              </a:lnSpc>
              <a:defRPr/>
            </a:pPr>
            <a:r>
              <a:rPr lang="en-US" altLang="en-US" smtClean="0">
                <a:effectLst>
                  <a:outerShdw blurRad="38100" dist="38100" dir="2700000" algn="tl">
                    <a:srgbClr val="000000"/>
                  </a:outerShdw>
                </a:effectLst>
                <a:latin typeface="Arial" charset="0"/>
              </a:rPr>
              <a:t>The people need water in the wilderness (Numbers 20:2).</a:t>
            </a:r>
          </a:p>
          <a:p>
            <a:pPr>
              <a:lnSpc>
                <a:spcPct val="90000"/>
              </a:lnSpc>
              <a:defRPr/>
            </a:pPr>
            <a:r>
              <a:rPr lang="en-US" altLang="en-US" smtClean="0">
                <a:effectLst>
                  <a:outerShdw blurRad="38100" dist="38100" dir="2700000" algn="tl">
                    <a:srgbClr val="000000"/>
                  </a:outerShdw>
                </a:effectLst>
                <a:latin typeface="Arial" charset="0"/>
              </a:rPr>
              <a:t>God instructs Moses and Aaron concerning the water situation.</a:t>
            </a:r>
          </a:p>
        </p:txBody>
      </p:sp>
      <p:sp>
        <p:nvSpPr>
          <p:cNvPr id="177156"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Tree>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049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490499" name="Rectangle 3"/>
          <p:cNvSpPr>
            <a:spLocks noGrp="1" noChangeArrowheads="1"/>
          </p:cNvSpPr>
          <p:nvPr>
            <p:ph type="body" idx="1"/>
          </p:nvPr>
        </p:nvSpPr>
        <p:spPr>
          <a:xfrm>
            <a:off x="685800" y="1524000"/>
            <a:ext cx="8077200" cy="2590800"/>
          </a:xfrm>
        </p:spPr>
        <p:txBody>
          <a:bodyPr/>
          <a:lstStyle/>
          <a:p>
            <a:pPr>
              <a:lnSpc>
                <a:spcPct val="90000"/>
              </a:lnSpc>
              <a:defRPr/>
            </a:pPr>
            <a:r>
              <a:rPr lang="en-US" altLang="en-US" smtClean="0">
                <a:effectLst>
                  <a:outerShdw blurRad="38100" dist="38100" dir="2700000" algn="tl">
                    <a:srgbClr val="000000"/>
                  </a:outerShdw>
                </a:effectLst>
                <a:latin typeface="Arial" charset="0"/>
              </a:rPr>
              <a:t>Israel begins wandering in the wilderness for forty years.</a:t>
            </a:r>
          </a:p>
          <a:p>
            <a:pPr>
              <a:lnSpc>
                <a:spcPct val="90000"/>
              </a:lnSpc>
              <a:defRPr/>
            </a:pPr>
            <a:r>
              <a:rPr lang="en-US" altLang="en-US" smtClean="0">
                <a:effectLst>
                  <a:outerShdw blurRad="38100" dist="38100" dir="2700000" algn="tl">
                    <a:srgbClr val="000000"/>
                  </a:outerShdw>
                </a:effectLst>
                <a:latin typeface="Arial" charset="0"/>
              </a:rPr>
              <a:t>The people need water in the wilderness (Numbers 20:2).</a:t>
            </a:r>
          </a:p>
          <a:p>
            <a:pPr>
              <a:lnSpc>
                <a:spcPct val="90000"/>
              </a:lnSpc>
              <a:defRPr/>
            </a:pPr>
            <a:r>
              <a:rPr lang="en-US" altLang="en-US" smtClean="0">
                <a:effectLst>
                  <a:outerShdw blurRad="38100" dist="38100" dir="2700000" algn="tl">
                    <a:srgbClr val="000000"/>
                  </a:outerShdw>
                </a:effectLst>
                <a:latin typeface="Arial" charset="0"/>
              </a:rPr>
              <a:t>God instructs Moses and Aaron concerning the water situation.</a:t>
            </a:r>
          </a:p>
        </p:txBody>
      </p:sp>
      <p:sp>
        <p:nvSpPr>
          <p:cNvPr id="178180"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
        <p:nvSpPr>
          <p:cNvPr id="490501" name="Rectangle 5"/>
          <p:cNvSpPr>
            <a:spLocks noChangeArrowheads="1"/>
          </p:cNvSpPr>
          <p:nvPr/>
        </p:nvSpPr>
        <p:spPr bwMode="auto">
          <a:xfrm>
            <a:off x="685800" y="4419600"/>
            <a:ext cx="80772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lvl="1">
              <a:lnSpc>
                <a:spcPct val="80000"/>
              </a:lnSpc>
              <a:defRPr/>
            </a:pPr>
            <a:r>
              <a:rPr lang="en-US" altLang="en-US" smtClean="0">
                <a:solidFill>
                  <a:schemeClr val="tx2"/>
                </a:solidFill>
                <a:effectLst>
                  <a:outerShdw blurRad="38100" dist="38100" dir="2700000" algn="tl">
                    <a:srgbClr val="000000"/>
                  </a:outerShdw>
                </a:effectLst>
                <a:latin typeface="Arial" charset="0"/>
              </a:rPr>
              <a:t>Take the rod.</a:t>
            </a:r>
          </a:p>
          <a:p>
            <a:pPr lvl="1">
              <a:lnSpc>
                <a:spcPct val="80000"/>
              </a:lnSpc>
              <a:buFontTx/>
              <a:buNone/>
              <a:defRPr/>
            </a:pPr>
            <a:endParaRPr lang="en-US" altLang="en-US"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640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486403" name="Rectangle 3"/>
          <p:cNvSpPr>
            <a:spLocks noGrp="1" noChangeArrowheads="1"/>
          </p:cNvSpPr>
          <p:nvPr>
            <p:ph type="body" idx="1"/>
          </p:nvPr>
        </p:nvSpPr>
        <p:spPr>
          <a:xfrm>
            <a:off x="685800" y="1524000"/>
            <a:ext cx="8077200" cy="2590800"/>
          </a:xfrm>
        </p:spPr>
        <p:txBody>
          <a:bodyPr/>
          <a:lstStyle/>
          <a:p>
            <a:pPr>
              <a:lnSpc>
                <a:spcPct val="90000"/>
              </a:lnSpc>
              <a:defRPr/>
            </a:pPr>
            <a:r>
              <a:rPr lang="en-US" altLang="en-US" smtClean="0">
                <a:effectLst>
                  <a:outerShdw blurRad="38100" dist="38100" dir="2700000" algn="tl">
                    <a:srgbClr val="000000"/>
                  </a:outerShdw>
                </a:effectLst>
                <a:latin typeface="Arial" charset="0"/>
              </a:rPr>
              <a:t>Israel begins wandering in the wilderness for forty years.</a:t>
            </a:r>
          </a:p>
          <a:p>
            <a:pPr>
              <a:lnSpc>
                <a:spcPct val="90000"/>
              </a:lnSpc>
              <a:defRPr/>
            </a:pPr>
            <a:r>
              <a:rPr lang="en-US" altLang="en-US" smtClean="0">
                <a:effectLst>
                  <a:outerShdw blurRad="38100" dist="38100" dir="2700000" algn="tl">
                    <a:srgbClr val="000000"/>
                  </a:outerShdw>
                </a:effectLst>
                <a:latin typeface="Arial" charset="0"/>
              </a:rPr>
              <a:t>The people need water in the wilderness (Numbers 20:2).</a:t>
            </a:r>
          </a:p>
          <a:p>
            <a:pPr>
              <a:lnSpc>
                <a:spcPct val="90000"/>
              </a:lnSpc>
              <a:defRPr/>
            </a:pPr>
            <a:r>
              <a:rPr lang="en-US" altLang="en-US" smtClean="0">
                <a:effectLst>
                  <a:outerShdw blurRad="38100" dist="38100" dir="2700000" algn="tl">
                    <a:srgbClr val="000000"/>
                  </a:outerShdw>
                </a:effectLst>
                <a:latin typeface="Arial" charset="0"/>
              </a:rPr>
              <a:t>God instructs Moses and Aaron concerning the water situation.</a:t>
            </a:r>
          </a:p>
        </p:txBody>
      </p:sp>
      <p:sp>
        <p:nvSpPr>
          <p:cNvPr id="179204"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
        <p:nvSpPr>
          <p:cNvPr id="486405" name="Rectangle 5"/>
          <p:cNvSpPr>
            <a:spLocks noChangeArrowheads="1"/>
          </p:cNvSpPr>
          <p:nvPr/>
        </p:nvSpPr>
        <p:spPr bwMode="auto">
          <a:xfrm>
            <a:off x="685800" y="4419600"/>
            <a:ext cx="80772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lvl="1">
              <a:lnSpc>
                <a:spcPct val="80000"/>
              </a:lnSpc>
              <a:defRPr/>
            </a:pPr>
            <a:r>
              <a:rPr lang="en-US" altLang="en-US" smtClean="0">
                <a:solidFill>
                  <a:schemeClr val="tx2"/>
                </a:solidFill>
                <a:effectLst>
                  <a:outerShdw blurRad="38100" dist="38100" dir="2700000" algn="tl">
                    <a:srgbClr val="000000"/>
                  </a:outerShdw>
                </a:effectLst>
                <a:latin typeface="Arial" charset="0"/>
              </a:rPr>
              <a:t>Take the rod.</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Speak to the rock.</a:t>
            </a:r>
          </a:p>
        </p:txBody>
      </p:sp>
    </p:spTree>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845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488451" name="Rectangle 3"/>
          <p:cNvSpPr>
            <a:spLocks noGrp="1" noChangeArrowheads="1"/>
          </p:cNvSpPr>
          <p:nvPr>
            <p:ph type="body" idx="1"/>
          </p:nvPr>
        </p:nvSpPr>
        <p:spPr>
          <a:xfrm>
            <a:off x="685800" y="1524000"/>
            <a:ext cx="8077200" cy="2590800"/>
          </a:xfrm>
        </p:spPr>
        <p:txBody>
          <a:bodyPr/>
          <a:lstStyle/>
          <a:p>
            <a:pPr>
              <a:lnSpc>
                <a:spcPct val="90000"/>
              </a:lnSpc>
              <a:defRPr/>
            </a:pPr>
            <a:r>
              <a:rPr lang="en-US" altLang="en-US" smtClean="0">
                <a:effectLst>
                  <a:outerShdw blurRad="38100" dist="38100" dir="2700000" algn="tl">
                    <a:srgbClr val="000000"/>
                  </a:outerShdw>
                </a:effectLst>
                <a:latin typeface="Arial" charset="0"/>
              </a:rPr>
              <a:t>Israel begins wandering in the wilderness for forty years.</a:t>
            </a:r>
          </a:p>
          <a:p>
            <a:pPr>
              <a:lnSpc>
                <a:spcPct val="90000"/>
              </a:lnSpc>
              <a:defRPr/>
            </a:pPr>
            <a:r>
              <a:rPr lang="en-US" altLang="en-US" smtClean="0">
                <a:effectLst>
                  <a:outerShdw blurRad="38100" dist="38100" dir="2700000" algn="tl">
                    <a:srgbClr val="000000"/>
                  </a:outerShdw>
                </a:effectLst>
                <a:latin typeface="Arial" charset="0"/>
              </a:rPr>
              <a:t>The people need water in the wilderness (Numbers 20:2).</a:t>
            </a:r>
          </a:p>
          <a:p>
            <a:pPr>
              <a:lnSpc>
                <a:spcPct val="90000"/>
              </a:lnSpc>
              <a:defRPr/>
            </a:pPr>
            <a:r>
              <a:rPr lang="en-US" altLang="en-US" smtClean="0">
                <a:effectLst>
                  <a:outerShdw blurRad="38100" dist="38100" dir="2700000" algn="tl">
                    <a:srgbClr val="000000"/>
                  </a:outerShdw>
                </a:effectLst>
                <a:latin typeface="Arial" charset="0"/>
              </a:rPr>
              <a:t>God instructs Moses and Aaron concerning the water situation.</a:t>
            </a:r>
          </a:p>
        </p:txBody>
      </p:sp>
      <p:sp>
        <p:nvSpPr>
          <p:cNvPr id="180228"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
        <p:nvSpPr>
          <p:cNvPr id="488453" name="Rectangle 5"/>
          <p:cNvSpPr>
            <a:spLocks noChangeArrowheads="1"/>
          </p:cNvSpPr>
          <p:nvPr/>
        </p:nvSpPr>
        <p:spPr bwMode="auto">
          <a:xfrm>
            <a:off x="685800" y="4419600"/>
            <a:ext cx="80772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lvl="1">
              <a:lnSpc>
                <a:spcPct val="80000"/>
              </a:lnSpc>
              <a:defRPr/>
            </a:pPr>
            <a:r>
              <a:rPr lang="en-US" altLang="en-US" smtClean="0">
                <a:solidFill>
                  <a:schemeClr val="tx2"/>
                </a:solidFill>
                <a:effectLst>
                  <a:outerShdw blurRad="38100" dist="38100" dir="2700000" algn="tl">
                    <a:srgbClr val="000000"/>
                  </a:outerShdw>
                </a:effectLst>
                <a:latin typeface="Arial" charset="0"/>
              </a:rPr>
              <a:t>Take the rod.</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Speak to the rock.</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Water will come from the rock.</a:t>
            </a:r>
            <a:endParaRPr lang="en-US" altLang="en-US"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189443" name="Rectangle 3"/>
          <p:cNvSpPr>
            <a:spLocks noGrp="1" noChangeArrowheads="1"/>
          </p:cNvSpPr>
          <p:nvPr>
            <p:ph type="body" idx="1"/>
          </p:nvPr>
        </p:nvSpPr>
        <p:spPr>
          <a:xfrm>
            <a:off x="685800" y="1524000"/>
            <a:ext cx="8077200" cy="990600"/>
          </a:xfrm>
        </p:spPr>
        <p:txBody>
          <a:bodyPr/>
          <a:lstStyle/>
          <a:p>
            <a:pPr>
              <a:lnSpc>
                <a:spcPct val="80000"/>
              </a:lnSpc>
              <a:defRPr/>
            </a:pPr>
            <a:r>
              <a:rPr lang="en-US" altLang="en-US" smtClean="0">
                <a:effectLst>
                  <a:outerShdw blurRad="38100" dist="38100" dir="2700000" algn="tl">
                    <a:srgbClr val="000000"/>
                  </a:outerShdw>
                </a:effectLst>
                <a:latin typeface="Arial" charset="0"/>
              </a:rPr>
              <a:t>Do Moses and Aaron obey God on this occasion?</a:t>
            </a:r>
          </a:p>
        </p:txBody>
      </p:sp>
      <p:sp>
        <p:nvSpPr>
          <p:cNvPr id="181252"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Tree>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254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492547" name="Rectangle 3"/>
          <p:cNvSpPr>
            <a:spLocks noGrp="1" noChangeArrowheads="1"/>
          </p:cNvSpPr>
          <p:nvPr>
            <p:ph type="body" idx="1"/>
          </p:nvPr>
        </p:nvSpPr>
        <p:spPr>
          <a:xfrm>
            <a:off x="685800" y="1524000"/>
            <a:ext cx="8077200" cy="990600"/>
          </a:xfrm>
        </p:spPr>
        <p:txBody>
          <a:bodyPr/>
          <a:lstStyle/>
          <a:p>
            <a:pPr>
              <a:lnSpc>
                <a:spcPct val="80000"/>
              </a:lnSpc>
              <a:defRPr/>
            </a:pPr>
            <a:r>
              <a:rPr lang="en-US" altLang="en-US" smtClean="0">
                <a:effectLst>
                  <a:outerShdw blurRad="38100" dist="38100" dir="2700000" algn="tl">
                    <a:srgbClr val="000000"/>
                  </a:outerShdw>
                </a:effectLst>
                <a:latin typeface="Arial" charset="0"/>
              </a:rPr>
              <a:t>Do Moses and Aaron obey God on this occasion?</a:t>
            </a:r>
          </a:p>
        </p:txBody>
      </p:sp>
      <p:sp>
        <p:nvSpPr>
          <p:cNvPr id="182276"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
        <p:nvSpPr>
          <p:cNvPr id="182277" name="Rectangle 5"/>
          <p:cNvSpPr>
            <a:spLocks noChangeArrowheads="1"/>
          </p:cNvSpPr>
          <p:nvPr/>
        </p:nvSpPr>
        <p:spPr bwMode="auto">
          <a:xfrm>
            <a:off x="685800" y="2362200"/>
            <a:ext cx="7848600" cy="41910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“And Moses and Aaron gathered the congregation together before the rock; and he said to them, ‘Hear now, you rebels! Must we bring water for you out of this rock?’ Then Moses lifted his hand and struck the rock twice with his rod; and water came out abundantly”</a:t>
            </a:r>
          </a:p>
          <a:p>
            <a:pPr algn="ctr"/>
            <a:r>
              <a:rPr lang="en-US" altLang="en-US" sz="2800" i="1">
                <a:solidFill>
                  <a:schemeClr val="bg2"/>
                </a:solidFill>
              </a:rPr>
              <a:t> (Numbers 20:10-11).</a:t>
            </a:r>
          </a:p>
        </p:txBody>
      </p:sp>
    </p:spTree>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302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513027" name="Rectangle 3"/>
          <p:cNvSpPr>
            <a:spLocks noGrp="1" noChangeArrowheads="1"/>
          </p:cNvSpPr>
          <p:nvPr>
            <p:ph type="body" idx="1"/>
          </p:nvPr>
        </p:nvSpPr>
        <p:spPr>
          <a:xfrm>
            <a:off x="685800" y="1524000"/>
            <a:ext cx="8077200" cy="990600"/>
          </a:xfrm>
        </p:spPr>
        <p:txBody>
          <a:bodyPr/>
          <a:lstStyle/>
          <a:p>
            <a:pPr>
              <a:lnSpc>
                <a:spcPct val="80000"/>
              </a:lnSpc>
              <a:defRPr/>
            </a:pPr>
            <a:r>
              <a:rPr lang="en-US" altLang="en-US" smtClean="0">
                <a:effectLst>
                  <a:outerShdw blurRad="38100" dist="38100" dir="2700000" algn="tl">
                    <a:srgbClr val="000000"/>
                  </a:outerShdw>
                </a:effectLst>
                <a:latin typeface="Arial" charset="0"/>
              </a:rPr>
              <a:t>Do Moses and Aaron obey God on this occasion?</a:t>
            </a:r>
          </a:p>
        </p:txBody>
      </p:sp>
      <p:sp>
        <p:nvSpPr>
          <p:cNvPr id="183300"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Tree>
  </p:cSld>
  <p:clrMapOvr>
    <a:masterClrMapping/>
  </p:clrMapOvr>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191491" name="Rectangle 3"/>
          <p:cNvSpPr>
            <a:spLocks noGrp="1" noChangeArrowheads="1"/>
          </p:cNvSpPr>
          <p:nvPr>
            <p:ph type="body" idx="1"/>
          </p:nvPr>
        </p:nvSpPr>
        <p:spPr>
          <a:xfrm>
            <a:off x="685800" y="1524000"/>
            <a:ext cx="8077200" cy="990600"/>
          </a:xfrm>
        </p:spPr>
        <p:txBody>
          <a:bodyPr/>
          <a:lstStyle/>
          <a:p>
            <a:pPr>
              <a:lnSpc>
                <a:spcPct val="80000"/>
              </a:lnSpc>
              <a:defRPr/>
            </a:pPr>
            <a:r>
              <a:rPr lang="en-US" altLang="en-US" smtClean="0">
                <a:effectLst>
                  <a:outerShdw blurRad="38100" dist="38100" dir="2700000" algn="tl">
                    <a:srgbClr val="000000"/>
                  </a:outerShdw>
                </a:effectLst>
                <a:latin typeface="Arial" charset="0"/>
              </a:rPr>
              <a:t>Do Moses and Aaron obey God on this occasion?</a:t>
            </a:r>
          </a:p>
        </p:txBody>
      </p:sp>
      <p:sp>
        <p:nvSpPr>
          <p:cNvPr id="184324"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
        <p:nvSpPr>
          <p:cNvPr id="191494" name="Rectangle 6"/>
          <p:cNvSpPr>
            <a:spLocks noChangeArrowheads="1"/>
          </p:cNvSpPr>
          <p:nvPr/>
        </p:nvSpPr>
        <p:spPr bwMode="auto">
          <a:xfrm>
            <a:off x="685800" y="2514600"/>
            <a:ext cx="8229600" cy="396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God said:</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0162" name="Rectangle 2"/>
          <p:cNvSpPr>
            <a:spLocks noGrp="1" noChangeArrowheads="1"/>
          </p:cNvSpPr>
          <p:nvPr>
            <p:ph type="title"/>
          </p:nvPr>
        </p:nvSpPr>
        <p:spPr>
          <a:xfrm>
            <a:off x="304800" y="304800"/>
            <a:ext cx="8458200" cy="1143000"/>
          </a:xfrm>
        </p:spPr>
        <p:txBody>
          <a:bodyPr/>
          <a:lstStyle/>
          <a:p>
            <a:pPr>
              <a:defRPr/>
            </a:pPr>
            <a:r>
              <a:rPr lang="en-US" altLang="en-US" sz="4000" smtClean="0">
                <a:effectLst>
                  <a:outerShdw blurRad="38100" dist="38100" dir="2700000" algn="tl">
                    <a:srgbClr val="000000"/>
                  </a:outerShdw>
                </a:effectLst>
                <a:latin typeface="Arial" charset="0"/>
              </a:rPr>
              <a:t>The Bible Tells Us About God’s Plan</a:t>
            </a:r>
            <a:endParaRPr lang="en-US" altLang="en-US" sz="4000" smtClean="0"/>
          </a:p>
        </p:txBody>
      </p:sp>
      <p:sp>
        <p:nvSpPr>
          <p:cNvPr id="220163" name="Rectangle 3"/>
          <p:cNvSpPr>
            <a:spLocks noGrp="1" noChangeArrowheads="1"/>
          </p:cNvSpPr>
          <p:nvPr>
            <p:ph type="body" idx="1"/>
          </p:nvPr>
        </p:nvSpPr>
        <p:spPr>
          <a:xfrm>
            <a:off x="685800" y="1524000"/>
            <a:ext cx="8077200" cy="4114800"/>
          </a:xfrm>
        </p:spPr>
        <p:txBody>
          <a:bodyPr/>
          <a:lstStyle/>
          <a:p>
            <a:pPr>
              <a:lnSpc>
                <a:spcPct val="90000"/>
              </a:lnSpc>
              <a:defRPr/>
            </a:pPr>
            <a:r>
              <a:rPr lang="en-US" altLang="en-US" smtClean="0">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defRPr/>
            </a:pPr>
            <a:r>
              <a:rPr lang="en-US" altLang="en-US" smtClean="0">
                <a:effectLst>
                  <a:outerShdw blurRad="38100" dist="38100" dir="2700000" algn="tl">
                    <a:srgbClr val="000000"/>
                  </a:outerShdw>
                </a:effectLst>
                <a:latin typeface="Arial" charset="0"/>
              </a:rPr>
              <a:t>God would use Abraham to carry out his plan to save mankind from sin.</a:t>
            </a:r>
          </a:p>
          <a:p>
            <a:pPr>
              <a:lnSpc>
                <a:spcPct val="90000"/>
              </a:lnSpc>
              <a:defRPr/>
            </a:pPr>
            <a:r>
              <a:rPr lang="en-US" altLang="en-US" smtClean="0">
                <a:effectLst>
                  <a:outerShdw blurRad="38100" dist="38100" dir="2700000" algn="tl">
                    <a:srgbClr val="000000"/>
                  </a:outerShdw>
                </a:effectLst>
                <a:latin typeface="Arial" charset="0"/>
              </a:rPr>
              <a:t>God made three promises to Abraham (Genesis 12:1-3).</a:t>
            </a:r>
          </a:p>
          <a:p>
            <a:pPr lvl="1">
              <a:lnSpc>
                <a:spcPct val="90000"/>
              </a:lnSpc>
              <a:defRPr/>
            </a:pPr>
            <a:r>
              <a:rPr lang="en-US" altLang="en-US" sz="2600" smtClean="0">
                <a:solidFill>
                  <a:srgbClr val="FFFF00"/>
                </a:solidFill>
                <a:effectLst>
                  <a:outerShdw blurRad="38100" dist="38100" dir="2700000" algn="tl">
                    <a:srgbClr val="000000"/>
                  </a:outerShdw>
                </a:effectLst>
                <a:latin typeface="Arial" charset="0"/>
              </a:rPr>
              <a:t> Nation (v. 2).</a:t>
            </a:r>
          </a:p>
        </p:txBody>
      </p:sp>
    </p:spTree>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459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494595" name="Rectangle 3"/>
          <p:cNvSpPr>
            <a:spLocks noGrp="1" noChangeArrowheads="1"/>
          </p:cNvSpPr>
          <p:nvPr>
            <p:ph type="body" idx="1"/>
          </p:nvPr>
        </p:nvSpPr>
        <p:spPr>
          <a:xfrm>
            <a:off x="685800" y="1524000"/>
            <a:ext cx="8077200" cy="990600"/>
          </a:xfrm>
        </p:spPr>
        <p:txBody>
          <a:bodyPr/>
          <a:lstStyle/>
          <a:p>
            <a:pPr>
              <a:lnSpc>
                <a:spcPct val="80000"/>
              </a:lnSpc>
              <a:defRPr/>
            </a:pPr>
            <a:r>
              <a:rPr lang="en-US" altLang="en-US" smtClean="0">
                <a:effectLst>
                  <a:outerShdw blurRad="38100" dist="38100" dir="2700000" algn="tl">
                    <a:srgbClr val="000000"/>
                  </a:outerShdw>
                </a:effectLst>
                <a:latin typeface="Arial" charset="0"/>
              </a:rPr>
              <a:t>Do Moses and Aaron obey God on this occasion?</a:t>
            </a:r>
          </a:p>
        </p:txBody>
      </p:sp>
      <p:sp>
        <p:nvSpPr>
          <p:cNvPr id="185348"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
        <p:nvSpPr>
          <p:cNvPr id="494597" name="Rectangle 5"/>
          <p:cNvSpPr>
            <a:spLocks noChangeArrowheads="1"/>
          </p:cNvSpPr>
          <p:nvPr/>
        </p:nvSpPr>
        <p:spPr bwMode="auto">
          <a:xfrm>
            <a:off x="685800" y="2514600"/>
            <a:ext cx="8229600" cy="396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God said:</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Take the rod.</a:t>
            </a:r>
          </a:p>
        </p:txBody>
      </p:sp>
    </p:spTree>
  </p:cSld>
  <p:clrMapOvr>
    <a:masterClrMapping/>
  </p:clrMapOvr>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664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496643" name="Rectangle 3"/>
          <p:cNvSpPr>
            <a:spLocks noGrp="1" noChangeArrowheads="1"/>
          </p:cNvSpPr>
          <p:nvPr>
            <p:ph type="body" idx="1"/>
          </p:nvPr>
        </p:nvSpPr>
        <p:spPr>
          <a:xfrm>
            <a:off x="685800" y="1524000"/>
            <a:ext cx="8077200" cy="990600"/>
          </a:xfrm>
        </p:spPr>
        <p:txBody>
          <a:bodyPr/>
          <a:lstStyle/>
          <a:p>
            <a:pPr>
              <a:lnSpc>
                <a:spcPct val="80000"/>
              </a:lnSpc>
              <a:defRPr/>
            </a:pPr>
            <a:r>
              <a:rPr lang="en-US" altLang="en-US" smtClean="0">
                <a:effectLst>
                  <a:outerShdw blurRad="38100" dist="38100" dir="2700000" algn="tl">
                    <a:srgbClr val="000000"/>
                  </a:outerShdw>
                </a:effectLst>
                <a:latin typeface="Arial" charset="0"/>
              </a:rPr>
              <a:t>Do Moses and Aaron obey God on this occasion?</a:t>
            </a:r>
          </a:p>
        </p:txBody>
      </p:sp>
      <p:sp>
        <p:nvSpPr>
          <p:cNvPr id="186372"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
        <p:nvSpPr>
          <p:cNvPr id="496645" name="Rectangle 5"/>
          <p:cNvSpPr>
            <a:spLocks noChangeArrowheads="1"/>
          </p:cNvSpPr>
          <p:nvPr/>
        </p:nvSpPr>
        <p:spPr bwMode="auto">
          <a:xfrm>
            <a:off x="685800" y="2514600"/>
            <a:ext cx="8229600" cy="396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God said:</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Take the rod.</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Speak to the rock.</a:t>
            </a:r>
          </a:p>
        </p:txBody>
      </p:sp>
    </p:spTree>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869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498691" name="Rectangle 3"/>
          <p:cNvSpPr>
            <a:spLocks noGrp="1" noChangeArrowheads="1"/>
          </p:cNvSpPr>
          <p:nvPr>
            <p:ph type="body" idx="1"/>
          </p:nvPr>
        </p:nvSpPr>
        <p:spPr>
          <a:xfrm>
            <a:off x="685800" y="1524000"/>
            <a:ext cx="8077200" cy="990600"/>
          </a:xfrm>
        </p:spPr>
        <p:txBody>
          <a:bodyPr/>
          <a:lstStyle/>
          <a:p>
            <a:pPr>
              <a:lnSpc>
                <a:spcPct val="80000"/>
              </a:lnSpc>
              <a:defRPr/>
            </a:pPr>
            <a:r>
              <a:rPr lang="en-US" altLang="en-US" smtClean="0">
                <a:effectLst>
                  <a:outerShdw blurRad="38100" dist="38100" dir="2700000" algn="tl">
                    <a:srgbClr val="000000"/>
                  </a:outerShdw>
                </a:effectLst>
                <a:latin typeface="Arial" charset="0"/>
              </a:rPr>
              <a:t>Do Moses and Aaron obey God on this occasion?</a:t>
            </a:r>
          </a:p>
        </p:txBody>
      </p:sp>
      <p:sp>
        <p:nvSpPr>
          <p:cNvPr id="187396"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
        <p:nvSpPr>
          <p:cNvPr id="498693" name="Rectangle 5"/>
          <p:cNvSpPr>
            <a:spLocks noChangeArrowheads="1"/>
          </p:cNvSpPr>
          <p:nvPr/>
        </p:nvSpPr>
        <p:spPr bwMode="auto">
          <a:xfrm>
            <a:off x="685800" y="2514600"/>
            <a:ext cx="8229600" cy="396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God said:</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Take the rod.</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Speak to the rock.</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Water will come from the rock.</a:t>
            </a:r>
          </a:p>
        </p:txBody>
      </p:sp>
    </p:spTree>
  </p:cSld>
  <p:clrMapOvr>
    <a:masterClrMapping/>
  </p:clrMapOvr>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073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500739" name="Rectangle 3"/>
          <p:cNvSpPr>
            <a:spLocks noGrp="1" noChangeArrowheads="1"/>
          </p:cNvSpPr>
          <p:nvPr>
            <p:ph type="body" idx="1"/>
          </p:nvPr>
        </p:nvSpPr>
        <p:spPr>
          <a:xfrm>
            <a:off x="685800" y="1524000"/>
            <a:ext cx="8077200" cy="990600"/>
          </a:xfrm>
        </p:spPr>
        <p:txBody>
          <a:bodyPr/>
          <a:lstStyle/>
          <a:p>
            <a:pPr>
              <a:lnSpc>
                <a:spcPct val="80000"/>
              </a:lnSpc>
              <a:defRPr/>
            </a:pPr>
            <a:r>
              <a:rPr lang="en-US" altLang="en-US" smtClean="0">
                <a:effectLst>
                  <a:outerShdw blurRad="38100" dist="38100" dir="2700000" algn="tl">
                    <a:srgbClr val="000000"/>
                  </a:outerShdw>
                </a:effectLst>
                <a:latin typeface="Arial" charset="0"/>
              </a:rPr>
              <a:t>Do Moses and Aaron obey God on this occasion?</a:t>
            </a:r>
          </a:p>
        </p:txBody>
      </p:sp>
      <p:sp>
        <p:nvSpPr>
          <p:cNvPr id="188420"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
        <p:nvSpPr>
          <p:cNvPr id="500741" name="Rectangle 5"/>
          <p:cNvSpPr>
            <a:spLocks noChangeArrowheads="1"/>
          </p:cNvSpPr>
          <p:nvPr/>
        </p:nvSpPr>
        <p:spPr bwMode="auto">
          <a:xfrm>
            <a:off x="685800" y="2514600"/>
            <a:ext cx="8229600" cy="396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God said:</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Take the rod.</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Speak to the rock.</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Water will come from the rock.</a:t>
            </a:r>
          </a:p>
          <a:p>
            <a:pPr>
              <a:lnSpc>
                <a:spcPct val="80000"/>
              </a:lnSpc>
              <a:defRPr/>
            </a:pPr>
            <a:r>
              <a:rPr lang="en-US" altLang="en-US" smtClean="0">
                <a:effectLst>
                  <a:outerShdw blurRad="38100" dist="38100" dir="2700000" algn="tl">
                    <a:srgbClr val="000000"/>
                  </a:outerShdw>
                </a:effectLst>
                <a:latin typeface="Arial" charset="0"/>
              </a:rPr>
              <a:t>Moses:</a:t>
            </a:r>
          </a:p>
        </p:txBody>
      </p:sp>
    </p:spTree>
  </p:cSld>
  <p:clrMapOvr>
    <a:masterClrMapping/>
  </p:clrMapOvr>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278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502787" name="Rectangle 3"/>
          <p:cNvSpPr>
            <a:spLocks noGrp="1" noChangeArrowheads="1"/>
          </p:cNvSpPr>
          <p:nvPr>
            <p:ph type="body" idx="1"/>
          </p:nvPr>
        </p:nvSpPr>
        <p:spPr>
          <a:xfrm>
            <a:off x="685800" y="1524000"/>
            <a:ext cx="8077200" cy="990600"/>
          </a:xfrm>
        </p:spPr>
        <p:txBody>
          <a:bodyPr/>
          <a:lstStyle/>
          <a:p>
            <a:pPr>
              <a:lnSpc>
                <a:spcPct val="80000"/>
              </a:lnSpc>
              <a:defRPr/>
            </a:pPr>
            <a:r>
              <a:rPr lang="en-US" altLang="en-US" smtClean="0">
                <a:effectLst>
                  <a:outerShdw blurRad="38100" dist="38100" dir="2700000" algn="tl">
                    <a:srgbClr val="000000"/>
                  </a:outerShdw>
                </a:effectLst>
                <a:latin typeface="Arial" charset="0"/>
              </a:rPr>
              <a:t>Do Moses and Aaron obey God on this occasion?</a:t>
            </a:r>
          </a:p>
        </p:txBody>
      </p:sp>
      <p:sp>
        <p:nvSpPr>
          <p:cNvPr id="189444"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
        <p:nvSpPr>
          <p:cNvPr id="502789" name="Rectangle 5"/>
          <p:cNvSpPr>
            <a:spLocks noChangeArrowheads="1"/>
          </p:cNvSpPr>
          <p:nvPr/>
        </p:nvSpPr>
        <p:spPr bwMode="auto">
          <a:xfrm>
            <a:off x="685800" y="2514600"/>
            <a:ext cx="8229600" cy="396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God said:</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Take the rod.</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Speak to the rock.</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Water will come from the rock.</a:t>
            </a:r>
          </a:p>
          <a:p>
            <a:pPr>
              <a:lnSpc>
                <a:spcPct val="80000"/>
              </a:lnSpc>
              <a:defRPr/>
            </a:pPr>
            <a:r>
              <a:rPr lang="en-US" altLang="en-US" smtClean="0">
                <a:effectLst>
                  <a:outerShdw blurRad="38100" dist="38100" dir="2700000" algn="tl">
                    <a:srgbClr val="000000"/>
                  </a:outerShdw>
                </a:effectLst>
                <a:latin typeface="Arial" charset="0"/>
              </a:rPr>
              <a:t>Moses:</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Took the rod.</a:t>
            </a:r>
            <a:endParaRPr lang="en-US" altLang="en-US"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483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504835" name="Rectangle 3"/>
          <p:cNvSpPr>
            <a:spLocks noGrp="1" noChangeArrowheads="1"/>
          </p:cNvSpPr>
          <p:nvPr>
            <p:ph type="body" idx="1"/>
          </p:nvPr>
        </p:nvSpPr>
        <p:spPr>
          <a:xfrm>
            <a:off x="685800" y="1524000"/>
            <a:ext cx="8077200" cy="990600"/>
          </a:xfrm>
        </p:spPr>
        <p:txBody>
          <a:bodyPr/>
          <a:lstStyle/>
          <a:p>
            <a:pPr>
              <a:lnSpc>
                <a:spcPct val="80000"/>
              </a:lnSpc>
              <a:defRPr/>
            </a:pPr>
            <a:r>
              <a:rPr lang="en-US" altLang="en-US" smtClean="0">
                <a:effectLst>
                  <a:outerShdw blurRad="38100" dist="38100" dir="2700000" algn="tl">
                    <a:srgbClr val="000000"/>
                  </a:outerShdw>
                </a:effectLst>
                <a:latin typeface="Arial" charset="0"/>
              </a:rPr>
              <a:t>Do Moses and Aaron obey God on this occasion?</a:t>
            </a:r>
          </a:p>
        </p:txBody>
      </p:sp>
      <p:sp>
        <p:nvSpPr>
          <p:cNvPr id="190468"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
        <p:nvSpPr>
          <p:cNvPr id="504837" name="Rectangle 5"/>
          <p:cNvSpPr>
            <a:spLocks noChangeArrowheads="1"/>
          </p:cNvSpPr>
          <p:nvPr/>
        </p:nvSpPr>
        <p:spPr bwMode="auto">
          <a:xfrm>
            <a:off x="685800" y="2514600"/>
            <a:ext cx="8229600" cy="396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God said:</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Take the rod.</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Speak to the rock.</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Water will come from the rock.</a:t>
            </a:r>
          </a:p>
          <a:p>
            <a:pPr>
              <a:lnSpc>
                <a:spcPct val="80000"/>
              </a:lnSpc>
              <a:defRPr/>
            </a:pPr>
            <a:r>
              <a:rPr lang="en-US" altLang="en-US" smtClean="0">
                <a:effectLst>
                  <a:outerShdw blurRad="38100" dist="38100" dir="2700000" algn="tl">
                    <a:srgbClr val="000000"/>
                  </a:outerShdw>
                </a:effectLst>
                <a:latin typeface="Arial" charset="0"/>
              </a:rPr>
              <a:t>Moses:</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Took the rod.</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Spoke to the people.</a:t>
            </a:r>
          </a:p>
        </p:txBody>
      </p:sp>
    </p:spTree>
  </p:cSld>
  <p:clrMapOvr>
    <a:masterClrMapping/>
  </p:clrMapOvr>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688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506883" name="Rectangle 3"/>
          <p:cNvSpPr>
            <a:spLocks noGrp="1" noChangeArrowheads="1"/>
          </p:cNvSpPr>
          <p:nvPr>
            <p:ph type="body" idx="1"/>
          </p:nvPr>
        </p:nvSpPr>
        <p:spPr>
          <a:xfrm>
            <a:off x="685800" y="1524000"/>
            <a:ext cx="8077200" cy="990600"/>
          </a:xfrm>
        </p:spPr>
        <p:txBody>
          <a:bodyPr/>
          <a:lstStyle/>
          <a:p>
            <a:pPr>
              <a:lnSpc>
                <a:spcPct val="80000"/>
              </a:lnSpc>
              <a:defRPr/>
            </a:pPr>
            <a:r>
              <a:rPr lang="en-US" altLang="en-US" smtClean="0">
                <a:effectLst>
                  <a:outerShdw blurRad="38100" dist="38100" dir="2700000" algn="tl">
                    <a:srgbClr val="000000"/>
                  </a:outerShdw>
                </a:effectLst>
                <a:latin typeface="Arial" charset="0"/>
              </a:rPr>
              <a:t>Do Moses and Aaron obey God on this occasion?</a:t>
            </a:r>
          </a:p>
        </p:txBody>
      </p:sp>
      <p:sp>
        <p:nvSpPr>
          <p:cNvPr id="191492"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
        <p:nvSpPr>
          <p:cNvPr id="506885" name="Rectangle 5"/>
          <p:cNvSpPr>
            <a:spLocks noChangeArrowheads="1"/>
          </p:cNvSpPr>
          <p:nvPr/>
        </p:nvSpPr>
        <p:spPr bwMode="auto">
          <a:xfrm>
            <a:off x="685800" y="2514600"/>
            <a:ext cx="8229600" cy="396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God said:</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Take the rod.</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Speak to the rock.</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Water will come from the rock.</a:t>
            </a:r>
          </a:p>
          <a:p>
            <a:pPr>
              <a:lnSpc>
                <a:spcPct val="80000"/>
              </a:lnSpc>
              <a:defRPr/>
            </a:pPr>
            <a:r>
              <a:rPr lang="en-US" altLang="en-US" smtClean="0">
                <a:effectLst>
                  <a:outerShdw blurRad="38100" dist="38100" dir="2700000" algn="tl">
                    <a:srgbClr val="000000"/>
                  </a:outerShdw>
                </a:effectLst>
                <a:latin typeface="Arial" charset="0"/>
              </a:rPr>
              <a:t>Moses:</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Took the rod.</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Spoke to the people.</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Struck the rock twice.</a:t>
            </a:r>
          </a:p>
        </p:txBody>
      </p:sp>
    </p:spTree>
  </p:cSld>
  <p:clrMapOvr>
    <a:masterClrMapping/>
  </p:clrMapOvr>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893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508931" name="Rectangle 3"/>
          <p:cNvSpPr>
            <a:spLocks noGrp="1" noChangeArrowheads="1"/>
          </p:cNvSpPr>
          <p:nvPr>
            <p:ph type="body" idx="1"/>
          </p:nvPr>
        </p:nvSpPr>
        <p:spPr>
          <a:xfrm>
            <a:off x="685800" y="1524000"/>
            <a:ext cx="8077200" cy="990600"/>
          </a:xfrm>
        </p:spPr>
        <p:txBody>
          <a:bodyPr/>
          <a:lstStyle/>
          <a:p>
            <a:pPr>
              <a:lnSpc>
                <a:spcPct val="80000"/>
              </a:lnSpc>
              <a:defRPr/>
            </a:pPr>
            <a:r>
              <a:rPr lang="en-US" altLang="en-US" smtClean="0">
                <a:effectLst>
                  <a:outerShdw blurRad="38100" dist="38100" dir="2700000" algn="tl">
                    <a:srgbClr val="000000"/>
                  </a:outerShdw>
                </a:effectLst>
                <a:latin typeface="Arial" charset="0"/>
              </a:rPr>
              <a:t>Do Moses and Aaron obey God on this occasion?</a:t>
            </a:r>
          </a:p>
        </p:txBody>
      </p:sp>
      <p:sp>
        <p:nvSpPr>
          <p:cNvPr id="192516"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
        <p:nvSpPr>
          <p:cNvPr id="508933" name="Rectangle 5"/>
          <p:cNvSpPr>
            <a:spLocks noChangeArrowheads="1"/>
          </p:cNvSpPr>
          <p:nvPr/>
        </p:nvSpPr>
        <p:spPr bwMode="auto">
          <a:xfrm>
            <a:off x="685800" y="2514600"/>
            <a:ext cx="8229600" cy="396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God said:</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Take the rod.</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Speak to the rock.</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Water will come from the rock.</a:t>
            </a:r>
          </a:p>
          <a:p>
            <a:pPr>
              <a:lnSpc>
                <a:spcPct val="80000"/>
              </a:lnSpc>
              <a:defRPr/>
            </a:pPr>
            <a:r>
              <a:rPr lang="en-US" altLang="en-US" smtClean="0">
                <a:effectLst>
                  <a:outerShdw blurRad="38100" dist="38100" dir="2700000" algn="tl">
                    <a:srgbClr val="000000"/>
                  </a:outerShdw>
                </a:effectLst>
                <a:latin typeface="Arial" charset="0"/>
              </a:rPr>
              <a:t>Moses:</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Took the rod.</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Spoke to the people.</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Struck the rock twice.</a:t>
            </a:r>
          </a:p>
          <a:p>
            <a:pPr lvl="1">
              <a:lnSpc>
                <a:spcPct val="80000"/>
              </a:lnSpc>
              <a:defRPr/>
            </a:pPr>
            <a:r>
              <a:rPr lang="en-US" altLang="en-US" smtClean="0">
                <a:solidFill>
                  <a:schemeClr val="tx2"/>
                </a:solidFill>
                <a:effectLst>
                  <a:outerShdw blurRad="38100" dist="38100" dir="2700000" algn="tl">
                    <a:srgbClr val="000000"/>
                  </a:outerShdw>
                </a:effectLst>
                <a:latin typeface="Arial" charset="0"/>
              </a:rPr>
              <a:t>Water came out of the rock.</a:t>
            </a:r>
            <a:endParaRPr lang="en-US" altLang="en-US"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193539" name="Rectangle 3"/>
          <p:cNvSpPr>
            <a:spLocks noGrp="1" noChangeArrowheads="1"/>
          </p:cNvSpPr>
          <p:nvPr>
            <p:ph type="body" idx="1"/>
          </p:nvPr>
        </p:nvSpPr>
        <p:spPr>
          <a:xfrm>
            <a:off x="685800" y="1524000"/>
            <a:ext cx="8077200" cy="838200"/>
          </a:xfrm>
        </p:spPr>
        <p:txBody>
          <a:bodyPr/>
          <a:lstStyle/>
          <a:p>
            <a:pPr>
              <a:lnSpc>
                <a:spcPct val="80000"/>
              </a:lnSpc>
              <a:defRPr/>
            </a:pPr>
            <a:r>
              <a:rPr lang="en-US" altLang="en-US" smtClean="0">
                <a:effectLst>
                  <a:outerShdw blurRad="38100" dist="38100" dir="2700000" algn="tl">
                    <a:srgbClr val="000000"/>
                  </a:outerShdw>
                </a:effectLst>
                <a:latin typeface="Arial" charset="0"/>
              </a:rPr>
              <a:t>Did Moses and Aaron obey God on this occasion?</a:t>
            </a:r>
          </a:p>
        </p:txBody>
      </p:sp>
      <p:sp>
        <p:nvSpPr>
          <p:cNvPr id="193540"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Tree>
  </p:cSld>
  <p:clrMapOvr>
    <a:masterClrMapping/>
  </p:clrMapOvr>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507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515075" name="Rectangle 3"/>
          <p:cNvSpPr>
            <a:spLocks noGrp="1" noChangeArrowheads="1"/>
          </p:cNvSpPr>
          <p:nvPr>
            <p:ph type="body" idx="1"/>
          </p:nvPr>
        </p:nvSpPr>
        <p:spPr>
          <a:xfrm>
            <a:off x="685800" y="1524000"/>
            <a:ext cx="8077200" cy="838200"/>
          </a:xfrm>
        </p:spPr>
        <p:txBody>
          <a:bodyPr/>
          <a:lstStyle/>
          <a:p>
            <a:pPr>
              <a:lnSpc>
                <a:spcPct val="80000"/>
              </a:lnSpc>
              <a:defRPr/>
            </a:pPr>
            <a:r>
              <a:rPr lang="en-US" altLang="en-US" smtClean="0">
                <a:effectLst>
                  <a:outerShdw blurRad="38100" dist="38100" dir="2700000" algn="tl">
                    <a:srgbClr val="000000"/>
                  </a:outerShdw>
                </a:effectLst>
                <a:latin typeface="Arial" charset="0"/>
              </a:rPr>
              <a:t>Did Moses and Aaron obey God on this occasion?</a:t>
            </a:r>
          </a:p>
        </p:txBody>
      </p:sp>
      <p:sp>
        <p:nvSpPr>
          <p:cNvPr id="194564"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
        <p:nvSpPr>
          <p:cNvPr id="194565" name="Rectangle 5"/>
          <p:cNvSpPr>
            <a:spLocks noChangeArrowheads="1"/>
          </p:cNvSpPr>
          <p:nvPr/>
        </p:nvSpPr>
        <p:spPr bwMode="auto">
          <a:xfrm>
            <a:off x="1447800" y="25146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“Then the LORD spoke to Moses and Aaron, ‘because you did not believe Me, to hallow Me in the eyes of the children of Israel, therefore you shall not bring this congregation into the land </a:t>
            </a:r>
          </a:p>
          <a:p>
            <a:pPr algn="ctr"/>
            <a:r>
              <a:rPr lang="en-US" altLang="en-US" sz="2800" i="1">
                <a:solidFill>
                  <a:schemeClr val="bg2"/>
                </a:solidFill>
              </a:rPr>
              <a:t>which I have given them’” </a:t>
            </a:r>
          </a:p>
          <a:p>
            <a:pPr algn="ctr"/>
            <a:r>
              <a:rPr lang="en-US" altLang="en-US" sz="2800" i="1">
                <a:solidFill>
                  <a:schemeClr val="bg2"/>
                </a:solidFill>
              </a:rPr>
              <a:t>(Numbers 20:12).</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2210" name="Rectangle 2"/>
          <p:cNvSpPr>
            <a:spLocks noGrp="1" noChangeArrowheads="1"/>
          </p:cNvSpPr>
          <p:nvPr>
            <p:ph type="title"/>
          </p:nvPr>
        </p:nvSpPr>
        <p:spPr>
          <a:xfrm>
            <a:off x="304800" y="304800"/>
            <a:ext cx="8458200" cy="1143000"/>
          </a:xfrm>
        </p:spPr>
        <p:txBody>
          <a:bodyPr/>
          <a:lstStyle/>
          <a:p>
            <a:pPr>
              <a:defRPr/>
            </a:pPr>
            <a:r>
              <a:rPr lang="en-US" altLang="en-US" sz="4000" smtClean="0">
                <a:effectLst>
                  <a:outerShdw blurRad="38100" dist="38100" dir="2700000" algn="tl">
                    <a:srgbClr val="000000"/>
                  </a:outerShdw>
                </a:effectLst>
                <a:latin typeface="Arial" charset="0"/>
              </a:rPr>
              <a:t>The Bible Tells Us About God’s Plan</a:t>
            </a:r>
            <a:endParaRPr lang="en-US" altLang="en-US" sz="4000" smtClean="0"/>
          </a:p>
        </p:txBody>
      </p:sp>
      <p:sp>
        <p:nvSpPr>
          <p:cNvPr id="222211" name="Rectangle 3"/>
          <p:cNvSpPr>
            <a:spLocks noGrp="1" noChangeArrowheads="1"/>
          </p:cNvSpPr>
          <p:nvPr>
            <p:ph type="body" idx="1"/>
          </p:nvPr>
        </p:nvSpPr>
        <p:spPr>
          <a:xfrm>
            <a:off x="685800" y="1524000"/>
            <a:ext cx="8077200" cy="4495800"/>
          </a:xfrm>
        </p:spPr>
        <p:txBody>
          <a:bodyPr/>
          <a:lstStyle/>
          <a:p>
            <a:pPr>
              <a:lnSpc>
                <a:spcPct val="90000"/>
              </a:lnSpc>
              <a:defRPr/>
            </a:pPr>
            <a:r>
              <a:rPr lang="en-US" altLang="en-US" smtClean="0">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defRPr/>
            </a:pPr>
            <a:r>
              <a:rPr lang="en-US" altLang="en-US" smtClean="0">
                <a:effectLst>
                  <a:outerShdw blurRad="38100" dist="38100" dir="2700000" algn="tl">
                    <a:srgbClr val="000000"/>
                  </a:outerShdw>
                </a:effectLst>
                <a:latin typeface="Arial" charset="0"/>
              </a:rPr>
              <a:t>God would use Abraham to carry out his plan to save mankind from sin.</a:t>
            </a:r>
          </a:p>
          <a:p>
            <a:pPr>
              <a:lnSpc>
                <a:spcPct val="90000"/>
              </a:lnSpc>
              <a:defRPr/>
            </a:pPr>
            <a:r>
              <a:rPr lang="en-US" altLang="en-US" smtClean="0">
                <a:effectLst>
                  <a:outerShdw blurRad="38100" dist="38100" dir="2700000" algn="tl">
                    <a:srgbClr val="000000"/>
                  </a:outerShdw>
                </a:effectLst>
                <a:latin typeface="Arial" charset="0"/>
              </a:rPr>
              <a:t>God made three promises to Abraham (Genesis 12:1-3).</a:t>
            </a:r>
          </a:p>
          <a:p>
            <a:pPr lvl="1">
              <a:lnSpc>
                <a:spcPct val="90000"/>
              </a:lnSpc>
              <a:defRPr/>
            </a:pPr>
            <a:r>
              <a:rPr lang="en-US" altLang="en-US" sz="2600" smtClean="0">
                <a:solidFill>
                  <a:srgbClr val="FFFF00"/>
                </a:solidFill>
                <a:effectLst>
                  <a:outerShdw blurRad="38100" dist="38100" dir="2700000" algn="tl">
                    <a:srgbClr val="000000"/>
                  </a:outerShdw>
                </a:effectLst>
                <a:latin typeface="Arial" charset="0"/>
              </a:rPr>
              <a:t> Nation (v. 2).</a:t>
            </a:r>
          </a:p>
          <a:p>
            <a:pPr lvl="1">
              <a:lnSpc>
                <a:spcPct val="90000"/>
              </a:lnSpc>
              <a:defRPr/>
            </a:pPr>
            <a:r>
              <a:rPr lang="en-US" altLang="en-US" sz="2600" smtClean="0">
                <a:solidFill>
                  <a:srgbClr val="FFFF00"/>
                </a:solidFill>
                <a:effectLst>
                  <a:outerShdw blurRad="38100" dist="38100" dir="2700000" algn="tl">
                    <a:srgbClr val="000000"/>
                  </a:outerShdw>
                </a:effectLst>
                <a:latin typeface="Arial" charset="0"/>
              </a:rPr>
              <a:t> Land (v. 1).</a:t>
            </a:r>
          </a:p>
        </p:txBody>
      </p:sp>
    </p:spTree>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712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517123" name="Rectangle 3"/>
          <p:cNvSpPr>
            <a:spLocks noGrp="1" noChangeArrowheads="1"/>
          </p:cNvSpPr>
          <p:nvPr>
            <p:ph type="body" idx="1"/>
          </p:nvPr>
        </p:nvSpPr>
        <p:spPr>
          <a:xfrm>
            <a:off x="685800" y="1524000"/>
            <a:ext cx="8077200" cy="838200"/>
          </a:xfrm>
        </p:spPr>
        <p:txBody>
          <a:bodyPr/>
          <a:lstStyle/>
          <a:p>
            <a:pPr>
              <a:lnSpc>
                <a:spcPct val="80000"/>
              </a:lnSpc>
              <a:defRPr/>
            </a:pPr>
            <a:r>
              <a:rPr lang="en-US" altLang="en-US" smtClean="0">
                <a:effectLst>
                  <a:outerShdw blurRad="38100" dist="38100" dir="2700000" algn="tl">
                    <a:srgbClr val="000000"/>
                  </a:outerShdw>
                </a:effectLst>
                <a:latin typeface="Arial" charset="0"/>
              </a:rPr>
              <a:t>Did Moses and Aaron obey God on this occasion?</a:t>
            </a:r>
          </a:p>
        </p:txBody>
      </p:sp>
      <p:sp>
        <p:nvSpPr>
          <p:cNvPr id="195588"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Tree>
  </p:cSld>
  <p:clrMapOvr>
    <a:masterClrMapping/>
  </p:clrMapOvr>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195587" name="Rectangle 3"/>
          <p:cNvSpPr>
            <a:spLocks noGrp="1" noChangeArrowheads="1"/>
          </p:cNvSpPr>
          <p:nvPr>
            <p:ph type="body" idx="1"/>
          </p:nvPr>
        </p:nvSpPr>
        <p:spPr>
          <a:xfrm>
            <a:off x="685800" y="1524000"/>
            <a:ext cx="8077200" cy="838200"/>
          </a:xfrm>
        </p:spPr>
        <p:txBody>
          <a:bodyPr/>
          <a:lstStyle/>
          <a:p>
            <a:pPr>
              <a:lnSpc>
                <a:spcPct val="80000"/>
              </a:lnSpc>
              <a:defRPr/>
            </a:pPr>
            <a:r>
              <a:rPr lang="en-US" altLang="en-US" smtClean="0">
                <a:effectLst>
                  <a:outerShdw blurRad="38100" dist="38100" dir="2700000" algn="tl">
                    <a:srgbClr val="000000"/>
                  </a:outerShdw>
                </a:effectLst>
                <a:latin typeface="Arial" charset="0"/>
              </a:rPr>
              <a:t>Did Moses and Aaron obey God on this occasion?</a:t>
            </a:r>
          </a:p>
        </p:txBody>
      </p:sp>
      <p:sp>
        <p:nvSpPr>
          <p:cNvPr id="196612"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
        <p:nvSpPr>
          <p:cNvPr id="195590" name="Rectangle 6"/>
          <p:cNvSpPr>
            <a:spLocks noChangeArrowheads="1"/>
          </p:cNvSpPr>
          <p:nvPr/>
        </p:nvSpPr>
        <p:spPr bwMode="auto">
          <a:xfrm>
            <a:off x="685800" y="2438400"/>
            <a:ext cx="8077200"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Moses and Aaron will not be allowed to enter the promised land because they sinned against God on this occasion!</a:t>
            </a:r>
          </a:p>
        </p:txBody>
      </p:sp>
    </p:spTree>
  </p:cSld>
  <p:clrMapOvr>
    <a:masterClrMapping/>
  </p:clrMapOvr>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917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519171" name="Rectangle 3"/>
          <p:cNvSpPr>
            <a:spLocks noGrp="1" noChangeArrowheads="1"/>
          </p:cNvSpPr>
          <p:nvPr>
            <p:ph type="body" idx="1"/>
          </p:nvPr>
        </p:nvSpPr>
        <p:spPr>
          <a:xfrm>
            <a:off x="685800" y="1524000"/>
            <a:ext cx="8077200" cy="838200"/>
          </a:xfrm>
        </p:spPr>
        <p:txBody>
          <a:bodyPr/>
          <a:lstStyle/>
          <a:p>
            <a:pPr>
              <a:lnSpc>
                <a:spcPct val="80000"/>
              </a:lnSpc>
              <a:defRPr/>
            </a:pPr>
            <a:r>
              <a:rPr lang="en-US" altLang="en-US" smtClean="0">
                <a:effectLst>
                  <a:outerShdw blurRad="38100" dist="38100" dir="2700000" algn="tl">
                    <a:srgbClr val="000000"/>
                  </a:outerShdw>
                </a:effectLst>
                <a:latin typeface="Arial" charset="0"/>
              </a:rPr>
              <a:t>Did Moses and Aaron obey God on this occasion?</a:t>
            </a:r>
          </a:p>
        </p:txBody>
      </p:sp>
      <p:sp>
        <p:nvSpPr>
          <p:cNvPr id="197636"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
        <p:nvSpPr>
          <p:cNvPr id="519173" name="Rectangle 5"/>
          <p:cNvSpPr>
            <a:spLocks noChangeArrowheads="1"/>
          </p:cNvSpPr>
          <p:nvPr/>
        </p:nvSpPr>
        <p:spPr bwMode="auto">
          <a:xfrm>
            <a:off x="685800" y="2438400"/>
            <a:ext cx="8077200"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Moses and Aaron will not be allowed to enter the promised land because they sinned against God on this occasion!</a:t>
            </a:r>
          </a:p>
          <a:p>
            <a:pPr>
              <a:lnSpc>
                <a:spcPct val="80000"/>
              </a:lnSpc>
              <a:defRPr/>
            </a:pPr>
            <a:r>
              <a:rPr lang="en-US" altLang="en-US" smtClean="0">
                <a:effectLst>
                  <a:outerShdw blurRad="38100" dist="38100" dir="2700000" algn="tl">
                    <a:srgbClr val="000000"/>
                  </a:outerShdw>
                </a:effectLst>
                <a:latin typeface="Arial" charset="0"/>
              </a:rPr>
              <a:t>Moses dies just before Israel enters the promised land.</a:t>
            </a:r>
          </a:p>
        </p:txBody>
      </p:sp>
    </p:spTree>
  </p:cSld>
  <p:clrMapOvr>
    <a:masterClrMapping/>
  </p:clrMapOvr>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121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521219" name="Rectangle 3"/>
          <p:cNvSpPr>
            <a:spLocks noGrp="1" noChangeArrowheads="1"/>
          </p:cNvSpPr>
          <p:nvPr>
            <p:ph type="body" idx="1"/>
          </p:nvPr>
        </p:nvSpPr>
        <p:spPr>
          <a:xfrm>
            <a:off x="685800" y="1524000"/>
            <a:ext cx="8077200" cy="838200"/>
          </a:xfrm>
        </p:spPr>
        <p:txBody>
          <a:bodyPr/>
          <a:lstStyle/>
          <a:p>
            <a:pPr>
              <a:lnSpc>
                <a:spcPct val="80000"/>
              </a:lnSpc>
              <a:defRPr/>
            </a:pPr>
            <a:r>
              <a:rPr lang="en-US" altLang="en-US" smtClean="0">
                <a:effectLst>
                  <a:outerShdw blurRad="38100" dist="38100" dir="2700000" algn="tl">
                    <a:srgbClr val="000000"/>
                  </a:outerShdw>
                </a:effectLst>
                <a:latin typeface="Arial" charset="0"/>
              </a:rPr>
              <a:t>Did Moses and Aaron obey God on this occasion?</a:t>
            </a:r>
          </a:p>
        </p:txBody>
      </p:sp>
      <p:sp>
        <p:nvSpPr>
          <p:cNvPr id="198660"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
        <p:nvSpPr>
          <p:cNvPr id="521221" name="Rectangle 5"/>
          <p:cNvSpPr>
            <a:spLocks noChangeArrowheads="1"/>
          </p:cNvSpPr>
          <p:nvPr/>
        </p:nvSpPr>
        <p:spPr bwMode="auto">
          <a:xfrm>
            <a:off x="685800" y="2438400"/>
            <a:ext cx="8077200"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Moses and Aaron will not be allowed to enter the promised land because they sinned against God on this occasion!</a:t>
            </a:r>
          </a:p>
          <a:p>
            <a:pPr>
              <a:lnSpc>
                <a:spcPct val="80000"/>
              </a:lnSpc>
              <a:defRPr/>
            </a:pPr>
            <a:r>
              <a:rPr lang="en-US" altLang="en-US" smtClean="0">
                <a:effectLst>
                  <a:outerShdw blurRad="38100" dist="38100" dir="2700000" algn="tl">
                    <a:srgbClr val="000000"/>
                  </a:outerShdw>
                </a:effectLst>
                <a:latin typeface="Arial" charset="0"/>
              </a:rPr>
              <a:t>Moses dies just before Israel enters the promised land.</a:t>
            </a:r>
          </a:p>
        </p:txBody>
      </p:sp>
      <p:sp>
        <p:nvSpPr>
          <p:cNvPr id="198662" name="Rectangle 6"/>
          <p:cNvSpPr>
            <a:spLocks noChangeArrowheads="1"/>
          </p:cNvSpPr>
          <p:nvPr/>
        </p:nvSpPr>
        <p:spPr bwMode="auto">
          <a:xfrm>
            <a:off x="1524000" y="23622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“Then Moses went up from the plains of Moab to Mount Nebo…So Moses the servant of the LORD died there in the land of Moab, according to the word of the LORD” (Deuteronomy 34:1,5).</a:t>
            </a:r>
          </a:p>
        </p:txBody>
      </p:sp>
    </p:spTree>
  </p:cSld>
  <p:clrMapOvr>
    <a:masterClrMapping/>
  </p:clrMapOvr>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197635" name="Rectangle 3"/>
          <p:cNvSpPr>
            <a:spLocks noGrp="1" noChangeArrowheads="1"/>
          </p:cNvSpPr>
          <p:nvPr>
            <p:ph type="body" idx="1"/>
          </p:nvPr>
        </p:nvSpPr>
        <p:spPr>
          <a:xfrm>
            <a:off x="685800" y="1524000"/>
            <a:ext cx="8077200" cy="838200"/>
          </a:xfrm>
        </p:spPr>
        <p:txBody>
          <a:bodyPr/>
          <a:lstStyle/>
          <a:p>
            <a:pPr>
              <a:lnSpc>
                <a:spcPct val="80000"/>
              </a:lnSpc>
              <a:defRPr/>
            </a:pPr>
            <a:r>
              <a:rPr lang="en-US" altLang="en-US" smtClean="0">
                <a:effectLst>
                  <a:outerShdw blurRad="38100" dist="38100" dir="2700000" algn="tl">
                    <a:srgbClr val="000000"/>
                  </a:outerShdw>
                </a:effectLst>
                <a:latin typeface="Arial" charset="0"/>
              </a:rPr>
              <a:t>Did Moses and Aaron obey God on this occasion?</a:t>
            </a:r>
          </a:p>
        </p:txBody>
      </p:sp>
      <p:sp>
        <p:nvSpPr>
          <p:cNvPr id="199684"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
        <p:nvSpPr>
          <p:cNvPr id="197637" name="Rectangle 5"/>
          <p:cNvSpPr>
            <a:spLocks noChangeArrowheads="1"/>
          </p:cNvSpPr>
          <p:nvPr/>
        </p:nvSpPr>
        <p:spPr bwMode="auto">
          <a:xfrm>
            <a:off x="685800" y="2438400"/>
            <a:ext cx="8077200"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Moses and Aaron will not be allowed to enter the promised land because they sinned against God on this occasion!</a:t>
            </a:r>
          </a:p>
          <a:p>
            <a:pPr>
              <a:lnSpc>
                <a:spcPct val="80000"/>
              </a:lnSpc>
              <a:defRPr/>
            </a:pPr>
            <a:r>
              <a:rPr lang="en-US" altLang="en-US" smtClean="0">
                <a:effectLst>
                  <a:outerShdw blurRad="38100" dist="38100" dir="2700000" algn="tl">
                    <a:srgbClr val="000000"/>
                  </a:outerShdw>
                </a:effectLst>
                <a:latin typeface="Arial" charset="0"/>
              </a:rPr>
              <a:t>Moses dies just before Israel enters the promised land.</a:t>
            </a:r>
          </a:p>
        </p:txBody>
      </p:sp>
    </p:spTree>
  </p:cSld>
  <p:clrMapOvr>
    <a:masterClrMapping/>
  </p:clrMapOvr>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531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525315" name="Rectangle 3"/>
          <p:cNvSpPr>
            <a:spLocks noGrp="1" noChangeArrowheads="1"/>
          </p:cNvSpPr>
          <p:nvPr>
            <p:ph type="body" idx="1"/>
          </p:nvPr>
        </p:nvSpPr>
        <p:spPr>
          <a:xfrm>
            <a:off x="685800" y="1524000"/>
            <a:ext cx="8077200" cy="838200"/>
          </a:xfrm>
        </p:spPr>
        <p:txBody>
          <a:bodyPr/>
          <a:lstStyle/>
          <a:p>
            <a:pPr>
              <a:lnSpc>
                <a:spcPct val="80000"/>
              </a:lnSpc>
              <a:defRPr/>
            </a:pPr>
            <a:r>
              <a:rPr lang="en-US" altLang="en-US" smtClean="0">
                <a:effectLst>
                  <a:outerShdw blurRad="38100" dist="38100" dir="2700000" algn="tl">
                    <a:srgbClr val="000000"/>
                  </a:outerShdw>
                </a:effectLst>
                <a:latin typeface="Arial" charset="0"/>
              </a:rPr>
              <a:t>Did Moses and Aaron obey God on this occasion?</a:t>
            </a:r>
          </a:p>
        </p:txBody>
      </p:sp>
      <p:sp>
        <p:nvSpPr>
          <p:cNvPr id="200708" name="Rectangle 4"/>
          <p:cNvSpPr>
            <a:spLocks noChangeArrowheads="1"/>
          </p:cNvSpPr>
          <p:nvPr/>
        </p:nvSpPr>
        <p:spPr bwMode="auto">
          <a:xfrm>
            <a:off x="762000" y="5486400"/>
            <a:ext cx="7924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endParaRPr lang="en-US" altLang="en-US">
              <a:latin typeface="Arial" charset="0"/>
            </a:endParaRPr>
          </a:p>
        </p:txBody>
      </p:sp>
      <p:sp>
        <p:nvSpPr>
          <p:cNvPr id="525317" name="Rectangle 5"/>
          <p:cNvSpPr>
            <a:spLocks noChangeArrowheads="1"/>
          </p:cNvSpPr>
          <p:nvPr/>
        </p:nvSpPr>
        <p:spPr bwMode="auto">
          <a:xfrm>
            <a:off x="685800" y="2438400"/>
            <a:ext cx="8077200"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Moses and Aaron will not be allowed to enter the promised land because they sinned against God on this occasion!</a:t>
            </a:r>
          </a:p>
          <a:p>
            <a:pPr>
              <a:lnSpc>
                <a:spcPct val="80000"/>
              </a:lnSpc>
              <a:defRPr/>
            </a:pPr>
            <a:r>
              <a:rPr lang="en-US" altLang="en-US" smtClean="0">
                <a:effectLst>
                  <a:outerShdw blurRad="38100" dist="38100" dir="2700000" algn="tl">
                    <a:srgbClr val="000000"/>
                  </a:outerShdw>
                </a:effectLst>
                <a:latin typeface="Arial" charset="0"/>
              </a:rPr>
              <a:t>Moses dies just before Israel enters the promised land.</a:t>
            </a:r>
          </a:p>
        </p:txBody>
      </p:sp>
      <p:sp>
        <p:nvSpPr>
          <p:cNvPr id="525318" name="Rectangle 6"/>
          <p:cNvSpPr>
            <a:spLocks noChangeArrowheads="1"/>
          </p:cNvSpPr>
          <p:nvPr/>
        </p:nvSpPr>
        <p:spPr bwMode="auto">
          <a:xfrm>
            <a:off x="609600" y="5029200"/>
            <a:ext cx="80772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a:lnSpc>
                <a:spcPct val="80000"/>
              </a:lnSpc>
              <a:buFontTx/>
              <a:buNone/>
              <a:defRPr/>
            </a:pPr>
            <a:r>
              <a:rPr lang="en-US" altLang="en-US" sz="3600" i="1" smtClean="0">
                <a:solidFill>
                  <a:schemeClr val="tx2"/>
                </a:solidFill>
                <a:effectLst>
                  <a:outerShdw blurRad="38100" dist="38100" dir="2700000" algn="tl">
                    <a:srgbClr val="000000"/>
                  </a:outerShdw>
                </a:effectLst>
                <a:latin typeface="Arial" charset="0"/>
              </a:rPr>
              <a:t>God takes sin seriously!!!!!!</a:t>
            </a:r>
            <a:endParaRPr lang="en-US" altLang="en-US" sz="3600" smtClean="0">
              <a:latin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304800"/>
            <a:ext cx="7772400" cy="1143000"/>
          </a:xfrm>
        </p:spPr>
        <p:txBody>
          <a:bodyPr/>
          <a:lstStyle/>
          <a:p>
            <a:pPr>
              <a:defRPr/>
            </a:pPr>
            <a:r>
              <a:rPr lang="en-US" altLang="en-US" smtClean="0">
                <a:effectLst>
                  <a:outerShdw blurRad="38100" dist="38100" dir="2700000" algn="tl">
                    <a:srgbClr val="000000"/>
                  </a:outerShdw>
                </a:effectLst>
                <a:latin typeface="Arial" charset="0"/>
              </a:rPr>
              <a:t>Overview of the Bible</a:t>
            </a:r>
            <a:endParaRPr lang="en-US" altLang="en-US" smtClean="0">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a:xfrm>
            <a:off x="304800" y="304800"/>
            <a:ext cx="8458200" cy="1143000"/>
          </a:xfrm>
        </p:spPr>
        <p:txBody>
          <a:bodyPr/>
          <a:lstStyle/>
          <a:p>
            <a:pPr>
              <a:defRPr/>
            </a:pPr>
            <a:r>
              <a:rPr lang="en-US" altLang="en-US" sz="4000" smtClean="0">
                <a:effectLst>
                  <a:outerShdw blurRad="38100" dist="38100" dir="2700000" algn="tl">
                    <a:srgbClr val="000000"/>
                  </a:outerShdw>
                </a:effectLst>
                <a:latin typeface="Arial" charset="0"/>
              </a:rPr>
              <a:t>The Bible Tells Us About God’s Plan</a:t>
            </a:r>
            <a:endParaRPr lang="en-US" altLang="en-US" sz="4000" smtClean="0"/>
          </a:p>
        </p:txBody>
      </p:sp>
      <p:sp>
        <p:nvSpPr>
          <p:cNvPr id="224259" name="Rectangle 3"/>
          <p:cNvSpPr>
            <a:spLocks noGrp="1" noChangeArrowheads="1"/>
          </p:cNvSpPr>
          <p:nvPr>
            <p:ph type="body" idx="1"/>
          </p:nvPr>
        </p:nvSpPr>
        <p:spPr>
          <a:xfrm>
            <a:off x="685800" y="1524000"/>
            <a:ext cx="8077200" cy="5105400"/>
          </a:xfrm>
        </p:spPr>
        <p:txBody>
          <a:bodyPr/>
          <a:lstStyle/>
          <a:p>
            <a:pPr>
              <a:lnSpc>
                <a:spcPct val="90000"/>
              </a:lnSpc>
              <a:defRPr/>
            </a:pPr>
            <a:r>
              <a:rPr lang="en-US" altLang="en-US" smtClean="0">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defRPr/>
            </a:pPr>
            <a:r>
              <a:rPr lang="en-US" altLang="en-US" smtClean="0">
                <a:effectLst>
                  <a:outerShdw blurRad="38100" dist="38100" dir="2700000" algn="tl">
                    <a:srgbClr val="000000"/>
                  </a:outerShdw>
                </a:effectLst>
                <a:latin typeface="Arial" charset="0"/>
              </a:rPr>
              <a:t>God would use Abraham to carry out his plan to save mankind from sin.</a:t>
            </a:r>
          </a:p>
          <a:p>
            <a:pPr>
              <a:lnSpc>
                <a:spcPct val="90000"/>
              </a:lnSpc>
              <a:defRPr/>
            </a:pPr>
            <a:r>
              <a:rPr lang="en-US" altLang="en-US" smtClean="0">
                <a:effectLst>
                  <a:outerShdw blurRad="38100" dist="38100" dir="2700000" algn="tl">
                    <a:srgbClr val="000000"/>
                  </a:outerShdw>
                </a:effectLst>
                <a:latin typeface="Arial" charset="0"/>
              </a:rPr>
              <a:t>God made three promises to Abraham (Genesis 12:1-3).</a:t>
            </a:r>
          </a:p>
          <a:p>
            <a:pPr lvl="1">
              <a:lnSpc>
                <a:spcPct val="90000"/>
              </a:lnSpc>
              <a:defRPr/>
            </a:pPr>
            <a:r>
              <a:rPr lang="en-US" altLang="en-US" sz="2600" smtClean="0">
                <a:solidFill>
                  <a:srgbClr val="FFFF00"/>
                </a:solidFill>
                <a:effectLst>
                  <a:outerShdw blurRad="38100" dist="38100" dir="2700000" algn="tl">
                    <a:srgbClr val="000000"/>
                  </a:outerShdw>
                </a:effectLst>
                <a:latin typeface="Arial" charset="0"/>
              </a:rPr>
              <a:t> Nation (v. 2).</a:t>
            </a:r>
          </a:p>
          <a:p>
            <a:pPr lvl="1">
              <a:lnSpc>
                <a:spcPct val="90000"/>
              </a:lnSpc>
              <a:defRPr/>
            </a:pPr>
            <a:r>
              <a:rPr lang="en-US" altLang="en-US" sz="2600" smtClean="0">
                <a:solidFill>
                  <a:srgbClr val="FFFF00"/>
                </a:solidFill>
                <a:effectLst>
                  <a:outerShdw blurRad="38100" dist="38100" dir="2700000" algn="tl">
                    <a:srgbClr val="000000"/>
                  </a:outerShdw>
                </a:effectLst>
                <a:latin typeface="Arial" charset="0"/>
              </a:rPr>
              <a:t> Land (v. 1).</a:t>
            </a:r>
          </a:p>
          <a:p>
            <a:pPr lvl="1">
              <a:lnSpc>
                <a:spcPct val="90000"/>
              </a:lnSpc>
              <a:defRPr/>
            </a:pPr>
            <a:r>
              <a:rPr lang="en-US" altLang="en-US" sz="2600" smtClean="0">
                <a:solidFill>
                  <a:srgbClr val="FFFF00"/>
                </a:solidFill>
                <a:effectLst>
                  <a:outerShdw blurRad="38100" dist="38100" dir="2700000" algn="tl">
                    <a:srgbClr val="000000"/>
                  </a:outerShdw>
                </a:effectLst>
                <a:latin typeface="Arial" charset="0"/>
              </a:rPr>
              <a:t> Blessing for everyone through his family (v. 3).</a:t>
            </a:r>
            <a:endParaRPr lang="en-US" altLang="en-US" sz="2600"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304800" y="304800"/>
            <a:ext cx="8458200" cy="1143000"/>
          </a:xfrm>
        </p:spPr>
        <p:txBody>
          <a:bodyPr/>
          <a:lstStyle/>
          <a:p>
            <a:pPr>
              <a:defRPr/>
            </a:pPr>
            <a:r>
              <a:rPr lang="en-US" altLang="en-US" smtClean="0">
                <a:effectLst>
                  <a:outerShdw blurRad="38100" dist="38100" dir="2700000" algn="tl">
                    <a:srgbClr val="000000"/>
                  </a:outerShdw>
                </a:effectLst>
                <a:latin typeface="Arial" charset="0"/>
              </a:rPr>
              <a:t>God’s Plan &amp; Abraham</a:t>
            </a:r>
            <a:endParaRPr lang="en-US" altLang="en-US" smtClean="0"/>
          </a:p>
        </p:txBody>
      </p:sp>
      <p:sp>
        <p:nvSpPr>
          <p:cNvPr id="82947" name="Rectangle 3"/>
          <p:cNvSpPr>
            <a:spLocks noGrp="1" noChangeArrowheads="1"/>
          </p:cNvSpPr>
          <p:nvPr>
            <p:ph type="body" idx="1"/>
          </p:nvPr>
        </p:nvSpPr>
        <p:spPr>
          <a:xfrm>
            <a:off x="685800" y="1524000"/>
            <a:ext cx="8077200" cy="2133600"/>
          </a:xfrm>
        </p:spPr>
        <p:txBody>
          <a:bodyPr/>
          <a:lstStyle/>
          <a:p>
            <a:pPr>
              <a:lnSpc>
                <a:spcPct val="90000"/>
              </a:lnSpc>
              <a:defRPr/>
            </a:pPr>
            <a:r>
              <a:rPr lang="en-US" altLang="en-US" smtClean="0">
                <a:effectLst>
                  <a:outerShdw blurRad="38100" dist="38100" dir="2700000" algn="tl">
                    <a:srgbClr val="000000"/>
                  </a:outerShdw>
                </a:effectLst>
                <a:latin typeface="Arial" charset="0"/>
              </a:rPr>
              <a:t>God would use Abraham to carry out his plan to save mankind from sin.</a:t>
            </a:r>
          </a:p>
          <a:p>
            <a:pPr>
              <a:lnSpc>
                <a:spcPct val="90000"/>
              </a:lnSpc>
              <a:defRPr/>
            </a:pPr>
            <a:r>
              <a:rPr lang="en-US" altLang="en-US" smtClean="0">
                <a:effectLst>
                  <a:outerShdw blurRad="38100" dist="38100" dir="2700000" algn="tl">
                    <a:srgbClr val="000000"/>
                  </a:outerShdw>
                </a:effectLst>
                <a:latin typeface="Arial" charset="0"/>
              </a:rPr>
              <a:t>God made three promises to Abraham (Genesis 12:1-3).</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6" name="Rectangle 2"/>
          <p:cNvSpPr>
            <a:spLocks noGrp="1" noChangeArrowheads="1"/>
          </p:cNvSpPr>
          <p:nvPr>
            <p:ph type="title"/>
          </p:nvPr>
        </p:nvSpPr>
        <p:spPr>
          <a:xfrm>
            <a:off x="304800" y="304800"/>
            <a:ext cx="8458200" cy="1143000"/>
          </a:xfrm>
        </p:spPr>
        <p:txBody>
          <a:bodyPr/>
          <a:lstStyle/>
          <a:p>
            <a:pPr>
              <a:defRPr/>
            </a:pPr>
            <a:r>
              <a:rPr lang="en-US" altLang="en-US" smtClean="0">
                <a:effectLst>
                  <a:outerShdw blurRad="38100" dist="38100" dir="2700000" algn="tl">
                    <a:srgbClr val="000000"/>
                  </a:outerShdw>
                </a:effectLst>
                <a:latin typeface="Arial" charset="0"/>
              </a:rPr>
              <a:t>God’s Plan &amp; Abraham</a:t>
            </a:r>
            <a:endParaRPr lang="en-US" altLang="en-US" smtClean="0"/>
          </a:p>
        </p:txBody>
      </p:sp>
      <p:sp>
        <p:nvSpPr>
          <p:cNvPr id="226307" name="Rectangle 3"/>
          <p:cNvSpPr>
            <a:spLocks noGrp="1" noChangeArrowheads="1"/>
          </p:cNvSpPr>
          <p:nvPr>
            <p:ph type="body" idx="1"/>
          </p:nvPr>
        </p:nvSpPr>
        <p:spPr>
          <a:xfrm>
            <a:off x="685800" y="1524000"/>
            <a:ext cx="8077200" cy="2133600"/>
          </a:xfrm>
        </p:spPr>
        <p:txBody>
          <a:bodyPr/>
          <a:lstStyle/>
          <a:p>
            <a:pPr>
              <a:lnSpc>
                <a:spcPct val="90000"/>
              </a:lnSpc>
              <a:defRPr/>
            </a:pPr>
            <a:r>
              <a:rPr lang="en-US" altLang="en-US" smtClean="0">
                <a:effectLst>
                  <a:outerShdw blurRad="38100" dist="38100" dir="2700000" algn="tl">
                    <a:srgbClr val="000000"/>
                  </a:outerShdw>
                </a:effectLst>
                <a:latin typeface="Arial" charset="0"/>
              </a:rPr>
              <a:t>God would use Abraham to carry out his plan to save mankind from sin.</a:t>
            </a:r>
          </a:p>
          <a:p>
            <a:pPr>
              <a:lnSpc>
                <a:spcPct val="90000"/>
              </a:lnSpc>
              <a:defRPr/>
            </a:pPr>
            <a:r>
              <a:rPr lang="en-US" altLang="en-US" smtClean="0">
                <a:effectLst>
                  <a:outerShdw blurRad="38100" dist="38100" dir="2700000" algn="tl">
                    <a:srgbClr val="000000"/>
                  </a:outerShdw>
                </a:effectLst>
                <a:latin typeface="Arial" charset="0"/>
              </a:rPr>
              <a:t>God made three promises to Abraham (Genesis 12:1-3).</a:t>
            </a:r>
          </a:p>
        </p:txBody>
      </p:sp>
      <p:sp>
        <p:nvSpPr>
          <p:cNvPr id="226308" name="Rectangle 4"/>
          <p:cNvSpPr>
            <a:spLocks noChangeArrowheads="1"/>
          </p:cNvSpPr>
          <p:nvPr/>
        </p:nvSpPr>
        <p:spPr bwMode="auto">
          <a:xfrm>
            <a:off x="685800" y="3505200"/>
            <a:ext cx="81534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defRPr/>
            </a:pPr>
            <a:r>
              <a:rPr lang="en-US" altLang="en-US" smtClean="0">
                <a:effectLst>
                  <a:outerShdw blurRad="38100" dist="38100" dir="2700000" algn="tl">
                    <a:srgbClr val="000000"/>
                  </a:outerShdw>
                </a:effectLst>
                <a:latin typeface="Arial" charset="0"/>
              </a:rPr>
              <a:t>The rest of the Old Testament deals with the fulfillment of these three promises!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8354" name="Rectangle 2"/>
          <p:cNvSpPr>
            <a:spLocks noGrp="1" noChangeArrowheads="1"/>
          </p:cNvSpPr>
          <p:nvPr>
            <p:ph type="title"/>
          </p:nvPr>
        </p:nvSpPr>
        <p:spPr>
          <a:xfrm>
            <a:off x="304800" y="304800"/>
            <a:ext cx="8458200" cy="1143000"/>
          </a:xfrm>
        </p:spPr>
        <p:txBody>
          <a:bodyPr/>
          <a:lstStyle/>
          <a:p>
            <a:pPr>
              <a:defRPr/>
            </a:pPr>
            <a:r>
              <a:rPr lang="en-US" altLang="en-US" smtClean="0">
                <a:effectLst>
                  <a:outerShdw blurRad="38100" dist="38100" dir="2700000" algn="tl">
                    <a:srgbClr val="000000"/>
                  </a:outerShdw>
                </a:effectLst>
                <a:latin typeface="Arial" charset="0"/>
              </a:rPr>
              <a:t>God’s Plan &amp; Abraham</a:t>
            </a:r>
            <a:endParaRPr lang="en-US" altLang="en-US" smtClean="0"/>
          </a:p>
        </p:txBody>
      </p:sp>
      <p:sp>
        <p:nvSpPr>
          <p:cNvPr id="228355" name="Rectangle 3"/>
          <p:cNvSpPr>
            <a:spLocks noGrp="1" noChangeArrowheads="1"/>
          </p:cNvSpPr>
          <p:nvPr>
            <p:ph type="body" idx="1"/>
          </p:nvPr>
        </p:nvSpPr>
        <p:spPr>
          <a:xfrm>
            <a:off x="685800" y="1524000"/>
            <a:ext cx="8077200" cy="2133600"/>
          </a:xfrm>
        </p:spPr>
        <p:txBody>
          <a:bodyPr/>
          <a:lstStyle/>
          <a:p>
            <a:pPr>
              <a:lnSpc>
                <a:spcPct val="90000"/>
              </a:lnSpc>
              <a:defRPr/>
            </a:pPr>
            <a:r>
              <a:rPr lang="en-US" altLang="en-US" smtClean="0">
                <a:effectLst>
                  <a:outerShdw blurRad="38100" dist="38100" dir="2700000" algn="tl">
                    <a:srgbClr val="000000"/>
                  </a:outerShdw>
                </a:effectLst>
                <a:latin typeface="Arial" charset="0"/>
              </a:rPr>
              <a:t>God would use Abraham to carry out his plan to save mankind from sin.</a:t>
            </a:r>
          </a:p>
          <a:p>
            <a:pPr>
              <a:lnSpc>
                <a:spcPct val="90000"/>
              </a:lnSpc>
              <a:defRPr/>
            </a:pPr>
            <a:r>
              <a:rPr lang="en-US" altLang="en-US" smtClean="0">
                <a:effectLst>
                  <a:outerShdw blurRad="38100" dist="38100" dir="2700000" algn="tl">
                    <a:srgbClr val="000000"/>
                  </a:outerShdw>
                </a:effectLst>
                <a:latin typeface="Arial" charset="0"/>
              </a:rPr>
              <a:t>God made three promises to Abraham (Genesis 12:1-3).</a:t>
            </a:r>
          </a:p>
        </p:txBody>
      </p:sp>
      <p:sp>
        <p:nvSpPr>
          <p:cNvPr id="228356" name="Rectangle 4"/>
          <p:cNvSpPr>
            <a:spLocks noChangeArrowheads="1"/>
          </p:cNvSpPr>
          <p:nvPr/>
        </p:nvSpPr>
        <p:spPr bwMode="auto">
          <a:xfrm>
            <a:off x="685800" y="3505200"/>
            <a:ext cx="81534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defRPr/>
            </a:pPr>
            <a:r>
              <a:rPr lang="en-US" altLang="en-US" smtClean="0">
                <a:effectLst>
                  <a:outerShdw blurRad="38100" dist="38100" dir="2700000" algn="tl">
                    <a:srgbClr val="000000"/>
                  </a:outerShdw>
                </a:effectLst>
                <a:latin typeface="Arial" charset="0"/>
              </a:rPr>
              <a:t>The rest of the Old Testament deals with the fulfillment of these three promises!</a:t>
            </a:r>
          </a:p>
          <a:p>
            <a:pPr>
              <a:defRPr/>
            </a:pPr>
            <a:r>
              <a:rPr lang="en-US" altLang="en-US" smtClean="0">
                <a:effectLst>
                  <a:outerShdw blurRad="38100" dist="38100" dir="2700000" algn="tl">
                    <a:srgbClr val="000000"/>
                  </a:outerShdw>
                </a:effectLst>
                <a:latin typeface="Arial" charset="0"/>
              </a:rPr>
              <a:t>The third promise refers to the fact that Jesus would be Abraham’s descendant.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040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30403" name="Rectangle 3"/>
          <p:cNvSpPr>
            <a:spLocks noGrp="1" noChangeArrowheads="1"/>
          </p:cNvSpPr>
          <p:nvPr>
            <p:ph type="body" idx="1"/>
          </p:nvPr>
        </p:nvSpPr>
        <p:spPr>
          <a:xfrm>
            <a:off x="685800" y="1524000"/>
            <a:ext cx="7772400" cy="533400"/>
          </a:xfrm>
        </p:spPr>
        <p:txBody>
          <a:bodyPr/>
          <a:lstStyle/>
          <a:p>
            <a:pPr>
              <a:lnSpc>
                <a:spcPct val="80000"/>
              </a:lnSpc>
              <a:buFontTx/>
              <a:buNone/>
              <a:defRPr/>
            </a:pPr>
            <a:r>
              <a:rPr lang="en-US" altLang="en-US" i="1" smtClean="0">
                <a:effectLst>
                  <a:outerShdw blurRad="38100" dist="38100" dir="2700000" algn="tl">
                    <a:srgbClr val="000000"/>
                  </a:outerShdw>
                </a:effectLst>
                <a:latin typeface="Arial" charset="0"/>
              </a:rPr>
              <a:t>Abraham’s family and the promises:</a:t>
            </a:r>
          </a:p>
        </p:txBody>
      </p:sp>
      <p:sp>
        <p:nvSpPr>
          <p:cNvPr id="230404"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a:solidFill>
                  <a:schemeClr val="tx2"/>
                </a:solidFill>
                <a:effectLst>
                  <a:outerShdw blurRad="38100" dist="38100" dir="2700000" algn="tl">
                    <a:srgbClr val="000000"/>
                  </a:outerShdw>
                </a:effectLst>
              </a:rPr>
              <a:t>Abraham</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245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32451" name="Rectangle 3"/>
          <p:cNvSpPr>
            <a:spLocks noGrp="1" noChangeArrowheads="1"/>
          </p:cNvSpPr>
          <p:nvPr>
            <p:ph type="body" idx="1"/>
          </p:nvPr>
        </p:nvSpPr>
        <p:spPr>
          <a:xfrm>
            <a:off x="685800" y="1524000"/>
            <a:ext cx="7772400" cy="533400"/>
          </a:xfrm>
        </p:spPr>
        <p:txBody>
          <a:bodyPr/>
          <a:lstStyle/>
          <a:p>
            <a:pPr>
              <a:lnSpc>
                <a:spcPct val="80000"/>
              </a:lnSpc>
              <a:buFontTx/>
              <a:buNone/>
              <a:defRPr/>
            </a:pPr>
            <a:r>
              <a:rPr lang="en-US" altLang="en-US" i="1" smtClean="0">
                <a:effectLst>
                  <a:outerShdw blurRad="38100" dist="38100" dir="2700000" algn="tl">
                    <a:srgbClr val="000000"/>
                  </a:outerShdw>
                </a:effectLst>
                <a:latin typeface="Arial" charset="0"/>
              </a:rPr>
              <a:t>Abraham’s family and the promises:</a:t>
            </a:r>
          </a:p>
        </p:txBody>
      </p:sp>
      <p:sp>
        <p:nvSpPr>
          <p:cNvPr id="232452"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a:solidFill>
                  <a:schemeClr val="tx2"/>
                </a:solidFill>
                <a:effectLst>
                  <a:outerShdw blurRad="38100" dist="38100" dir="2700000" algn="tl">
                    <a:srgbClr val="000000"/>
                  </a:outerShdw>
                </a:effectLst>
              </a:rPr>
              <a:t>Abraham</a:t>
            </a:r>
          </a:p>
        </p:txBody>
      </p:sp>
      <p:sp>
        <p:nvSpPr>
          <p:cNvPr id="26629" name="AutoShape 5"/>
          <p:cNvSpPr>
            <a:spLocks noChangeArrowheads="1"/>
          </p:cNvSpPr>
          <p:nvPr/>
        </p:nvSpPr>
        <p:spPr bwMode="auto">
          <a:xfrm>
            <a:off x="4191000" y="2667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449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34499" name="Rectangle 3"/>
          <p:cNvSpPr>
            <a:spLocks noGrp="1" noChangeArrowheads="1"/>
          </p:cNvSpPr>
          <p:nvPr>
            <p:ph type="body" idx="1"/>
          </p:nvPr>
        </p:nvSpPr>
        <p:spPr>
          <a:xfrm>
            <a:off x="685800" y="1524000"/>
            <a:ext cx="7772400" cy="533400"/>
          </a:xfrm>
        </p:spPr>
        <p:txBody>
          <a:bodyPr/>
          <a:lstStyle/>
          <a:p>
            <a:pPr>
              <a:lnSpc>
                <a:spcPct val="80000"/>
              </a:lnSpc>
              <a:buFontTx/>
              <a:buNone/>
              <a:defRPr/>
            </a:pPr>
            <a:r>
              <a:rPr lang="en-US" altLang="en-US" i="1" smtClean="0">
                <a:effectLst>
                  <a:outerShdw blurRad="38100" dist="38100" dir="2700000" algn="tl">
                    <a:srgbClr val="000000"/>
                  </a:outerShdw>
                </a:effectLst>
                <a:latin typeface="Arial" charset="0"/>
              </a:rPr>
              <a:t>Abraham’s family and the promises:</a:t>
            </a:r>
          </a:p>
        </p:txBody>
      </p:sp>
      <p:sp>
        <p:nvSpPr>
          <p:cNvPr id="234500"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a:solidFill>
                  <a:schemeClr val="tx2"/>
                </a:solidFill>
                <a:effectLst>
                  <a:outerShdw blurRad="38100" dist="38100" dir="2700000" algn="tl">
                    <a:srgbClr val="000000"/>
                  </a:outerShdw>
                </a:effectLst>
              </a:rPr>
              <a:t>Abraham</a:t>
            </a:r>
          </a:p>
        </p:txBody>
      </p:sp>
      <p:sp>
        <p:nvSpPr>
          <p:cNvPr id="27653" name="AutoShape 5"/>
          <p:cNvSpPr>
            <a:spLocks noChangeArrowheads="1"/>
          </p:cNvSpPr>
          <p:nvPr/>
        </p:nvSpPr>
        <p:spPr bwMode="auto">
          <a:xfrm>
            <a:off x="4191000" y="2667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234502" name="Text Box 6"/>
          <p:cNvSpPr txBox="1">
            <a:spLocks noChangeArrowheads="1"/>
          </p:cNvSpPr>
          <p:nvPr/>
        </p:nvSpPr>
        <p:spPr bwMode="auto">
          <a:xfrm>
            <a:off x="4038600" y="32766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a:solidFill>
                  <a:schemeClr val="tx2"/>
                </a:solidFill>
                <a:effectLst>
                  <a:outerShdw blurRad="38100" dist="38100" dir="2700000" algn="tl">
                    <a:srgbClr val="000000"/>
                  </a:outerShdw>
                </a:effectLst>
              </a:rPr>
              <a:t>Isaac</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654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36547" name="Rectangle 3"/>
          <p:cNvSpPr>
            <a:spLocks noGrp="1" noChangeArrowheads="1"/>
          </p:cNvSpPr>
          <p:nvPr>
            <p:ph type="body" idx="1"/>
          </p:nvPr>
        </p:nvSpPr>
        <p:spPr>
          <a:xfrm>
            <a:off x="685800" y="1524000"/>
            <a:ext cx="7772400" cy="533400"/>
          </a:xfrm>
        </p:spPr>
        <p:txBody>
          <a:bodyPr/>
          <a:lstStyle/>
          <a:p>
            <a:pPr>
              <a:lnSpc>
                <a:spcPct val="80000"/>
              </a:lnSpc>
              <a:buFontTx/>
              <a:buNone/>
              <a:defRPr/>
            </a:pPr>
            <a:r>
              <a:rPr lang="en-US" altLang="en-US" i="1" smtClean="0">
                <a:effectLst>
                  <a:outerShdw blurRad="38100" dist="38100" dir="2700000" algn="tl">
                    <a:srgbClr val="000000"/>
                  </a:outerShdw>
                </a:effectLst>
                <a:latin typeface="Arial" charset="0"/>
              </a:rPr>
              <a:t>Abraham’s family and the promises:</a:t>
            </a:r>
          </a:p>
        </p:txBody>
      </p:sp>
      <p:sp>
        <p:nvSpPr>
          <p:cNvPr id="236548"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a:solidFill>
                  <a:schemeClr val="tx2"/>
                </a:solidFill>
                <a:effectLst>
                  <a:outerShdw blurRad="38100" dist="38100" dir="2700000" algn="tl">
                    <a:srgbClr val="000000"/>
                  </a:outerShdw>
                </a:effectLst>
              </a:rPr>
              <a:t>Abraham</a:t>
            </a:r>
          </a:p>
        </p:txBody>
      </p:sp>
      <p:sp>
        <p:nvSpPr>
          <p:cNvPr id="28677" name="AutoShape 5"/>
          <p:cNvSpPr>
            <a:spLocks noChangeArrowheads="1"/>
          </p:cNvSpPr>
          <p:nvPr/>
        </p:nvSpPr>
        <p:spPr bwMode="auto">
          <a:xfrm>
            <a:off x="4191000" y="2667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236550" name="Text Box 6"/>
          <p:cNvSpPr txBox="1">
            <a:spLocks noChangeArrowheads="1"/>
          </p:cNvSpPr>
          <p:nvPr/>
        </p:nvSpPr>
        <p:spPr bwMode="auto">
          <a:xfrm>
            <a:off x="4038600" y="32766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a:solidFill>
                  <a:schemeClr val="tx2"/>
                </a:solidFill>
                <a:effectLst>
                  <a:outerShdw blurRad="38100" dist="38100" dir="2700000" algn="tl">
                    <a:srgbClr val="000000"/>
                  </a:outerShdw>
                </a:effectLst>
              </a:rPr>
              <a:t>Isaac</a:t>
            </a:r>
          </a:p>
        </p:txBody>
      </p:sp>
      <p:sp>
        <p:nvSpPr>
          <p:cNvPr id="28679" name="AutoShape 7"/>
          <p:cNvSpPr>
            <a:spLocks noChangeArrowheads="1"/>
          </p:cNvSpPr>
          <p:nvPr/>
        </p:nvSpPr>
        <p:spPr bwMode="auto">
          <a:xfrm rot="1200000">
            <a:off x="3810000" y="3810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859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38595" name="Rectangle 3"/>
          <p:cNvSpPr>
            <a:spLocks noGrp="1" noChangeArrowheads="1"/>
          </p:cNvSpPr>
          <p:nvPr>
            <p:ph type="body" idx="1"/>
          </p:nvPr>
        </p:nvSpPr>
        <p:spPr>
          <a:xfrm>
            <a:off x="685800" y="1524000"/>
            <a:ext cx="7772400" cy="533400"/>
          </a:xfrm>
        </p:spPr>
        <p:txBody>
          <a:bodyPr/>
          <a:lstStyle/>
          <a:p>
            <a:pPr>
              <a:lnSpc>
                <a:spcPct val="80000"/>
              </a:lnSpc>
              <a:buFontTx/>
              <a:buNone/>
              <a:defRPr/>
            </a:pPr>
            <a:r>
              <a:rPr lang="en-US" altLang="en-US" i="1" smtClean="0">
                <a:effectLst>
                  <a:outerShdw blurRad="38100" dist="38100" dir="2700000" algn="tl">
                    <a:srgbClr val="000000"/>
                  </a:outerShdw>
                </a:effectLst>
                <a:latin typeface="Arial" charset="0"/>
              </a:rPr>
              <a:t>Abraham’s family and the promises:</a:t>
            </a:r>
          </a:p>
        </p:txBody>
      </p:sp>
      <p:sp>
        <p:nvSpPr>
          <p:cNvPr id="238596"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a:solidFill>
                  <a:schemeClr val="tx2"/>
                </a:solidFill>
                <a:effectLst>
                  <a:outerShdw blurRad="38100" dist="38100" dir="2700000" algn="tl">
                    <a:srgbClr val="000000"/>
                  </a:outerShdw>
                </a:effectLst>
              </a:rPr>
              <a:t>Abraham</a:t>
            </a:r>
          </a:p>
        </p:txBody>
      </p:sp>
      <p:sp>
        <p:nvSpPr>
          <p:cNvPr id="29701" name="AutoShape 5"/>
          <p:cNvSpPr>
            <a:spLocks noChangeArrowheads="1"/>
          </p:cNvSpPr>
          <p:nvPr/>
        </p:nvSpPr>
        <p:spPr bwMode="auto">
          <a:xfrm>
            <a:off x="4191000" y="2667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238598" name="Text Box 6"/>
          <p:cNvSpPr txBox="1">
            <a:spLocks noChangeArrowheads="1"/>
          </p:cNvSpPr>
          <p:nvPr/>
        </p:nvSpPr>
        <p:spPr bwMode="auto">
          <a:xfrm>
            <a:off x="4038600" y="32766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a:solidFill>
                  <a:schemeClr val="tx2"/>
                </a:solidFill>
                <a:effectLst>
                  <a:outerShdw blurRad="38100" dist="38100" dir="2700000" algn="tl">
                    <a:srgbClr val="000000"/>
                  </a:outerShdw>
                </a:effectLst>
              </a:rPr>
              <a:t>Isaac</a:t>
            </a:r>
          </a:p>
        </p:txBody>
      </p:sp>
      <p:sp>
        <p:nvSpPr>
          <p:cNvPr id="29703" name="AutoShape 7"/>
          <p:cNvSpPr>
            <a:spLocks noChangeArrowheads="1"/>
          </p:cNvSpPr>
          <p:nvPr/>
        </p:nvSpPr>
        <p:spPr bwMode="auto">
          <a:xfrm rot="1200000">
            <a:off x="3810000" y="3810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238600" name="Text Box 8"/>
          <p:cNvSpPr txBox="1">
            <a:spLocks noChangeArrowheads="1"/>
          </p:cNvSpPr>
          <p:nvPr/>
        </p:nvSpPr>
        <p:spPr bwMode="auto">
          <a:xfrm>
            <a:off x="3276600" y="4419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a:solidFill>
                  <a:schemeClr val="tx2"/>
                </a:solidFill>
                <a:effectLst>
                  <a:outerShdw blurRad="38100" dist="38100" dir="2700000" algn="tl">
                    <a:srgbClr val="000000"/>
                  </a:outerShdw>
                </a:effectLst>
              </a:rPr>
              <a:t>Jacob</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064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40643" name="Rectangle 3"/>
          <p:cNvSpPr>
            <a:spLocks noGrp="1" noChangeArrowheads="1"/>
          </p:cNvSpPr>
          <p:nvPr>
            <p:ph type="body" idx="1"/>
          </p:nvPr>
        </p:nvSpPr>
        <p:spPr>
          <a:xfrm>
            <a:off x="685800" y="1524000"/>
            <a:ext cx="7772400" cy="533400"/>
          </a:xfrm>
        </p:spPr>
        <p:txBody>
          <a:bodyPr/>
          <a:lstStyle/>
          <a:p>
            <a:pPr>
              <a:lnSpc>
                <a:spcPct val="80000"/>
              </a:lnSpc>
              <a:buFontTx/>
              <a:buNone/>
              <a:defRPr/>
            </a:pPr>
            <a:r>
              <a:rPr lang="en-US" altLang="en-US" i="1" smtClean="0">
                <a:effectLst>
                  <a:outerShdw blurRad="38100" dist="38100" dir="2700000" algn="tl">
                    <a:srgbClr val="000000"/>
                  </a:outerShdw>
                </a:effectLst>
                <a:latin typeface="Arial" charset="0"/>
              </a:rPr>
              <a:t>Abraham’s family and the promises:</a:t>
            </a:r>
          </a:p>
        </p:txBody>
      </p:sp>
      <p:sp>
        <p:nvSpPr>
          <p:cNvPr id="240644"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a:solidFill>
                  <a:schemeClr val="tx2"/>
                </a:solidFill>
                <a:effectLst>
                  <a:outerShdw blurRad="38100" dist="38100" dir="2700000" algn="tl">
                    <a:srgbClr val="000000"/>
                  </a:outerShdw>
                </a:effectLst>
              </a:rPr>
              <a:t>Abraham</a:t>
            </a:r>
          </a:p>
        </p:txBody>
      </p:sp>
      <p:sp>
        <p:nvSpPr>
          <p:cNvPr id="30725" name="AutoShape 5"/>
          <p:cNvSpPr>
            <a:spLocks noChangeArrowheads="1"/>
          </p:cNvSpPr>
          <p:nvPr/>
        </p:nvSpPr>
        <p:spPr bwMode="auto">
          <a:xfrm>
            <a:off x="4191000" y="2667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240646" name="Text Box 6"/>
          <p:cNvSpPr txBox="1">
            <a:spLocks noChangeArrowheads="1"/>
          </p:cNvSpPr>
          <p:nvPr/>
        </p:nvSpPr>
        <p:spPr bwMode="auto">
          <a:xfrm>
            <a:off x="4038600" y="32766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a:solidFill>
                  <a:schemeClr val="tx2"/>
                </a:solidFill>
                <a:effectLst>
                  <a:outerShdw blurRad="38100" dist="38100" dir="2700000" algn="tl">
                    <a:srgbClr val="000000"/>
                  </a:outerShdw>
                </a:effectLst>
              </a:rPr>
              <a:t>Isaac</a:t>
            </a:r>
          </a:p>
        </p:txBody>
      </p:sp>
      <p:sp>
        <p:nvSpPr>
          <p:cNvPr id="30727" name="AutoShape 7"/>
          <p:cNvSpPr>
            <a:spLocks noChangeArrowheads="1"/>
          </p:cNvSpPr>
          <p:nvPr/>
        </p:nvSpPr>
        <p:spPr bwMode="auto">
          <a:xfrm rot="1200000">
            <a:off x="3810000" y="3810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30728" name="AutoShape 8"/>
          <p:cNvSpPr>
            <a:spLocks noChangeArrowheads="1"/>
          </p:cNvSpPr>
          <p:nvPr/>
        </p:nvSpPr>
        <p:spPr bwMode="auto">
          <a:xfrm rot="-1200000">
            <a:off x="4724400" y="3810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240649" name="Text Box 9"/>
          <p:cNvSpPr txBox="1">
            <a:spLocks noChangeArrowheads="1"/>
          </p:cNvSpPr>
          <p:nvPr/>
        </p:nvSpPr>
        <p:spPr bwMode="auto">
          <a:xfrm>
            <a:off x="3276600" y="4419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a:solidFill>
                  <a:schemeClr val="tx2"/>
                </a:solidFill>
                <a:effectLst>
                  <a:outerShdw blurRad="38100" dist="38100" dir="2700000" algn="tl">
                    <a:srgbClr val="000000"/>
                  </a:outerShdw>
                </a:effectLst>
              </a:rPr>
              <a:t>Jacob</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0706" name="Rectangle 2"/>
          <p:cNvSpPr>
            <a:spLocks noGrp="1" noChangeArrowheads="1"/>
          </p:cNvSpPr>
          <p:nvPr>
            <p:ph type="title"/>
          </p:nvPr>
        </p:nvSpPr>
        <p:spPr>
          <a:xfrm>
            <a:off x="685800" y="304800"/>
            <a:ext cx="7772400" cy="1143000"/>
          </a:xfrm>
        </p:spPr>
        <p:txBody>
          <a:bodyPr/>
          <a:lstStyle/>
          <a:p>
            <a:pPr>
              <a:defRPr/>
            </a:pPr>
            <a:r>
              <a:rPr lang="en-US" altLang="en-US" smtClean="0">
                <a:effectLst>
                  <a:outerShdw blurRad="38100" dist="38100" dir="2700000" algn="tl">
                    <a:srgbClr val="000000"/>
                  </a:outerShdw>
                </a:effectLst>
                <a:latin typeface="Arial" charset="0"/>
              </a:rPr>
              <a:t>Overview of the Bible</a:t>
            </a:r>
            <a:endParaRPr lang="en-US" altLang="en-US" smtClean="0">
              <a:effectLst>
                <a:outerShdw blurRad="38100" dist="38100" dir="2700000" algn="tl">
                  <a:srgbClr val="000000"/>
                </a:outerShdw>
              </a:effectLst>
            </a:endParaRPr>
          </a:p>
        </p:txBody>
      </p:sp>
      <p:sp>
        <p:nvSpPr>
          <p:cNvPr id="200707" name="Rectangle 3"/>
          <p:cNvSpPr>
            <a:spLocks noGrp="1" noChangeArrowheads="1"/>
          </p:cNvSpPr>
          <p:nvPr>
            <p:ph type="body" idx="1"/>
          </p:nvPr>
        </p:nvSpPr>
        <p:spPr>
          <a:xfrm>
            <a:off x="685800" y="1524000"/>
            <a:ext cx="7772400" cy="4953000"/>
          </a:xfrm>
        </p:spPr>
        <p:txBody>
          <a:bodyPr/>
          <a:lstStyle/>
          <a:p>
            <a:pPr>
              <a:spcBef>
                <a:spcPct val="75000"/>
              </a:spcBef>
              <a:defRPr/>
            </a:pPr>
            <a:r>
              <a:rPr lang="en-US" altLang="en-US" smtClean="0">
                <a:effectLst>
                  <a:outerShdw blurRad="38100" dist="38100" dir="2700000" algn="tl">
                    <a:srgbClr val="000000"/>
                  </a:outerShdw>
                </a:effectLst>
                <a:latin typeface="Arial" charset="0"/>
              </a:rPr>
              <a:t>The Bible tells the story of how God created man and of God’s purpose for man.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42691" name="Rectangle 3"/>
          <p:cNvSpPr>
            <a:spLocks noGrp="1" noChangeArrowheads="1"/>
          </p:cNvSpPr>
          <p:nvPr>
            <p:ph type="body" idx="1"/>
          </p:nvPr>
        </p:nvSpPr>
        <p:spPr>
          <a:xfrm>
            <a:off x="685800" y="1524000"/>
            <a:ext cx="7772400" cy="533400"/>
          </a:xfrm>
        </p:spPr>
        <p:txBody>
          <a:bodyPr/>
          <a:lstStyle/>
          <a:p>
            <a:pPr>
              <a:lnSpc>
                <a:spcPct val="80000"/>
              </a:lnSpc>
              <a:buFontTx/>
              <a:buNone/>
              <a:defRPr/>
            </a:pPr>
            <a:r>
              <a:rPr lang="en-US" altLang="en-US" i="1" smtClean="0">
                <a:effectLst>
                  <a:outerShdw blurRad="38100" dist="38100" dir="2700000" algn="tl">
                    <a:srgbClr val="000000"/>
                  </a:outerShdw>
                </a:effectLst>
                <a:latin typeface="Arial" charset="0"/>
              </a:rPr>
              <a:t>Abraham’s family and the promises:</a:t>
            </a:r>
          </a:p>
        </p:txBody>
      </p:sp>
      <p:sp>
        <p:nvSpPr>
          <p:cNvPr id="242692"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a:solidFill>
                  <a:schemeClr val="tx2"/>
                </a:solidFill>
                <a:effectLst>
                  <a:outerShdw blurRad="38100" dist="38100" dir="2700000" algn="tl">
                    <a:srgbClr val="000000"/>
                  </a:outerShdw>
                </a:effectLst>
              </a:rPr>
              <a:t>Abraham</a:t>
            </a:r>
          </a:p>
        </p:txBody>
      </p:sp>
      <p:sp>
        <p:nvSpPr>
          <p:cNvPr id="31749" name="AutoShape 5"/>
          <p:cNvSpPr>
            <a:spLocks noChangeArrowheads="1"/>
          </p:cNvSpPr>
          <p:nvPr/>
        </p:nvSpPr>
        <p:spPr bwMode="auto">
          <a:xfrm>
            <a:off x="4191000" y="2667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242694" name="Text Box 6"/>
          <p:cNvSpPr txBox="1">
            <a:spLocks noChangeArrowheads="1"/>
          </p:cNvSpPr>
          <p:nvPr/>
        </p:nvSpPr>
        <p:spPr bwMode="auto">
          <a:xfrm>
            <a:off x="4038600" y="32766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a:solidFill>
                  <a:schemeClr val="tx2"/>
                </a:solidFill>
                <a:effectLst>
                  <a:outerShdw blurRad="38100" dist="38100" dir="2700000" algn="tl">
                    <a:srgbClr val="000000"/>
                  </a:outerShdw>
                </a:effectLst>
              </a:rPr>
              <a:t>Isaac</a:t>
            </a:r>
          </a:p>
        </p:txBody>
      </p:sp>
      <p:sp>
        <p:nvSpPr>
          <p:cNvPr id="31751" name="AutoShape 7"/>
          <p:cNvSpPr>
            <a:spLocks noChangeArrowheads="1"/>
          </p:cNvSpPr>
          <p:nvPr/>
        </p:nvSpPr>
        <p:spPr bwMode="auto">
          <a:xfrm rot="1200000">
            <a:off x="3810000" y="3810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31752" name="AutoShape 8"/>
          <p:cNvSpPr>
            <a:spLocks noChangeArrowheads="1"/>
          </p:cNvSpPr>
          <p:nvPr/>
        </p:nvSpPr>
        <p:spPr bwMode="auto">
          <a:xfrm rot="-1200000">
            <a:off x="4724400" y="3810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242697" name="Text Box 9"/>
          <p:cNvSpPr txBox="1">
            <a:spLocks noChangeArrowheads="1"/>
          </p:cNvSpPr>
          <p:nvPr/>
        </p:nvSpPr>
        <p:spPr bwMode="auto">
          <a:xfrm>
            <a:off x="3276600" y="4419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a:solidFill>
                  <a:schemeClr val="tx2"/>
                </a:solidFill>
                <a:effectLst>
                  <a:outerShdw blurRad="38100" dist="38100" dir="2700000" algn="tl">
                    <a:srgbClr val="000000"/>
                  </a:outerShdw>
                </a:effectLst>
              </a:rPr>
              <a:t>Jacob</a:t>
            </a:r>
          </a:p>
        </p:txBody>
      </p:sp>
      <p:sp>
        <p:nvSpPr>
          <p:cNvPr id="242698" name="Text Box 10"/>
          <p:cNvSpPr txBox="1">
            <a:spLocks noChangeArrowheads="1"/>
          </p:cNvSpPr>
          <p:nvPr/>
        </p:nvSpPr>
        <p:spPr bwMode="auto">
          <a:xfrm>
            <a:off x="4800600" y="4419600"/>
            <a:ext cx="8794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a:solidFill>
                  <a:schemeClr val="tx2"/>
                </a:solidFill>
                <a:effectLst>
                  <a:outerShdw blurRad="38100" dist="38100" dir="2700000" algn="tl">
                    <a:srgbClr val="000000"/>
                  </a:outerShdw>
                </a:effectLst>
              </a:rPr>
              <a:t>Esau</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473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44739" name="Rectangle 3"/>
          <p:cNvSpPr>
            <a:spLocks noGrp="1" noChangeArrowheads="1"/>
          </p:cNvSpPr>
          <p:nvPr>
            <p:ph type="body" idx="1"/>
          </p:nvPr>
        </p:nvSpPr>
        <p:spPr>
          <a:xfrm>
            <a:off x="685800" y="1524000"/>
            <a:ext cx="7772400" cy="533400"/>
          </a:xfrm>
        </p:spPr>
        <p:txBody>
          <a:bodyPr/>
          <a:lstStyle/>
          <a:p>
            <a:pPr>
              <a:lnSpc>
                <a:spcPct val="80000"/>
              </a:lnSpc>
              <a:buFontTx/>
              <a:buNone/>
              <a:defRPr/>
            </a:pPr>
            <a:r>
              <a:rPr lang="en-US" altLang="en-US" i="1" smtClean="0">
                <a:effectLst>
                  <a:outerShdw blurRad="38100" dist="38100" dir="2700000" algn="tl">
                    <a:srgbClr val="000000"/>
                  </a:outerShdw>
                </a:effectLst>
                <a:latin typeface="Arial" charset="0"/>
              </a:rPr>
              <a:t>Abraham’s family and the promises:</a:t>
            </a:r>
          </a:p>
        </p:txBody>
      </p:sp>
      <p:sp>
        <p:nvSpPr>
          <p:cNvPr id="244740"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a:solidFill>
                  <a:schemeClr val="accent2"/>
                </a:solidFill>
                <a:effectLst>
                  <a:outerShdw blurRad="38100" dist="38100" dir="2700000" algn="tl">
                    <a:srgbClr val="000000"/>
                  </a:outerShdw>
                </a:effectLst>
              </a:rPr>
              <a:t>Abraham</a:t>
            </a:r>
          </a:p>
        </p:txBody>
      </p:sp>
      <p:sp>
        <p:nvSpPr>
          <p:cNvPr id="32773" name="AutoShape 5"/>
          <p:cNvSpPr>
            <a:spLocks noChangeArrowheads="1"/>
          </p:cNvSpPr>
          <p:nvPr/>
        </p:nvSpPr>
        <p:spPr bwMode="auto">
          <a:xfrm>
            <a:off x="4191000" y="2667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244742" name="Text Box 6"/>
          <p:cNvSpPr txBox="1">
            <a:spLocks noChangeArrowheads="1"/>
          </p:cNvSpPr>
          <p:nvPr/>
        </p:nvSpPr>
        <p:spPr bwMode="auto">
          <a:xfrm>
            <a:off x="4038600" y="32766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a:solidFill>
                  <a:schemeClr val="tx2"/>
                </a:solidFill>
                <a:effectLst>
                  <a:outerShdw blurRad="38100" dist="38100" dir="2700000" algn="tl">
                    <a:srgbClr val="000000"/>
                  </a:outerShdw>
                </a:effectLst>
              </a:rPr>
              <a:t>Isaac</a:t>
            </a:r>
          </a:p>
        </p:txBody>
      </p:sp>
      <p:sp>
        <p:nvSpPr>
          <p:cNvPr id="32775" name="AutoShape 7"/>
          <p:cNvSpPr>
            <a:spLocks noChangeArrowheads="1"/>
          </p:cNvSpPr>
          <p:nvPr/>
        </p:nvSpPr>
        <p:spPr bwMode="auto">
          <a:xfrm rot="1200000">
            <a:off x="3810000" y="3810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32776" name="AutoShape 8"/>
          <p:cNvSpPr>
            <a:spLocks noChangeArrowheads="1"/>
          </p:cNvSpPr>
          <p:nvPr/>
        </p:nvSpPr>
        <p:spPr bwMode="auto">
          <a:xfrm rot="-1200000">
            <a:off x="4724400" y="3810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244745" name="Text Box 9"/>
          <p:cNvSpPr txBox="1">
            <a:spLocks noChangeArrowheads="1"/>
          </p:cNvSpPr>
          <p:nvPr/>
        </p:nvSpPr>
        <p:spPr bwMode="auto">
          <a:xfrm>
            <a:off x="3276600" y="4419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a:solidFill>
                  <a:schemeClr val="tx2"/>
                </a:solidFill>
                <a:effectLst>
                  <a:outerShdw blurRad="38100" dist="38100" dir="2700000" algn="tl">
                    <a:srgbClr val="000000"/>
                  </a:outerShdw>
                </a:effectLst>
              </a:rPr>
              <a:t>Jacob</a:t>
            </a:r>
          </a:p>
        </p:txBody>
      </p:sp>
      <p:sp>
        <p:nvSpPr>
          <p:cNvPr id="244746" name="Text Box 10"/>
          <p:cNvSpPr txBox="1">
            <a:spLocks noChangeArrowheads="1"/>
          </p:cNvSpPr>
          <p:nvPr/>
        </p:nvSpPr>
        <p:spPr bwMode="auto">
          <a:xfrm>
            <a:off x="4800600" y="4419600"/>
            <a:ext cx="8794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a:solidFill>
                  <a:schemeClr val="tx2"/>
                </a:solidFill>
                <a:effectLst>
                  <a:outerShdw blurRad="38100" dist="38100" dir="2700000" algn="tl">
                    <a:srgbClr val="000000"/>
                  </a:outerShdw>
                </a:effectLst>
              </a:rPr>
              <a:t>Esau</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678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46787" name="Rectangle 3"/>
          <p:cNvSpPr>
            <a:spLocks noGrp="1" noChangeArrowheads="1"/>
          </p:cNvSpPr>
          <p:nvPr>
            <p:ph type="body" idx="1"/>
          </p:nvPr>
        </p:nvSpPr>
        <p:spPr>
          <a:xfrm>
            <a:off x="685800" y="1524000"/>
            <a:ext cx="7772400" cy="533400"/>
          </a:xfrm>
        </p:spPr>
        <p:txBody>
          <a:bodyPr/>
          <a:lstStyle/>
          <a:p>
            <a:pPr>
              <a:lnSpc>
                <a:spcPct val="80000"/>
              </a:lnSpc>
              <a:buFontTx/>
              <a:buNone/>
              <a:defRPr/>
            </a:pPr>
            <a:r>
              <a:rPr lang="en-US" altLang="en-US" i="1" smtClean="0">
                <a:effectLst>
                  <a:outerShdw blurRad="38100" dist="38100" dir="2700000" algn="tl">
                    <a:srgbClr val="000000"/>
                  </a:outerShdw>
                </a:effectLst>
                <a:latin typeface="Arial" charset="0"/>
              </a:rPr>
              <a:t>Abraham’s family and the promises:</a:t>
            </a:r>
          </a:p>
        </p:txBody>
      </p:sp>
      <p:sp>
        <p:nvSpPr>
          <p:cNvPr id="246788"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a:solidFill>
                  <a:schemeClr val="accent2"/>
                </a:solidFill>
                <a:effectLst>
                  <a:outerShdw blurRad="38100" dist="38100" dir="2700000" algn="tl">
                    <a:srgbClr val="000000"/>
                  </a:outerShdw>
                </a:effectLst>
              </a:rPr>
              <a:t>Abraham</a:t>
            </a:r>
          </a:p>
        </p:txBody>
      </p:sp>
      <p:sp>
        <p:nvSpPr>
          <p:cNvPr id="33797" name="AutoShape 5"/>
          <p:cNvSpPr>
            <a:spLocks noChangeArrowheads="1"/>
          </p:cNvSpPr>
          <p:nvPr/>
        </p:nvSpPr>
        <p:spPr bwMode="auto">
          <a:xfrm>
            <a:off x="4191000" y="2667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246790" name="Text Box 6"/>
          <p:cNvSpPr txBox="1">
            <a:spLocks noChangeArrowheads="1"/>
          </p:cNvSpPr>
          <p:nvPr/>
        </p:nvSpPr>
        <p:spPr bwMode="auto">
          <a:xfrm>
            <a:off x="4038600" y="32766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a:solidFill>
                  <a:schemeClr val="accent2"/>
                </a:solidFill>
                <a:effectLst>
                  <a:outerShdw blurRad="38100" dist="38100" dir="2700000" algn="tl">
                    <a:srgbClr val="000000"/>
                  </a:outerShdw>
                </a:effectLst>
              </a:rPr>
              <a:t>Isaac</a:t>
            </a:r>
          </a:p>
        </p:txBody>
      </p:sp>
      <p:sp>
        <p:nvSpPr>
          <p:cNvPr id="33799" name="AutoShape 7"/>
          <p:cNvSpPr>
            <a:spLocks noChangeArrowheads="1"/>
          </p:cNvSpPr>
          <p:nvPr/>
        </p:nvSpPr>
        <p:spPr bwMode="auto">
          <a:xfrm rot="1200000">
            <a:off x="3810000" y="3810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33800" name="AutoShape 8"/>
          <p:cNvSpPr>
            <a:spLocks noChangeArrowheads="1"/>
          </p:cNvSpPr>
          <p:nvPr/>
        </p:nvSpPr>
        <p:spPr bwMode="auto">
          <a:xfrm rot="-1200000">
            <a:off x="4724400" y="3810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246793" name="Text Box 9"/>
          <p:cNvSpPr txBox="1">
            <a:spLocks noChangeArrowheads="1"/>
          </p:cNvSpPr>
          <p:nvPr/>
        </p:nvSpPr>
        <p:spPr bwMode="auto">
          <a:xfrm>
            <a:off x="3276600" y="4419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a:solidFill>
                  <a:schemeClr val="tx2"/>
                </a:solidFill>
                <a:effectLst>
                  <a:outerShdw blurRad="38100" dist="38100" dir="2700000" algn="tl">
                    <a:srgbClr val="000000"/>
                  </a:outerShdw>
                </a:effectLst>
              </a:rPr>
              <a:t>Jacob</a:t>
            </a:r>
          </a:p>
        </p:txBody>
      </p:sp>
      <p:sp>
        <p:nvSpPr>
          <p:cNvPr id="246794" name="Text Box 10"/>
          <p:cNvSpPr txBox="1">
            <a:spLocks noChangeArrowheads="1"/>
          </p:cNvSpPr>
          <p:nvPr/>
        </p:nvSpPr>
        <p:spPr bwMode="auto">
          <a:xfrm>
            <a:off x="4800600" y="4419600"/>
            <a:ext cx="8794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a:solidFill>
                  <a:schemeClr val="tx2"/>
                </a:solidFill>
                <a:effectLst>
                  <a:outerShdw blurRad="38100" dist="38100" dir="2700000" algn="tl">
                    <a:srgbClr val="000000"/>
                  </a:outerShdw>
                </a:effectLst>
              </a:rPr>
              <a:t>Esau</a:t>
            </a:r>
          </a:p>
        </p:txBody>
      </p:sp>
      <p:sp>
        <p:nvSpPr>
          <p:cNvPr id="33803" name="AutoShape 11"/>
          <p:cNvSpPr>
            <a:spLocks noChangeArrowheads="1"/>
          </p:cNvSpPr>
          <p:nvPr/>
        </p:nvSpPr>
        <p:spPr bwMode="auto">
          <a:xfrm>
            <a:off x="4191000" y="2667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33804" name="AutoShape 12"/>
          <p:cNvSpPr>
            <a:spLocks noChangeArrowheads="1"/>
          </p:cNvSpPr>
          <p:nvPr/>
        </p:nvSpPr>
        <p:spPr bwMode="auto">
          <a:xfrm rot="-1200000">
            <a:off x="4724400" y="3810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33805" name="AutoShape 13"/>
          <p:cNvSpPr>
            <a:spLocks noChangeArrowheads="1"/>
          </p:cNvSpPr>
          <p:nvPr/>
        </p:nvSpPr>
        <p:spPr bwMode="auto">
          <a:xfrm rot="1200000">
            <a:off x="3810000" y="3810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33806" name="AutoShape 14"/>
          <p:cNvSpPr>
            <a:spLocks noChangeArrowheads="1"/>
          </p:cNvSpPr>
          <p:nvPr/>
        </p:nvSpPr>
        <p:spPr bwMode="auto">
          <a:xfrm>
            <a:off x="4191000" y="2667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33807" name="AutoShape 15"/>
          <p:cNvSpPr>
            <a:spLocks noChangeArrowheads="1"/>
          </p:cNvSpPr>
          <p:nvPr/>
        </p:nvSpPr>
        <p:spPr bwMode="auto">
          <a:xfrm rot="-1200000">
            <a:off x="4724400" y="3810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883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48835" name="Rectangle 3"/>
          <p:cNvSpPr>
            <a:spLocks noGrp="1" noChangeArrowheads="1"/>
          </p:cNvSpPr>
          <p:nvPr>
            <p:ph type="body" idx="1"/>
          </p:nvPr>
        </p:nvSpPr>
        <p:spPr>
          <a:xfrm>
            <a:off x="685800" y="1524000"/>
            <a:ext cx="7772400" cy="533400"/>
          </a:xfrm>
        </p:spPr>
        <p:txBody>
          <a:bodyPr/>
          <a:lstStyle/>
          <a:p>
            <a:pPr>
              <a:lnSpc>
                <a:spcPct val="80000"/>
              </a:lnSpc>
              <a:buFontTx/>
              <a:buNone/>
              <a:defRPr/>
            </a:pPr>
            <a:r>
              <a:rPr lang="en-US" altLang="en-US" i="1" smtClean="0">
                <a:effectLst>
                  <a:outerShdw blurRad="38100" dist="38100" dir="2700000" algn="tl">
                    <a:srgbClr val="000000"/>
                  </a:outerShdw>
                </a:effectLst>
                <a:latin typeface="Arial" charset="0"/>
              </a:rPr>
              <a:t>Abraham’s family and the promises:</a:t>
            </a:r>
          </a:p>
        </p:txBody>
      </p:sp>
      <p:sp>
        <p:nvSpPr>
          <p:cNvPr id="248836"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a:solidFill>
                  <a:schemeClr val="accent2"/>
                </a:solidFill>
                <a:effectLst>
                  <a:outerShdw blurRad="38100" dist="38100" dir="2700000" algn="tl">
                    <a:srgbClr val="000000"/>
                  </a:outerShdw>
                </a:effectLst>
              </a:rPr>
              <a:t>Abraham</a:t>
            </a:r>
          </a:p>
        </p:txBody>
      </p:sp>
      <p:sp>
        <p:nvSpPr>
          <p:cNvPr id="34821" name="AutoShape 5"/>
          <p:cNvSpPr>
            <a:spLocks noChangeArrowheads="1"/>
          </p:cNvSpPr>
          <p:nvPr/>
        </p:nvSpPr>
        <p:spPr bwMode="auto">
          <a:xfrm>
            <a:off x="4191000" y="2667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248838" name="Text Box 6"/>
          <p:cNvSpPr txBox="1">
            <a:spLocks noChangeArrowheads="1"/>
          </p:cNvSpPr>
          <p:nvPr/>
        </p:nvSpPr>
        <p:spPr bwMode="auto">
          <a:xfrm>
            <a:off x="4038600" y="32766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a:solidFill>
                  <a:schemeClr val="accent2"/>
                </a:solidFill>
                <a:effectLst>
                  <a:outerShdw blurRad="38100" dist="38100" dir="2700000" algn="tl">
                    <a:srgbClr val="000000"/>
                  </a:outerShdw>
                </a:effectLst>
              </a:rPr>
              <a:t>Isaac</a:t>
            </a:r>
          </a:p>
        </p:txBody>
      </p:sp>
      <p:sp>
        <p:nvSpPr>
          <p:cNvPr id="34823" name="AutoShape 7"/>
          <p:cNvSpPr>
            <a:spLocks noChangeArrowheads="1"/>
          </p:cNvSpPr>
          <p:nvPr/>
        </p:nvSpPr>
        <p:spPr bwMode="auto">
          <a:xfrm rot="1200000">
            <a:off x="3810000" y="3810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34824" name="AutoShape 8"/>
          <p:cNvSpPr>
            <a:spLocks noChangeArrowheads="1"/>
          </p:cNvSpPr>
          <p:nvPr/>
        </p:nvSpPr>
        <p:spPr bwMode="auto">
          <a:xfrm rot="-1200000">
            <a:off x="4724400" y="3810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248841" name="Text Box 9"/>
          <p:cNvSpPr txBox="1">
            <a:spLocks noChangeArrowheads="1"/>
          </p:cNvSpPr>
          <p:nvPr/>
        </p:nvSpPr>
        <p:spPr bwMode="auto">
          <a:xfrm>
            <a:off x="3276600" y="4419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a:solidFill>
                  <a:schemeClr val="accent2"/>
                </a:solidFill>
                <a:effectLst>
                  <a:outerShdw blurRad="38100" dist="38100" dir="2700000" algn="tl">
                    <a:srgbClr val="000000"/>
                  </a:outerShdw>
                </a:effectLst>
              </a:rPr>
              <a:t>Jacob</a:t>
            </a:r>
          </a:p>
        </p:txBody>
      </p:sp>
      <p:sp>
        <p:nvSpPr>
          <p:cNvPr id="248842" name="Text Box 10"/>
          <p:cNvSpPr txBox="1">
            <a:spLocks noChangeArrowheads="1"/>
          </p:cNvSpPr>
          <p:nvPr/>
        </p:nvSpPr>
        <p:spPr bwMode="auto">
          <a:xfrm>
            <a:off x="4800600" y="4419600"/>
            <a:ext cx="8794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a:solidFill>
                  <a:schemeClr val="tx2"/>
                </a:solidFill>
                <a:effectLst>
                  <a:outerShdw blurRad="38100" dist="38100" dir="2700000" algn="tl">
                    <a:srgbClr val="000000"/>
                  </a:outerShdw>
                </a:effectLst>
              </a:rPr>
              <a:t>Esau</a:t>
            </a:r>
          </a:p>
        </p:txBody>
      </p:sp>
      <p:sp>
        <p:nvSpPr>
          <p:cNvPr id="34827" name="AutoShape 11"/>
          <p:cNvSpPr>
            <a:spLocks noChangeArrowheads="1"/>
          </p:cNvSpPr>
          <p:nvPr/>
        </p:nvSpPr>
        <p:spPr bwMode="auto">
          <a:xfrm>
            <a:off x="4191000" y="2667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34828" name="AutoShape 12"/>
          <p:cNvSpPr>
            <a:spLocks noChangeArrowheads="1"/>
          </p:cNvSpPr>
          <p:nvPr/>
        </p:nvSpPr>
        <p:spPr bwMode="auto">
          <a:xfrm rot="-1200000">
            <a:off x="4724400" y="3810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34829" name="AutoShape 13"/>
          <p:cNvSpPr>
            <a:spLocks noChangeArrowheads="1"/>
          </p:cNvSpPr>
          <p:nvPr/>
        </p:nvSpPr>
        <p:spPr bwMode="auto">
          <a:xfrm rot="1200000">
            <a:off x="3810000" y="3810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34830" name="AutoShape 14"/>
          <p:cNvSpPr>
            <a:spLocks noChangeArrowheads="1"/>
          </p:cNvSpPr>
          <p:nvPr/>
        </p:nvSpPr>
        <p:spPr bwMode="auto">
          <a:xfrm>
            <a:off x="4191000" y="2667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34831" name="AutoShape 15"/>
          <p:cNvSpPr>
            <a:spLocks noChangeArrowheads="1"/>
          </p:cNvSpPr>
          <p:nvPr/>
        </p:nvSpPr>
        <p:spPr bwMode="auto">
          <a:xfrm rot="-1200000">
            <a:off x="4724400" y="3810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088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50883" name="Rectangle 3"/>
          <p:cNvSpPr>
            <a:spLocks noGrp="1" noChangeArrowheads="1"/>
          </p:cNvSpPr>
          <p:nvPr>
            <p:ph type="body" idx="1"/>
          </p:nvPr>
        </p:nvSpPr>
        <p:spPr>
          <a:xfrm>
            <a:off x="685800" y="1524000"/>
            <a:ext cx="7772400" cy="533400"/>
          </a:xfrm>
        </p:spPr>
        <p:txBody>
          <a:bodyPr/>
          <a:lstStyle/>
          <a:p>
            <a:pPr>
              <a:lnSpc>
                <a:spcPct val="80000"/>
              </a:lnSpc>
              <a:buFontTx/>
              <a:buNone/>
              <a:defRPr/>
            </a:pPr>
            <a:r>
              <a:rPr lang="en-US" altLang="en-US" i="1" smtClean="0">
                <a:effectLst>
                  <a:outerShdw blurRad="38100" dist="38100" dir="2700000" algn="tl">
                    <a:srgbClr val="000000"/>
                  </a:outerShdw>
                </a:effectLst>
                <a:latin typeface="Arial" charset="0"/>
              </a:rPr>
              <a:t>Abraham’s family and the promises:</a:t>
            </a:r>
          </a:p>
        </p:txBody>
      </p:sp>
      <p:sp>
        <p:nvSpPr>
          <p:cNvPr id="250884"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a:solidFill>
                  <a:schemeClr val="accent2"/>
                </a:solidFill>
                <a:effectLst>
                  <a:outerShdw blurRad="38100" dist="38100" dir="2700000" algn="tl">
                    <a:srgbClr val="000000"/>
                  </a:outerShdw>
                </a:effectLst>
              </a:rPr>
              <a:t>Abraham</a:t>
            </a:r>
          </a:p>
        </p:txBody>
      </p:sp>
      <p:sp>
        <p:nvSpPr>
          <p:cNvPr id="35845" name="AutoShape 5"/>
          <p:cNvSpPr>
            <a:spLocks noChangeArrowheads="1"/>
          </p:cNvSpPr>
          <p:nvPr/>
        </p:nvSpPr>
        <p:spPr bwMode="auto">
          <a:xfrm>
            <a:off x="4191000" y="2667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250886" name="Text Box 6"/>
          <p:cNvSpPr txBox="1">
            <a:spLocks noChangeArrowheads="1"/>
          </p:cNvSpPr>
          <p:nvPr/>
        </p:nvSpPr>
        <p:spPr bwMode="auto">
          <a:xfrm>
            <a:off x="4038600" y="32766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a:solidFill>
                  <a:schemeClr val="accent2"/>
                </a:solidFill>
                <a:effectLst>
                  <a:outerShdw blurRad="38100" dist="38100" dir="2700000" algn="tl">
                    <a:srgbClr val="000000"/>
                  </a:outerShdw>
                </a:effectLst>
              </a:rPr>
              <a:t>Isaac</a:t>
            </a:r>
          </a:p>
        </p:txBody>
      </p:sp>
      <p:sp>
        <p:nvSpPr>
          <p:cNvPr id="35847" name="AutoShape 7"/>
          <p:cNvSpPr>
            <a:spLocks noChangeArrowheads="1"/>
          </p:cNvSpPr>
          <p:nvPr/>
        </p:nvSpPr>
        <p:spPr bwMode="auto">
          <a:xfrm rot="1200000">
            <a:off x="3810000" y="3810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35848" name="AutoShape 8"/>
          <p:cNvSpPr>
            <a:spLocks noChangeArrowheads="1"/>
          </p:cNvSpPr>
          <p:nvPr/>
        </p:nvSpPr>
        <p:spPr bwMode="auto">
          <a:xfrm rot="-1200000">
            <a:off x="4724400" y="3810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250889" name="Text Box 9"/>
          <p:cNvSpPr txBox="1">
            <a:spLocks noChangeArrowheads="1"/>
          </p:cNvSpPr>
          <p:nvPr/>
        </p:nvSpPr>
        <p:spPr bwMode="auto">
          <a:xfrm>
            <a:off x="3276600" y="4419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a:solidFill>
                  <a:schemeClr val="accent2"/>
                </a:solidFill>
                <a:effectLst>
                  <a:outerShdw blurRad="38100" dist="38100" dir="2700000" algn="tl">
                    <a:srgbClr val="000000"/>
                  </a:outerShdw>
                </a:effectLst>
              </a:rPr>
              <a:t>Jacob</a:t>
            </a:r>
          </a:p>
        </p:txBody>
      </p:sp>
      <p:sp>
        <p:nvSpPr>
          <p:cNvPr id="250890" name="Text Box 10"/>
          <p:cNvSpPr txBox="1">
            <a:spLocks noChangeArrowheads="1"/>
          </p:cNvSpPr>
          <p:nvPr/>
        </p:nvSpPr>
        <p:spPr bwMode="auto">
          <a:xfrm>
            <a:off x="4800600" y="4419600"/>
            <a:ext cx="8794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a:solidFill>
                  <a:schemeClr val="tx2"/>
                </a:solidFill>
                <a:effectLst>
                  <a:outerShdw blurRad="38100" dist="38100" dir="2700000" algn="tl">
                    <a:srgbClr val="000000"/>
                  </a:outerShdw>
                </a:effectLst>
              </a:rPr>
              <a:t>Esau</a:t>
            </a:r>
          </a:p>
        </p:txBody>
      </p:sp>
      <p:sp>
        <p:nvSpPr>
          <p:cNvPr id="250891" name="Rectangle 11"/>
          <p:cNvSpPr>
            <a:spLocks noChangeArrowheads="1"/>
          </p:cNvSpPr>
          <p:nvPr/>
        </p:nvSpPr>
        <p:spPr bwMode="auto">
          <a:xfrm>
            <a:off x="838200" y="5410200"/>
            <a:ext cx="78486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buFontTx/>
              <a:buNone/>
              <a:defRPr/>
            </a:pPr>
            <a:r>
              <a:rPr lang="en-US" altLang="en-US" i="1" smtClean="0">
                <a:effectLst>
                  <a:outerShdw blurRad="38100" dist="38100" dir="2700000" algn="tl">
                    <a:srgbClr val="000000"/>
                  </a:outerShdw>
                </a:effectLst>
                <a:latin typeface="Arial" charset="0"/>
              </a:rPr>
              <a:t>The three promises pass from Abraham to Isaac, and from Isaac to Jacob.</a:t>
            </a:r>
          </a:p>
        </p:txBody>
      </p:sp>
      <p:sp>
        <p:nvSpPr>
          <p:cNvPr id="35852" name="AutoShape 12"/>
          <p:cNvSpPr>
            <a:spLocks noChangeArrowheads="1"/>
          </p:cNvSpPr>
          <p:nvPr/>
        </p:nvSpPr>
        <p:spPr bwMode="auto">
          <a:xfrm>
            <a:off x="4191000" y="2667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35853" name="AutoShape 13"/>
          <p:cNvSpPr>
            <a:spLocks noChangeArrowheads="1"/>
          </p:cNvSpPr>
          <p:nvPr/>
        </p:nvSpPr>
        <p:spPr bwMode="auto">
          <a:xfrm rot="-1200000">
            <a:off x="4724400" y="3810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35854" name="AutoShape 14"/>
          <p:cNvSpPr>
            <a:spLocks noChangeArrowheads="1"/>
          </p:cNvSpPr>
          <p:nvPr/>
        </p:nvSpPr>
        <p:spPr bwMode="auto">
          <a:xfrm rot="1200000">
            <a:off x="3810000" y="3810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35855" name="AutoShape 15"/>
          <p:cNvSpPr>
            <a:spLocks noChangeArrowheads="1"/>
          </p:cNvSpPr>
          <p:nvPr/>
        </p:nvSpPr>
        <p:spPr bwMode="auto">
          <a:xfrm>
            <a:off x="4191000" y="2667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
        <p:nvSpPr>
          <p:cNvPr id="35856" name="AutoShape 16"/>
          <p:cNvSpPr>
            <a:spLocks noChangeArrowheads="1"/>
          </p:cNvSpPr>
          <p:nvPr/>
        </p:nvSpPr>
        <p:spPr bwMode="auto">
          <a:xfrm rot="-1200000">
            <a:off x="4724400" y="3810000"/>
            <a:ext cx="485775" cy="533400"/>
          </a:xfrm>
          <a:prstGeom prst="downArrow">
            <a:avLst>
              <a:gd name="adj1" fmla="val 50000"/>
              <a:gd name="adj2" fmla="val 274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en-US" alt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293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52931" name="Rectangle 3"/>
          <p:cNvSpPr>
            <a:spLocks noGrp="1" noChangeArrowheads="1"/>
          </p:cNvSpPr>
          <p:nvPr>
            <p:ph type="body" idx="1"/>
          </p:nvPr>
        </p:nvSpPr>
        <p:spPr>
          <a:xfrm>
            <a:off x="685800" y="1524000"/>
            <a:ext cx="7772400" cy="609600"/>
          </a:xfrm>
        </p:spPr>
        <p:txBody>
          <a:bodyPr/>
          <a:lstStyle/>
          <a:p>
            <a:pPr>
              <a:lnSpc>
                <a:spcPct val="80000"/>
              </a:lnSpc>
              <a:defRPr/>
            </a:pPr>
            <a:r>
              <a:rPr lang="en-US" altLang="en-US" smtClean="0">
                <a:effectLst>
                  <a:outerShdw blurRad="38100" dist="38100" dir="2700000" algn="tl">
                    <a:srgbClr val="000000"/>
                  </a:outerShdw>
                </a:effectLst>
                <a:latin typeface="Arial" charset="0"/>
              </a:rPr>
              <a:t>God changes Jacob’s name to “</a:t>
            </a:r>
            <a:r>
              <a:rPr lang="en-US" altLang="en-US" i="1" smtClean="0">
                <a:effectLst>
                  <a:outerShdw blurRad="38100" dist="38100" dir="2700000" algn="tl">
                    <a:srgbClr val="000000"/>
                  </a:outerShdw>
                </a:effectLst>
                <a:latin typeface="Arial" charset="0"/>
              </a:rPr>
              <a:t>Israel</a:t>
            </a:r>
            <a:r>
              <a:rPr lang="en-US" altLang="en-US" smtClean="0">
                <a:effectLst>
                  <a:outerShdw blurRad="38100" dist="38100" dir="2700000" algn="tl">
                    <a:srgbClr val="000000"/>
                  </a:outerShdw>
                </a:effectLst>
                <a:latin typeface="Arial" charset="0"/>
              </a:rPr>
              <a:t>.”</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497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54979" name="Rectangle 3"/>
          <p:cNvSpPr>
            <a:spLocks noGrp="1" noChangeArrowheads="1"/>
          </p:cNvSpPr>
          <p:nvPr>
            <p:ph type="body" idx="1"/>
          </p:nvPr>
        </p:nvSpPr>
        <p:spPr>
          <a:xfrm>
            <a:off x="685800" y="1524000"/>
            <a:ext cx="7772400" cy="609600"/>
          </a:xfrm>
        </p:spPr>
        <p:txBody>
          <a:bodyPr/>
          <a:lstStyle/>
          <a:p>
            <a:pPr>
              <a:lnSpc>
                <a:spcPct val="80000"/>
              </a:lnSpc>
              <a:defRPr/>
            </a:pPr>
            <a:r>
              <a:rPr lang="en-US" altLang="en-US" smtClean="0">
                <a:effectLst>
                  <a:outerShdw blurRad="38100" dist="38100" dir="2700000" algn="tl">
                    <a:srgbClr val="000000"/>
                  </a:outerShdw>
                </a:effectLst>
                <a:latin typeface="Arial" charset="0"/>
              </a:rPr>
              <a:t>God changes Jacob’s name to “</a:t>
            </a:r>
            <a:r>
              <a:rPr lang="en-US" altLang="en-US" i="1" smtClean="0">
                <a:effectLst>
                  <a:outerShdw blurRad="38100" dist="38100" dir="2700000" algn="tl">
                    <a:srgbClr val="000000"/>
                  </a:outerShdw>
                </a:effectLst>
                <a:latin typeface="Arial" charset="0"/>
              </a:rPr>
              <a:t>Israel</a:t>
            </a:r>
            <a:r>
              <a:rPr lang="en-US" altLang="en-US" smtClean="0">
                <a:effectLst>
                  <a:outerShdw blurRad="38100" dist="38100" dir="2700000" algn="tl">
                    <a:srgbClr val="000000"/>
                  </a:outerShdw>
                </a:effectLst>
                <a:latin typeface="Arial" charset="0"/>
              </a:rPr>
              <a:t>.”</a:t>
            </a:r>
          </a:p>
        </p:txBody>
      </p:sp>
      <p:sp>
        <p:nvSpPr>
          <p:cNvPr id="254980" name="Rectangle 4"/>
          <p:cNvSpPr>
            <a:spLocks noChangeArrowheads="1"/>
          </p:cNvSpPr>
          <p:nvPr/>
        </p:nvSpPr>
        <p:spPr bwMode="auto">
          <a:xfrm>
            <a:off x="685800" y="20574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Jacob has 12 sons (Genesis 35:23-26).</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702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57027" name="Rectangle 3"/>
          <p:cNvSpPr>
            <a:spLocks noGrp="1" noChangeArrowheads="1"/>
          </p:cNvSpPr>
          <p:nvPr>
            <p:ph type="body" idx="1"/>
          </p:nvPr>
        </p:nvSpPr>
        <p:spPr>
          <a:xfrm>
            <a:off x="685800" y="1524000"/>
            <a:ext cx="7772400" cy="609600"/>
          </a:xfrm>
        </p:spPr>
        <p:txBody>
          <a:bodyPr/>
          <a:lstStyle/>
          <a:p>
            <a:pPr>
              <a:lnSpc>
                <a:spcPct val="80000"/>
              </a:lnSpc>
              <a:defRPr/>
            </a:pPr>
            <a:r>
              <a:rPr lang="en-US" altLang="en-US" smtClean="0">
                <a:effectLst>
                  <a:outerShdw blurRad="38100" dist="38100" dir="2700000" algn="tl">
                    <a:srgbClr val="000000"/>
                  </a:outerShdw>
                </a:effectLst>
                <a:latin typeface="Arial" charset="0"/>
              </a:rPr>
              <a:t>God changes Jacob’s name to “</a:t>
            </a:r>
            <a:r>
              <a:rPr lang="en-US" altLang="en-US" i="1" smtClean="0">
                <a:effectLst>
                  <a:outerShdw blurRad="38100" dist="38100" dir="2700000" algn="tl">
                    <a:srgbClr val="000000"/>
                  </a:outerShdw>
                </a:effectLst>
                <a:latin typeface="Arial" charset="0"/>
              </a:rPr>
              <a:t>Israel</a:t>
            </a:r>
            <a:r>
              <a:rPr lang="en-US" altLang="en-US" smtClean="0">
                <a:effectLst>
                  <a:outerShdw blurRad="38100" dist="38100" dir="2700000" algn="tl">
                    <a:srgbClr val="000000"/>
                  </a:outerShdw>
                </a:effectLst>
                <a:latin typeface="Arial" charset="0"/>
              </a:rPr>
              <a:t>.”</a:t>
            </a:r>
          </a:p>
        </p:txBody>
      </p:sp>
      <p:sp>
        <p:nvSpPr>
          <p:cNvPr id="257028" name="Rectangle 4"/>
          <p:cNvSpPr>
            <a:spLocks noChangeArrowheads="1"/>
          </p:cNvSpPr>
          <p:nvPr/>
        </p:nvSpPr>
        <p:spPr bwMode="auto">
          <a:xfrm>
            <a:off x="685800" y="20574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Jacob has 12 sons (Genesis 35:23-26).</a:t>
            </a:r>
          </a:p>
        </p:txBody>
      </p:sp>
      <p:sp>
        <p:nvSpPr>
          <p:cNvPr id="257030" name="Text Box 6"/>
          <p:cNvSpPr txBox="1">
            <a:spLocks noChangeArrowheads="1"/>
          </p:cNvSpPr>
          <p:nvPr/>
        </p:nvSpPr>
        <p:spPr bwMode="auto">
          <a:xfrm>
            <a:off x="2041525" y="2655888"/>
            <a:ext cx="2085975" cy="265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Reuben</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Simeon</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Levi</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Judah</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Issachar</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Zebulun</a:t>
            </a:r>
            <a:endParaRPr lang="en-US" altLang="en-US" smtClean="0">
              <a:effectLst>
                <a:outerShdw blurRad="38100" dist="38100" dir="2700000" algn="tl">
                  <a:srgbClr val="000000"/>
                </a:outerShdw>
              </a:effectLst>
              <a:latin typeface="Arial" charset="0"/>
            </a:endParaRPr>
          </a:p>
        </p:txBody>
      </p:sp>
      <p:sp>
        <p:nvSpPr>
          <p:cNvPr id="257031" name="Text Box 7"/>
          <p:cNvSpPr txBox="1">
            <a:spLocks noChangeArrowheads="1"/>
          </p:cNvSpPr>
          <p:nvPr/>
        </p:nvSpPr>
        <p:spPr bwMode="auto">
          <a:xfrm>
            <a:off x="5105400" y="2667000"/>
            <a:ext cx="2225675" cy="265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startAt="7"/>
              <a:defRPr/>
            </a:pPr>
            <a:r>
              <a:rPr lang="en-US" altLang="en-US" sz="2800" smtClean="0">
                <a:solidFill>
                  <a:schemeClr val="tx2"/>
                </a:solidFill>
                <a:effectLst>
                  <a:outerShdw blurRad="38100" dist="38100" dir="2700000" algn="tl">
                    <a:srgbClr val="000000"/>
                  </a:outerShdw>
                </a:effectLst>
                <a:latin typeface="Arial" charset="0"/>
              </a:rPr>
              <a:t> Joseph</a:t>
            </a:r>
          </a:p>
          <a:p>
            <a:pPr>
              <a:buFontTx/>
              <a:buAutoNum type="arabicPeriod" startAt="7"/>
              <a:defRPr/>
            </a:pPr>
            <a:r>
              <a:rPr lang="en-US" altLang="en-US" sz="2800" smtClean="0">
                <a:solidFill>
                  <a:schemeClr val="tx2"/>
                </a:solidFill>
                <a:effectLst>
                  <a:outerShdw blurRad="38100" dist="38100" dir="2700000" algn="tl">
                    <a:srgbClr val="000000"/>
                  </a:outerShdw>
                </a:effectLst>
                <a:latin typeface="Arial" charset="0"/>
              </a:rPr>
              <a:t> Benjamin</a:t>
            </a:r>
          </a:p>
          <a:p>
            <a:pPr>
              <a:buFontTx/>
              <a:buAutoNum type="arabicPeriod" startAt="7"/>
              <a:defRPr/>
            </a:pPr>
            <a:r>
              <a:rPr lang="en-US" altLang="en-US" sz="2800" smtClean="0">
                <a:solidFill>
                  <a:schemeClr val="tx2"/>
                </a:solidFill>
                <a:effectLst>
                  <a:outerShdw blurRad="38100" dist="38100" dir="2700000" algn="tl">
                    <a:srgbClr val="000000"/>
                  </a:outerShdw>
                </a:effectLst>
                <a:latin typeface="Arial" charset="0"/>
              </a:rPr>
              <a:t> Dan</a:t>
            </a:r>
          </a:p>
          <a:p>
            <a:pPr>
              <a:buFontTx/>
              <a:buAutoNum type="arabicPeriod" startAt="7"/>
              <a:defRPr/>
            </a:pPr>
            <a:r>
              <a:rPr lang="en-US" altLang="en-US" sz="2800" smtClean="0">
                <a:solidFill>
                  <a:schemeClr val="tx2"/>
                </a:solidFill>
                <a:effectLst>
                  <a:outerShdw blurRad="38100" dist="38100" dir="2700000" algn="tl">
                    <a:srgbClr val="000000"/>
                  </a:outerShdw>
                </a:effectLst>
                <a:latin typeface="Arial" charset="0"/>
              </a:rPr>
              <a:t> Naphtali</a:t>
            </a:r>
          </a:p>
          <a:p>
            <a:pPr>
              <a:buFontTx/>
              <a:buAutoNum type="arabicPeriod" startAt="7"/>
              <a:defRPr/>
            </a:pPr>
            <a:r>
              <a:rPr lang="en-US" altLang="en-US" sz="2800" smtClean="0">
                <a:solidFill>
                  <a:schemeClr val="tx2"/>
                </a:solidFill>
                <a:effectLst>
                  <a:outerShdw blurRad="38100" dist="38100" dir="2700000" algn="tl">
                    <a:srgbClr val="000000"/>
                  </a:outerShdw>
                </a:effectLst>
                <a:latin typeface="Arial" charset="0"/>
              </a:rPr>
              <a:t> Gad</a:t>
            </a:r>
          </a:p>
          <a:p>
            <a:pPr>
              <a:buFontTx/>
              <a:buAutoNum type="arabicPeriod" startAt="7"/>
              <a:defRPr/>
            </a:pPr>
            <a:r>
              <a:rPr lang="en-US" altLang="en-US" sz="2800" smtClean="0">
                <a:solidFill>
                  <a:schemeClr val="tx2"/>
                </a:solidFill>
                <a:effectLst>
                  <a:outerShdw blurRad="38100" dist="38100" dir="2700000" algn="tl">
                    <a:srgbClr val="000000"/>
                  </a:outerShdw>
                </a:effectLst>
                <a:latin typeface="Arial" charset="0"/>
              </a:rPr>
              <a:t> Asher</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907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59075" name="Rectangle 3"/>
          <p:cNvSpPr>
            <a:spLocks noGrp="1" noChangeArrowheads="1"/>
          </p:cNvSpPr>
          <p:nvPr>
            <p:ph type="body" idx="1"/>
          </p:nvPr>
        </p:nvSpPr>
        <p:spPr>
          <a:xfrm>
            <a:off x="685800" y="1524000"/>
            <a:ext cx="7772400" cy="609600"/>
          </a:xfrm>
        </p:spPr>
        <p:txBody>
          <a:bodyPr/>
          <a:lstStyle/>
          <a:p>
            <a:pPr>
              <a:lnSpc>
                <a:spcPct val="80000"/>
              </a:lnSpc>
              <a:defRPr/>
            </a:pPr>
            <a:r>
              <a:rPr lang="en-US" altLang="en-US" smtClean="0">
                <a:effectLst>
                  <a:outerShdw blurRad="38100" dist="38100" dir="2700000" algn="tl">
                    <a:srgbClr val="000000"/>
                  </a:outerShdw>
                </a:effectLst>
                <a:latin typeface="Arial" charset="0"/>
              </a:rPr>
              <a:t>God changes Jacob’s name to “</a:t>
            </a:r>
            <a:r>
              <a:rPr lang="en-US" altLang="en-US" i="1" smtClean="0">
                <a:effectLst>
                  <a:outerShdw blurRad="38100" dist="38100" dir="2700000" algn="tl">
                    <a:srgbClr val="000000"/>
                  </a:outerShdw>
                </a:effectLst>
                <a:latin typeface="Arial" charset="0"/>
              </a:rPr>
              <a:t>Israel</a:t>
            </a:r>
            <a:r>
              <a:rPr lang="en-US" altLang="en-US" smtClean="0">
                <a:effectLst>
                  <a:outerShdw blurRad="38100" dist="38100" dir="2700000" algn="tl">
                    <a:srgbClr val="000000"/>
                  </a:outerShdw>
                </a:effectLst>
                <a:latin typeface="Arial" charset="0"/>
              </a:rPr>
              <a:t>.”</a:t>
            </a:r>
          </a:p>
        </p:txBody>
      </p:sp>
      <p:sp>
        <p:nvSpPr>
          <p:cNvPr id="259076" name="Rectangle 4"/>
          <p:cNvSpPr>
            <a:spLocks noChangeArrowheads="1"/>
          </p:cNvSpPr>
          <p:nvPr/>
        </p:nvSpPr>
        <p:spPr bwMode="auto">
          <a:xfrm>
            <a:off x="685800" y="20574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Jacob has 12 sons (Genesis 35:23-26).</a:t>
            </a:r>
          </a:p>
        </p:txBody>
      </p:sp>
      <p:sp>
        <p:nvSpPr>
          <p:cNvPr id="259077" name="Rectangle 5"/>
          <p:cNvSpPr>
            <a:spLocks noChangeArrowheads="1"/>
          </p:cNvSpPr>
          <p:nvPr/>
        </p:nvSpPr>
        <p:spPr bwMode="auto">
          <a:xfrm>
            <a:off x="762000" y="5486400"/>
            <a:ext cx="77724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These 12 sons will become 12 tribes of the nation of Israel!</a:t>
            </a:r>
          </a:p>
        </p:txBody>
      </p:sp>
      <p:sp>
        <p:nvSpPr>
          <p:cNvPr id="259078" name="Text Box 6"/>
          <p:cNvSpPr txBox="1">
            <a:spLocks noChangeArrowheads="1"/>
          </p:cNvSpPr>
          <p:nvPr/>
        </p:nvSpPr>
        <p:spPr bwMode="auto">
          <a:xfrm>
            <a:off x="2041525" y="2655888"/>
            <a:ext cx="2085975" cy="265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Reuben</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Simeon</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Levi</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Judah</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Issachar</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Zebulun</a:t>
            </a:r>
            <a:endParaRPr lang="en-US" altLang="en-US" smtClean="0">
              <a:effectLst>
                <a:outerShdw blurRad="38100" dist="38100" dir="2700000" algn="tl">
                  <a:srgbClr val="000000"/>
                </a:outerShdw>
              </a:effectLst>
              <a:latin typeface="Arial" charset="0"/>
            </a:endParaRPr>
          </a:p>
        </p:txBody>
      </p:sp>
      <p:sp>
        <p:nvSpPr>
          <p:cNvPr id="259079" name="Text Box 7"/>
          <p:cNvSpPr txBox="1">
            <a:spLocks noChangeArrowheads="1"/>
          </p:cNvSpPr>
          <p:nvPr/>
        </p:nvSpPr>
        <p:spPr bwMode="auto">
          <a:xfrm>
            <a:off x="5105400" y="2667000"/>
            <a:ext cx="2225675" cy="265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startAt="7"/>
              <a:defRPr/>
            </a:pPr>
            <a:r>
              <a:rPr lang="en-US" altLang="en-US" sz="2800" smtClean="0">
                <a:solidFill>
                  <a:schemeClr val="tx2"/>
                </a:solidFill>
                <a:effectLst>
                  <a:outerShdw blurRad="38100" dist="38100" dir="2700000" algn="tl">
                    <a:srgbClr val="000000"/>
                  </a:outerShdw>
                </a:effectLst>
                <a:latin typeface="Arial" charset="0"/>
              </a:rPr>
              <a:t> Joseph</a:t>
            </a:r>
          </a:p>
          <a:p>
            <a:pPr>
              <a:buFontTx/>
              <a:buAutoNum type="arabicPeriod" startAt="7"/>
              <a:defRPr/>
            </a:pPr>
            <a:r>
              <a:rPr lang="en-US" altLang="en-US" sz="2800" smtClean="0">
                <a:solidFill>
                  <a:schemeClr val="tx2"/>
                </a:solidFill>
                <a:effectLst>
                  <a:outerShdw blurRad="38100" dist="38100" dir="2700000" algn="tl">
                    <a:srgbClr val="000000"/>
                  </a:outerShdw>
                </a:effectLst>
                <a:latin typeface="Arial" charset="0"/>
              </a:rPr>
              <a:t> Benjamin</a:t>
            </a:r>
          </a:p>
          <a:p>
            <a:pPr>
              <a:buFontTx/>
              <a:buAutoNum type="arabicPeriod" startAt="7"/>
              <a:defRPr/>
            </a:pPr>
            <a:r>
              <a:rPr lang="en-US" altLang="en-US" sz="2800" smtClean="0">
                <a:solidFill>
                  <a:schemeClr val="tx2"/>
                </a:solidFill>
                <a:effectLst>
                  <a:outerShdw blurRad="38100" dist="38100" dir="2700000" algn="tl">
                    <a:srgbClr val="000000"/>
                  </a:outerShdw>
                </a:effectLst>
                <a:latin typeface="Arial" charset="0"/>
              </a:rPr>
              <a:t> Dan</a:t>
            </a:r>
          </a:p>
          <a:p>
            <a:pPr>
              <a:buFontTx/>
              <a:buAutoNum type="arabicPeriod" startAt="7"/>
              <a:defRPr/>
            </a:pPr>
            <a:r>
              <a:rPr lang="en-US" altLang="en-US" sz="2800" smtClean="0">
                <a:solidFill>
                  <a:schemeClr val="tx2"/>
                </a:solidFill>
                <a:effectLst>
                  <a:outerShdw blurRad="38100" dist="38100" dir="2700000" algn="tl">
                    <a:srgbClr val="000000"/>
                  </a:outerShdw>
                </a:effectLst>
                <a:latin typeface="Arial" charset="0"/>
              </a:rPr>
              <a:t> Naphtali</a:t>
            </a:r>
          </a:p>
          <a:p>
            <a:pPr>
              <a:buFontTx/>
              <a:buAutoNum type="arabicPeriod" startAt="7"/>
              <a:defRPr/>
            </a:pPr>
            <a:r>
              <a:rPr lang="en-US" altLang="en-US" sz="2800" smtClean="0">
                <a:solidFill>
                  <a:schemeClr val="tx2"/>
                </a:solidFill>
                <a:effectLst>
                  <a:outerShdw blurRad="38100" dist="38100" dir="2700000" algn="tl">
                    <a:srgbClr val="000000"/>
                  </a:outerShdw>
                </a:effectLst>
                <a:latin typeface="Arial" charset="0"/>
              </a:rPr>
              <a:t> Gad</a:t>
            </a:r>
          </a:p>
          <a:p>
            <a:pPr>
              <a:buFontTx/>
              <a:buAutoNum type="arabicPeriod" startAt="7"/>
              <a:defRPr/>
            </a:pPr>
            <a:r>
              <a:rPr lang="en-US" altLang="en-US" sz="2800" smtClean="0">
                <a:solidFill>
                  <a:schemeClr val="tx2"/>
                </a:solidFill>
                <a:effectLst>
                  <a:outerShdw blurRad="38100" dist="38100" dir="2700000" algn="tl">
                    <a:srgbClr val="000000"/>
                  </a:outerShdw>
                </a:effectLst>
                <a:latin typeface="Arial" charset="0"/>
              </a:rPr>
              <a:t> Asher</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1730" name="Rectangle 2"/>
          <p:cNvSpPr>
            <a:spLocks noGrp="1" noChangeArrowheads="1"/>
          </p:cNvSpPr>
          <p:nvPr>
            <p:ph type="title"/>
          </p:nvPr>
        </p:nvSpPr>
        <p:spPr>
          <a:xfrm>
            <a:off x="685800" y="304800"/>
            <a:ext cx="7772400" cy="1143000"/>
          </a:xfrm>
        </p:spPr>
        <p:txBody>
          <a:bodyPr/>
          <a:lstStyle/>
          <a:p>
            <a:pPr>
              <a:defRPr/>
            </a:pPr>
            <a:r>
              <a:rPr lang="en-US" altLang="en-US" smtClean="0">
                <a:effectLst>
                  <a:outerShdw blurRad="38100" dist="38100" dir="2700000" algn="tl">
                    <a:srgbClr val="000000"/>
                  </a:outerShdw>
                </a:effectLst>
                <a:latin typeface="Arial" charset="0"/>
              </a:rPr>
              <a:t>Overview of the Bible</a:t>
            </a:r>
            <a:endParaRPr lang="en-US" altLang="en-US" smtClean="0">
              <a:effectLst>
                <a:outerShdw blurRad="38100" dist="38100" dir="2700000" algn="tl">
                  <a:srgbClr val="000000"/>
                </a:outerShdw>
              </a:effectLst>
            </a:endParaRPr>
          </a:p>
        </p:txBody>
      </p:sp>
      <p:sp>
        <p:nvSpPr>
          <p:cNvPr id="201731" name="Rectangle 3"/>
          <p:cNvSpPr>
            <a:spLocks noGrp="1" noChangeArrowheads="1"/>
          </p:cNvSpPr>
          <p:nvPr>
            <p:ph type="body" idx="1"/>
          </p:nvPr>
        </p:nvSpPr>
        <p:spPr>
          <a:xfrm>
            <a:off x="685800" y="1524000"/>
            <a:ext cx="7772400" cy="4953000"/>
          </a:xfrm>
        </p:spPr>
        <p:txBody>
          <a:bodyPr/>
          <a:lstStyle/>
          <a:p>
            <a:pPr>
              <a:spcBef>
                <a:spcPct val="75000"/>
              </a:spcBef>
              <a:defRPr/>
            </a:pPr>
            <a:r>
              <a:rPr lang="en-US" altLang="en-US" smtClean="0">
                <a:effectLst>
                  <a:outerShdw blurRad="38100" dist="38100" dir="2700000" algn="tl">
                    <a:srgbClr val="000000"/>
                  </a:outerShdw>
                </a:effectLst>
                <a:latin typeface="Arial" charset="0"/>
              </a:rPr>
              <a:t>The Bible tells the story of how God created man and of God’s purpose for man.</a:t>
            </a:r>
          </a:p>
          <a:p>
            <a:pPr>
              <a:spcBef>
                <a:spcPct val="75000"/>
              </a:spcBef>
              <a:defRPr/>
            </a:pPr>
            <a:r>
              <a:rPr lang="en-US" altLang="en-US" smtClean="0">
                <a:effectLst>
                  <a:outerShdw blurRad="38100" dist="38100" dir="2700000" algn="tl">
                    <a:srgbClr val="000000"/>
                  </a:outerShdw>
                </a:effectLst>
                <a:latin typeface="Arial" charset="0"/>
              </a:rPr>
              <a:t>The Bible answers the most important questions of life.</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112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61123" name="Rectangle 3"/>
          <p:cNvSpPr>
            <a:spLocks noGrp="1" noChangeArrowheads="1"/>
          </p:cNvSpPr>
          <p:nvPr>
            <p:ph type="body" idx="1"/>
          </p:nvPr>
        </p:nvSpPr>
        <p:spPr>
          <a:xfrm>
            <a:off x="685800" y="1371600"/>
            <a:ext cx="8305800" cy="5181600"/>
          </a:xfrm>
        </p:spPr>
        <p:txBody>
          <a:bodyPr/>
          <a:lstStyle/>
          <a:p>
            <a:pPr>
              <a:spcBef>
                <a:spcPct val="75000"/>
              </a:spcBef>
              <a:defRPr/>
            </a:pPr>
            <a:r>
              <a:rPr lang="en-US" altLang="en-US" smtClean="0">
                <a:effectLst>
                  <a:outerShdw blurRad="38100" dist="38100" dir="2700000" algn="tl">
                    <a:srgbClr val="000000"/>
                  </a:outerShdw>
                </a:effectLst>
                <a:latin typeface="Arial" charset="0"/>
              </a:rPr>
              <a:t>God tells Jacob that his descendants will become a great nation in Egypt.</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317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63171" name="Rectangle 3"/>
          <p:cNvSpPr>
            <a:spLocks noGrp="1" noChangeArrowheads="1"/>
          </p:cNvSpPr>
          <p:nvPr>
            <p:ph type="body" idx="1"/>
          </p:nvPr>
        </p:nvSpPr>
        <p:spPr>
          <a:xfrm>
            <a:off x="685800" y="1371600"/>
            <a:ext cx="8305800" cy="5181600"/>
          </a:xfrm>
        </p:spPr>
        <p:txBody>
          <a:bodyPr/>
          <a:lstStyle/>
          <a:p>
            <a:pPr>
              <a:spcBef>
                <a:spcPct val="75000"/>
              </a:spcBef>
              <a:defRPr/>
            </a:pPr>
            <a:r>
              <a:rPr lang="en-US" altLang="en-US" smtClean="0">
                <a:effectLst>
                  <a:outerShdw blurRad="38100" dist="38100" dir="2700000" algn="tl">
                    <a:srgbClr val="000000"/>
                  </a:outerShdw>
                </a:effectLst>
                <a:latin typeface="Arial" charset="0"/>
              </a:rPr>
              <a:t>God tells Jacob that his descendants will become a great nation in Egypt.</a:t>
            </a:r>
          </a:p>
          <a:p>
            <a:pPr>
              <a:lnSpc>
                <a:spcPct val="80000"/>
              </a:lnSpc>
              <a:spcBef>
                <a:spcPct val="75000"/>
              </a:spcBef>
              <a:defRPr/>
            </a:pPr>
            <a:r>
              <a:rPr lang="en-US" altLang="en-US" smtClean="0">
                <a:effectLst>
                  <a:outerShdw blurRad="38100" dist="38100" dir="2700000" algn="tl">
                    <a:srgbClr val="000000"/>
                  </a:outerShdw>
                </a:effectLst>
                <a:latin typeface="Arial" charset="0"/>
              </a:rPr>
              <a:t>Jacob and his sons and their families move to Egypt and settle there with Joseph (Genesis 46:5-7).</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521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65219" name="Rectangle 3"/>
          <p:cNvSpPr>
            <a:spLocks noGrp="1" noChangeArrowheads="1"/>
          </p:cNvSpPr>
          <p:nvPr>
            <p:ph type="body" idx="1"/>
          </p:nvPr>
        </p:nvSpPr>
        <p:spPr>
          <a:xfrm>
            <a:off x="685800" y="1371600"/>
            <a:ext cx="8305800" cy="5181600"/>
          </a:xfrm>
        </p:spPr>
        <p:txBody>
          <a:bodyPr/>
          <a:lstStyle/>
          <a:p>
            <a:pPr>
              <a:spcBef>
                <a:spcPct val="75000"/>
              </a:spcBef>
              <a:defRPr/>
            </a:pPr>
            <a:r>
              <a:rPr lang="en-US" altLang="en-US" smtClean="0">
                <a:effectLst>
                  <a:outerShdw blurRad="38100" dist="38100" dir="2700000" algn="tl">
                    <a:srgbClr val="000000"/>
                  </a:outerShdw>
                </a:effectLst>
                <a:latin typeface="Arial" charset="0"/>
              </a:rPr>
              <a:t>God tells Jacob that his descendants will become a great nation in Egypt.</a:t>
            </a:r>
          </a:p>
          <a:p>
            <a:pPr>
              <a:lnSpc>
                <a:spcPct val="80000"/>
              </a:lnSpc>
              <a:spcBef>
                <a:spcPct val="75000"/>
              </a:spcBef>
              <a:defRPr/>
            </a:pPr>
            <a:r>
              <a:rPr lang="en-US" altLang="en-US" smtClean="0">
                <a:effectLst>
                  <a:outerShdw blurRad="38100" dist="38100" dir="2700000" algn="tl">
                    <a:srgbClr val="000000"/>
                  </a:outerShdw>
                </a:effectLst>
                <a:latin typeface="Arial" charset="0"/>
              </a:rPr>
              <a:t>Jacob and his sons and their families move to Egypt and settle there with Joseph (Genesis 46:5-7).</a:t>
            </a:r>
          </a:p>
          <a:p>
            <a:pPr>
              <a:lnSpc>
                <a:spcPct val="80000"/>
              </a:lnSpc>
              <a:spcBef>
                <a:spcPct val="75000"/>
              </a:spcBef>
              <a:defRPr/>
            </a:pPr>
            <a:r>
              <a:rPr lang="en-US" altLang="en-US" smtClean="0">
                <a:effectLst>
                  <a:outerShdw blurRad="38100" dist="38100" dir="2700000" algn="tl">
                    <a:srgbClr val="000000"/>
                  </a:outerShdw>
                </a:effectLst>
                <a:latin typeface="Arial" charset="0"/>
              </a:rPr>
              <a:t>Seventy people of the family of Israel go to Egypt.</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726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67267" name="Rectangle 3"/>
          <p:cNvSpPr>
            <a:spLocks noGrp="1" noChangeArrowheads="1"/>
          </p:cNvSpPr>
          <p:nvPr>
            <p:ph type="body" idx="1"/>
          </p:nvPr>
        </p:nvSpPr>
        <p:spPr>
          <a:xfrm>
            <a:off x="685800" y="1371600"/>
            <a:ext cx="8305800" cy="5181600"/>
          </a:xfrm>
        </p:spPr>
        <p:txBody>
          <a:bodyPr/>
          <a:lstStyle/>
          <a:p>
            <a:pPr>
              <a:spcBef>
                <a:spcPct val="75000"/>
              </a:spcBef>
              <a:defRPr/>
            </a:pPr>
            <a:r>
              <a:rPr lang="en-US" altLang="en-US" smtClean="0">
                <a:effectLst>
                  <a:outerShdw blurRad="38100" dist="38100" dir="2700000" algn="tl">
                    <a:srgbClr val="000000"/>
                  </a:outerShdw>
                </a:effectLst>
                <a:latin typeface="Arial" charset="0"/>
              </a:rPr>
              <a:t>God tells Jacob that his descendants will become a great nation in Egypt.</a:t>
            </a:r>
          </a:p>
          <a:p>
            <a:pPr>
              <a:lnSpc>
                <a:spcPct val="80000"/>
              </a:lnSpc>
              <a:spcBef>
                <a:spcPct val="75000"/>
              </a:spcBef>
              <a:defRPr/>
            </a:pPr>
            <a:r>
              <a:rPr lang="en-US" altLang="en-US" smtClean="0">
                <a:effectLst>
                  <a:outerShdw blurRad="38100" dist="38100" dir="2700000" algn="tl">
                    <a:srgbClr val="000000"/>
                  </a:outerShdw>
                </a:effectLst>
                <a:latin typeface="Arial" charset="0"/>
              </a:rPr>
              <a:t>Jacob and his sons and their families move to Egypt and settle there with Joseph (Genesis 46:5-7).</a:t>
            </a:r>
          </a:p>
          <a:p>
            <a:pPr>
              <a:lnSpc>
                <a:spcPct val="80000"/>
              </a:lnSpc>
              <a:spcBef>
                <a:spcPct val="75000"/>
              </a:spcBef>
              <a:defRPr/>
            </a:pPr>
            <a:r>
              <a:rPr lang="en-US" altLang="en-US" smtClean="0">
                <a:effectLst>
                  <a:outerShdw blurRad="38100" dist="38100" dir="2700000" algn="tl">
                    <a:srgbClr val="000000"/>
                  </a:outerShdw>
                </a:effectLst>
                <a:latin typeface="Arial" charset="0"/>
              </a:rPr>
              <a:t>Seventy people of the family of Israel go to Egypt.</a:t>
            </a:r>
          </a:p>
          <a:p>
            <a:pPr>
              <a:lnSpc>
                <a:spcPct val="80000"/>
              </a:lnSpc>
              <a:spcBef>
                <a:spcPct val="75000"/>
              </a:spcBef>
              <a:defRPr/>
            </a:pPr>
            <a:r>
              <a:rPr lang="en-US" altLang="en-US" smtClean="0">
                <a:effectLst>
                  <a:outerShdw blurRad="38100" dist="38100" dir="2700000" algn="tl">
                    <a:srgbClr val="000000"/>
                  </a:outerShdw>
                </a:effectLst>
                <a:latin typeface="Arial" charset="0"/>
              </a:rPr>
              <a:t>Seventy people of Israel will grow into a great nation in the land of Egypt!</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69315" name="Rectangle 3"/>
          <p:cNvSpPr>
            <a:spLocks noGrp="1" noChangeArrowheads="1"/>
          </p:cNvSpPr>
          <p:nvPr>
            <p:ph type="body" idx="1"/>
          </p:nvPr>
        </p:nvSpPr>
        <p:spPr>
          <a:xfrm>
            <a:off x="685800" y="1524000"/>
            <a:ext cx="7772400" cy="1066800"/>
          </a:xfrm>
        </p:spPr>
        <p:txBody>
          <a:bodyPr/>
          <a:lstStyle/>
          <a:p>
            <a:pPr>
              <a:defRPr/>
            </a:pPr>
            <a:r>
              <a:rPr lang="en-US" altLang="en-US" smtClean="0">
                <a:effectLst>
                  <a:outerShdw blurRad="38100" dist="38100" dir="2700000" algn="tl">
                    <a:srgbClr val="000000"/>
                  </a:outerShdw>
                </a:effectLst>
                <a:latin typeface="Arial" charset="0"/>
              </a:rPr>
              <a:t>The people of Israel start to grow into a great nation in Egypt.</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136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71363" name="Rectangle 3"/>
          <p:cNvSpPr>
            <a:spLocks noGrp="1" noChangeArrowheads="1"/>
          </p:cNvSpPr>
          <p:nvPr>
            <p:ph type="body" idx="1"/>
          </p:nvPr>
        </p:nvSpPr>
        <p:spPr>
          <a:xfrm>
            <a:off x="685800" y="1524000"/>
            <a:ext cx="7772400" cy="1066800"/>
          </a:xfrm>
        </p:spPr>
        <p:txBody>
          <a:bodyPr/>
          <a:lstStyle/>
          <a:p>
            <a:pPr>
              <a:defRPr/>
            </a:pPr>
            <a:r>
              <a:rPr lang="en-US" altLang="en-US" smtClean="0">
                <a:effectLst>
                  <a:outerShdw blurRad="38100" dist="38100" dir="2700000" algn="tl">
                    <a:srgbClr val="000000"/>
                  </a:outerShdw>
                </a:effectLst>
                <a:latin typeface="Arial" charset="0"/>
              </a:rPr>
              <a:t>The people of Israel start to grow into a great nation in Egypt.</a:t>
            </a:r>
          </a:p>
        </p:txBody>
      </p:sp>
      <p:sp>
        <p:nvSpPr>
          <p:cNvPr id="49156" name="Rectangle 4"/>
          <p:cNvSpPr>
            <a:spLocks noChangeArrowheads="1"/>
          </p:cNvSpPr>
          <p:nvPr/>
        </p:nvSpPr>
        <p:spPr bwMode="auto">
          <a:xfrm>
            <a:off x="1752600" y="27432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“And Joseph died, all his brothers, and all that generation. But the children of Israel were fruitful and increased abundantly, multiplied and grew exceedingly mighty; and the land was filled with them” (Exodus 1:6-7).</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134147" name="Rectangle 3"/>
          <p:cNvSpPr>
            <a:spLocks noGrp="1" noChangeArrowheads="1"/>
          </p:cNvSpPr>
          <p:nvPr>
            <p:ph type="body" idx="1"/>
          </p:nvPr>
        </p:nvSpPr>
        <p:spPr>
          <a:xfrm>
            <a:off x="685800" y="1524000"/>
            <a:ext cx="7772400" cy="1066800"/>
          </a:xfrm>
        </p:spPr>
        <p:txBody>
          <a:bodyPr/>
          <a:lstStyle/>
          <a:p>
            <a:pPr>
              <a:spcBef>
                <a:spcPct val="45000"/>
              </a:spcBef>
              <a:defRPr/>
            </a:pPr>
            <a:r>
              <a:rPr lang="en-US" altLang="en-US" smtClean="0">
                <a:effectLst>
                  <a:outerShdw blurRad="38100" dist="38100" dir="2700000" algn="tl">
                    <a:srgbClr val="000000"/>
                  </a:outerShdw>
                </a:effectLst>
                <a:latin typeface="Arial" charset="0"/>
              </a:rPr>
              <a:t>The people of Israel start to grow into a great nation in Egypt.</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545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75459" name="Rectangle 3"/>
          <p:cNvSpPr>
            <a:spLocks noGrp="1" noChangeArrowheads="1"/>
          </p:cNvSpPr>
          <p:nvPr>
            <p:ph type="body" idx="1"/>
          </p:nvPr>
        </p:nvSpPr>
        <p:spPr>
          <a:xfrm>
            <a:off x="685800" y="1524000"/>
            <a:ext cx="7772400" cy="2667000"/>
          </a:xfrm>
        </p:spPr>
        <p:txBody>
          <a:bodyPr/>
          <a:lstStyle/>
          <a:p>
            <a:pPr>
              <a:defRPr/>
            </a:pPr>
            <a:r>
              <a:rPr lang="en-US" altLang="en-US" smtClean="0">
                <a:effectLst>
                  <a:outerShdw blurRad="38100" dist="38100" dir="2700000" algn="tl">
                    <a:srgbClr val="000000"/>
                  </a:outerShdw>
                </a:effectLst>
                <a:latin typeface="Arial" charset="0"/>
              </a:rPr>
              <a:t>The people of Israel start to grow into a great nation in Egypt.</a:t>
            </a:r>
          </a:p>
          <a:p>
            <a:pPr>
              <a:defRPr/>
            </a:pPr>
            <a:r>
              <a:rPr lang="en-US" altLang="en-US" smtClean="0">
                <a:effectLst>
                  <a:outerShdw blurRad="38100" dist="38100" dir="2700000" algn="tl">
                    <a:srgbClr val="000000"/>
                  </a:outerShdw>
                </a:effectLst>
                <a:latin typeface="Arial" charset="0"/>
              </a:rPr>
              <a:t>A new king (Pharaoh) comes into power in Egypt and he has no respect for Israel (Exodus 1:8).</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2754" name="Rectangle 2"/>
          <p:cNvSpPr>
            <a:spLocks noGrp="1" noChangeArrowheads="1"/>
          </p:cNvSpPr>
          <p:nvPr>
            <p:ph type="title"/>
          </p:nvPr>
        </p:nvSpPr>
        <p:spPr>
          <a:xfrm>
            <a:off x="685800" y="304800"/>
            <a:ext cx="7772400" cy="1143000"/>
          </a:xfrm>
        </p:spPr>
        <p:txBody>
          <a:bodyPr/>
          <a:lstStyle/>
          <a:p>
            <a:pPr>
              <a:defRPr/>
            </a:pPr>
            <a:r>
              <a:rPr lang="en-US" altLang="en-US" smtClean="0">
                <a:effectLst>
                  <a:outerShdw blurRad="38100" dist="38100" dir="2700000" algn="tl">
                    <a:srgbClr val="000000"/>
                  </a:outerShdw>
                </a:effectLst>
                <a:latin typeface="Arial" charset="0"/>
              </a:rPr>
              <a:t>Overview of the Bible</a:t>
            </a:r>
            <a:endParaRPr lang="en-US" altLang="en-US" smtClean="0">
              <a:effectLst>
                <a:outerShdw blurRad="38100" dist="38100" dir="2700000" algn="tl">
                  <a:srgbClr val="000000"/>
                </a:outerShdw>
              </a:effectLst>
            </a:endParaRPr>
          </a:p>
        </p:txBody>
      </p:sp>
      <p:sp>
        <p:nvSpPr>
          <p:cNvPr id="202755" name="Rectangle 3"/>
          <p:cNvSpPr>
            <a:spLocks noGrp="1" noChangeArrowheads="1"/>
          </p:cNvSpPr>
          <p:nvPr>
            <p:ph type="body" idx="1"/>
          </p:nvPr>
        </p:nvSpPr>
        <p:spPr>
          <a:xfrm>
            <a:off x="685800" y="1524000"/>
            <a:ext cx="7772400" cy="4953000"/>
          </a:xfrm>
        </p:spPr>
        <p:txBody>
          <a:bodyPr/>
          <a:lstStyle/>
          <a:p>
            <a:pPr>
              <a:spcBef>
                <a:spcPct val="75000"/>
              </a:spcBef>
              <a:defRPr/>
            </a:pPr>
            <a:r>
              <a:rPr lang="en-US" altLang="en-US" smtClean="0">
                <a:effectLst>
                  <a:outerShdw blurRad="38100" dist="38100" dir="2700000" algn="tl">
                    <a:srgbClr val="000000"/>
                  </a:outerShdw>
                </a:effectLst>
                <a:latin typeface="Arial" charset="0"/>
              </a:rPr>
              <a:t>The Bible tells the story of how God created man and of God’s purpose for man.</a:t>
            </a:r>
          </a:p>
          <a:p>
            <a:pPr>
              <a:spcBef>
                <a:spcPct val="75000"/>
              </a:spcBef>
              <a:defRPr/>
            </a:pPr>
            <a:r>
              <a:rPr lang="en-US" altLang="en-US" smtClean="0">
                <a:effectLst>
                  <a:outerShdw blurRad="38100" dist="38100" dir="2700000" algn="tl">
                    <a:srgbClr val="000000"/>
                  </a:outerShdw>
                </a:effectLst>
                <a:latin typeface="Arial" charset="0"/>
              </a:rPr>
              <a:t>The Bible answers the most important questions of life.</a:t>
            </a:r>
          </a:p>
          <a:p>
            <a:pPr>
              <a:spcBef>
                <a:spcPct val="75000"/>
              </a:spcBef>
              <a:defRPr/>
            </a:pPr>
            <a:r>
              <a:rPr lang="en-US" altLang="en-US" smtClean="0">
                <a:effectLst>
                  <a:outerShdw blurRad="38100" dist="38100" dir="2700000" algn="tl">
                    <a:srgbClr val="000000"/>
                  </a:outerShdw>
                </a:effectLst>
                <a:latin typeface="Arial" charset="0"/>
              </a:rPr>
              <a:t>The Bible tells us about the problem of sin.</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750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77507" name="Rectangle 3"/>
          <p:cNvSpPr>
            <a:spLocks noGrp="1" noChangeArrowheads="1"/>
          </p:cNvSpPr>
          <p:nvPr>
            <p:ph type="body" idx="1"/>
          </p:nvPr>
        </p:nvSpPr>
        <p:spPr>
          <a:xfrm>
            <a:off x="685800" y="1524000"/>
            <a:ext cx="7772400" cy="4343400"/>
          </a:xfrm>
        </p:spPr>
        <p:txBody>
          <a:bodyPr/>
          <a:lstStyle/>
          <a:p>
            <a:pPr>
              <a:defRPr/>
            </a:pPr>
            <a:r>
              <a:rPr lang="en-US" altLang="en-US" smtClean="0">
                <a:effectLst>
                  <a:outerShdw blurRad="38100" dist="38100" dir="2700000" algn="tl">
                    <a:srgbClr val="000000"/>
                  </a:outerShdw>
                </a:effectLst>
                <a:latin typeface="Arial" charset="0"/>
              </a:rPr>
              <a:t>The people of Israel start to grow into a great nation in Egypt.</a:t>
            </a:r>
          </a:p>
          <a:p>
            <a:pPr>
              <a:defRPr/>
            </a:pPr>
            <a:r>
              <a:rPr lang="en-US" altLang="en-US" smtClean="0">
                <a:effectLst>
                  <a:outerShdw blurRad="38100" dist="38100" dir="2700000" algn="tl">
                    <a:srgbClr val="000000"/>
                  </a:outerShdw>
                </a:effectLst>
                <a:latin typeface="Arial" charset="0"/>
              </a:rPr>
              <a:t>A new king (Pharaoh) comes into power in Egypt and he has no respect for Israel (Exodus 1:8).</a:t>
            </a:r>
          </a:p>
          <a:p>
            <a:pPr>
              <a:defRPr/>
            </a:pPr>
            <a:r>
              <a:rPr lang="en-US" altLang="en-US" smtClean="0">
                <a:effectLst>
                  <a:outerShdw blurRad="38100" dist="38100" dir="2700000" algn="tl">
                    <a:srgbClr val="000000"/>
                  </a:outerShdw>
                </a:effectLst>
                <a:latin typeface="Arial" charset="0"/>
              </a:rPr>
              <a:t>The Egyptians start to fear the Israelites and so they make them slaves and oppress them (Exodus 1:9-11).</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955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79555" name="Rectangle 3"/>
          <p:cNvSpPr>
            <a:spLocks noGrp="1" noChangeArrowheads="1"/>
          </p:cNvSpPr>
          <p:nvPr>
            <p:ph type="body" idx="1"/>
          </p:nvPr>
        </p:nvSpPr>
        <p:spPr>
          <a:xfrm>
            <a:off x="685800" y="1524000"/>
            <a:ext cx="7772400" cy="5257800"/>
          </a:xfrm>
        </p:spPr>
        <p:txBody>
          <a:bodyPr/>
          <a:lstStyle/>
          <a:p>
            <a:pPr>
              <a:defRPr/>
            </a:pPr>
            <a:r>
              <a:rPr lang="en-US" altLang="en-US" smtClean="0">
                <a:effectLst>
                  <a:outerShdw blurRad="38100" dist="38100" dir="2700000" algn="tl">
                    <a:srgbClr val="000000"/>
                  </a:outerShdw>
                </a:effectLst>
                <a:latin typeface="Arial" charset="0"/>
              </a:rPr>
              <a:t>The people of Israel start to grow into a great nation in Egypt.</a:t>
            </a:r>
          </a:p>
          <a:p>
            <a:pPr>
              <a:defRPr/>
            </a:pPr>
            <a:r>
              <a:rPr lang="en-US" altLang="en-US" smtClean="0">
                <a:effectLst>
                  <a:outerShdw blurRad="38100" dist="38100" dir="2700000" algn="tl">
                    <a:srgbClr val="000000"/>
                  </a:outerShdw>
                </a:effectLst>
                <a:latin typeface="Arial" charset="0"/>
              </a:rPr>
              <a:t>A new king (Pharaoh) comes into power in Egypt and he has no respect for Israel (Exodus 1:8).</a:t>
            </a:r>
          </a:p>
          <a:p>
            <a:pPr>
              <a:defRPr/>
            </a:pPr>
            <a:r>
              <a:rPr lang="en-US" altLang="en-US" smtClean="0">
                <a:effectLst>
                  <a:outerShdw blurRad="38100" dist="38100" dir="2700000" algn="tl">
                    <a:srgbClr val="000000"/>
                  </a:outerShdw>
                </a:effectLst>
                <a:latin typeface="Arial" charset="0"/>
              </a:rPr>
              <a:t>The Egyptians start to fear the Israelites and so they make them slaves and oppress them (Exodus 1:9-11).</a:t>
            </a:r>
          </a:p>
          <a:p>
            <a:pPr>
              <a:defRPr/>
            </a:pPr>
            <a:r>
              <a:rPr lang="en-US" altLang="en-US" smtClean="0">
                <a:effectLst>
                  <a:outerShdw blurRad="38100" dist="38100" dir="2700000" algn="tl">
                    <a:srgbClr val="000000"/>
                  </a:outerShdw>
                </a:effectLst>
                <a:latin typeface="Arial" charset="0"/>
              </a:rPr>
              <a:t>But the people of Israel continue to grow stronger (Exodus 1:12).</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160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81603" name="Rectangle 3"/>
          <p:cNvSpPr>
            <a:spLocks noGrp="1" noChangeArrowheads="1"/>
          </p:cNvSpPr>
          <p:nvPr>
            <p:ph type="body" idx="1"/>
          </p:nvPr>
        </p:nvSpPr>
        <p:spPr>
          <a:xfrm>
            <a:off x="685800" y="1524000"/>
            <a:ext cx="7772400" cy="1066800"/>
          </a:xfrm>
        </p:spPr>
        <p:txBody>
          <a:bodyPr/>
          <a:lstStyle/>
          <a:p>
            <a:pPr>
              <a:defRPr/>
            </a:pPr>
            <a:r>
              <a:rPr lang="en-US" altLang="en-US" smtClean="0">
                <a:effectLst>
                  <a:outerShdw blurRad="38100" dist="38100" dir="2700000" algn="tl">
                    <a:srgbClr val="000000"/>
                  </a:outerShdw>
                </a:effectLst>
                <a:latin typeface="Arial" charset="0"/>
              </a:rPr>
              <a:t>Pharaoh devises a plan to weaken the people of Israel (Hebrews).</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365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83651" name="Rectangle 3"/>
          <p:cNvSpPr>
            <a:spLocks noGrp="1" noChangeArrowheads="1"/>
          </p:cNvSpPr>
          <p:nvPr>
            <p:ph type="body" idx="1"/>
          </p:nvPr>
        </p:nvSpPr>
        <p:spPr>
          <a:xfrm>
            <a:off x="685800" y="1524000"/>
            <a:ext cx="7772400" cy="1066800"/>
          </a:xfrm>
        </p:spPr>
        <p:txBody>
          <a:bodyPr/>
          <a:lstStyle/>
          <a:p>
            <a:pPr>
              <a:defRPr/>
            </a:pPr>
            <a:r>
              <a:rPr lang="en-US" altLang="en-US" smtClean="0">
                <a:effectLst>
                  <a:outerShdw blurRad="38100" dist="38100" dir="2700000" algn="tl">
                    <a:srgbClr val="000000"/>
                  </a:outerShdw>
                </a:effectLst>
                <a:latin typeface="Arial" charset="0"/>
              </a:rPr>
              <a:t>Pharaoh devises a plan to weaken the people of Israel (Hebrews).</a:t>
            </a:r>
          </a:p>
        </p:txBody>
      </p:sp>
      <p:sp>
        <p:nvSpPr>
          <p:cNvPr id="56324" name="Rectangle 4"/>
          <p:cNvSpPr>
            <a:spLocks noChangeArrowheads="1"/>
          </p:cNvSpPr>
          <p:nvPr/>
        </p:nvSpPr>
        <p:spPr bwMode="auto">
          <a:xfrm>
            <a:off x="1828800" y="27432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“When you do the duties of a midwife for the Hebrew women, and see them on the birthstools, if it is a son, then you shall kill him; but if it is a daughter, then she shall live” (Exodus 1:16).</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569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85699" name="Rectangle 3"/>
          <p:cNvSpPr>
            <a:spLocks noGrp="1" noChangeArrowheads="1"/>
          </p:cNvSpPr>
          <p:nvPr>
            <p:ph type="body" idx="1"/>
          </p:nvPr>
        </p:nvSpPr>
        <p:spPr>
          <a:xfrm>
            <a:off x="685800" y="1524000"/>
            <a:ext cx="7772400" cy="1981200"/>
          </a:xfrm>
        </p:spPr>
        <p:txBody>
          <a:bodyPr/>
          <a:lstStyle/>
          <a:p>
            <a:pPr>
              <a:lnSpc>
                <a:spcPct val="90000"/>
              </a:lnSpc>
              <a:spcBef>
                <a:spcPct val="45000"/>
              </a:spcBef>
              <a:defRPr/>
            </a:pPr>
            <a:r>
              <a:rPr lang="en-US" altLang="en-US" dirty="0" smtClean="0">
                <a:effectLst>
                  <a:outerShdw blurRad="38100" dist="38100" dir="2700000" algn="tl">
                    <a:srgbClr val="000000"/>
                  </a:outerShdw>
                </a:effectLst>
                <a:latin typeface="Arial" charset="0"/>
              </a:rPr>
              <a:t>An Israelite boy is born and his parents hide him in a basket </a:t>
            </a:r>
            <a:r>
              <a:rPr lang="en-US" altLang="en-US" dirty="0" smtClean="0">
                <a:effectLst>
                  <a:outerShdw blurRad="38100" dist="38100" dir="2700000" algn="tl">
                    <a:srgbClr val="000000"/>
                  </a:outerShdw>
                </a:effectLst>
                <a:latin typeface="Arial" charset="0"/>
              </a:rPr>
              <a:t>along</a:t>
            </a:r>
            <a:r>
              <a:rPr lang="en-US" altLang="en-US" dirty="0" smtClean="0">
                <a:effectLst>
                  <a:outerShdw blurRad="38100" dist="38100" dir="2700000" algn="tl">
                    <a:srgbClr val="000000"/>
                  </a:outerShdw>
                </a:effectLst>
                <a:latin typeface="Arial" charset="0"/>
              </a:rPr>
              <a:t> </a:t>
            </a:r>
            <a:r>
              <a:rPr lang="en-US" altLang="en-US" dirty="0" smtClean="0">
                <a:effectLst>
                  <a:outerShdw blurRad="38100" dist="38100" dir="2700000" algn="tl">
                    <a:srgbClr val="000000"/>
                  </a:outerShdw>
                </a:effectLst>
                <a:latin typeface="Arial" charset="0"/>
              </a:rPr>
              <a:t>the river because they do not want to kill him (Exodus 2:1-4).</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774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87747" name="Rectangle 3"/>
          <p:cNvSpPr>
            <a:spLocks noGrp="1" noChangeArrowheads="1"/>
          </p:cNvSpPr>
          <p:nvPr>
            <p:ph type="body" idx="1"/>
          </p:nvPr>
        </p:nvSpPr>
        <p:spPr>
          <a:xfrm>
            <a:off x="685800" y="1524000"/>
            <a:ext cx="7772400" cy="3657600"/>
          </a:xfrm>
        </p:spPr>
        <p:txBody>
          <a:bodyPr/>
          <a:lstStyle/>
          <a:p>
            <a:pPr>
              <a:lnSpc>
                <a:spcPct val="90000"/>
              </a:lnSpc>
              <a:spcBef>
                <a:spcPct val="45000"/>
              </a:spcBef>
              <a:defRPr/>
            </a:pPr>
            <a:r>
              <a:rPr lang="en-US" altLang="en-US" dirty="0" smtClean="0">
                <a:effectLst>
                  <a:outerShdw blurRad="38100" dist="38100" dir="2700000" algn="tl">
                    <a:srgbClr val="000000"/>
                  </a:outerShdw>
                </a:effectLst>
                <a:latin typeface="Arial" charset="0"/>
              </a:rPr>
              <a:t>An Israelite boy is born and his parents hide him in a basket </a:t>
            </a:r>
            <a:r>
              <a:rPr lang="en-US" altLang="en-US" dirty="0" smtClean="0">
                <a:effectLst>
                  <a:outerShdw blurRad="38100" dist="38100" dir="2700000" algn="tl">
                    <a:srgbClr val="000000"/>
                  </a:outerShdw>
                </a:effectLst>
                <a:latin typeface="Arial" charset="0"/>
              </a:rPr>
              <a:t>along </a:t>
            </a:r>
            <a:r>
              <a:rPr lang="en-US" altLang="en-US" dirty="0" smtClean="0">
                <a:effectLst>
                  <a:outerShdw blurRad="38100" dist="38100" dir="2700000" algn="tl">
                    <a:srgbClr val="000000"/>
                  </a:outerShdw>
                </a:effectLst>
                <a:latin typeface="Arial" charset="0"/>
              </a:rPr>
              <a:t>the river because they do not want to kill him (Exodus 2:1-4).</a:t>
            </a:r>
          </a:p>
          <a:p>
            <a:pPr>
              <a:lnSpc>
                <a:spcPct val="90000"/>
              </a:lnSpc>
              <a:spcBef>
                <a:spcPct val="45000"/>
              </a:spcBef>
              <a:defRPr/>
            </a:pPr>
            <a:r>
              <a:rPr lang="en-US" altLang="en-US" dirty="0" smtClean="0">
                <a:effectLst>
                  <a:outerShdw blurRad="38100" dist="38100" dir="2700000" algn="tl">
                    <a:srgbClr val="000000"/>
                  </a:outerShdw>
                </a:effectLst>
                <a:latin typeface="Arial" charset="0"/>
              </a:rPr>
              <a:t>Pharaoh’s daughter finds him and takes him to raise him as her son (Exodus 2:5-10).</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979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89795" name="Rectangle 3"/>
          <p:cNvSpPr>
            <a:spLocks noGrp="1" noChangeArrowheads="1"/>
          </p:cNvSpPr>
          <p:nvPr>
            <p:ph type="body" idx="1"/>
          </p:nvPr>
        </p:nvSpPr>
        <p:spPr>
          <a:xfrm>
            <a:off x="685800" y="1524000"/>
            <a:ext cx="7772400" cy="5105400"/>
          </a:xfrm>
        </p:spPr>
        <p:txBody>
          <a:bodyPr/>
          <a:lstStyle/>
          <a:p>
            <a:pPr>
              <a:lnSpc>
                <a:spcPct val="90000"/>
              </a:lnSpc>
              <a:spcBef>
                <a:spcPct val="45000"/>
              </a:spcBef>
              <a:defRPr/>
            </a:pPr>
            <a:r>
              <a:rPr lang="en-US" altLang="en-US" dirty="0" smtClean="0">
                <a:effectLst>
                  <a:outerShdw blurRad="38100" dist="38100" dir="2700000" algn="tl">
                    <a:srgbClr val="000000"/>
                  </a:outerShdw>
                </a:effectLst>
                <a:latin typeface="Arial" charset="0"/>
              </a:rPr>
              <a:t>An Israelite boy is born and his parents hide him in a </a:t>
            </a:r>
            <a:r>
              <a:rPr lang="en-US" altLang="en-US" smtClean="0">
                <a:effectLst>
                  <a:outerShdw blurRad="38100" dist="38100" dir="2700000" algn="tl">
                    <a:srgbClr val="000000"/>
                  </a:outerShdw>
                </a:effectLst>
                <a:latin typeface="Arial" charset="0"/>
              </a:rPr>
              <a:t>basket </a:t>
            </a:r>
            <a:r>
              <a:rPr lang="en-US" altLang="en-US" smtClean="0">
                <a:effectLst>
                  <a:outerShdw blurRad="38100" dist="38100" dir="2700000" algn="tl">
                    <a:srgbClr val="000000"/>
                  </a:outerShdw>
                </a:effectLst>
                <a:latin typeface="Arial" charset="0"/>
              </a:rPr>
              <a:t>along </a:t>
            </a:r>
            <a:r>
              <a:rPr lang="en-US" altLang="en-US" dirty="0" smtClean="0">
                <a:effectLst>
                  <a:outerShdw blurRad="38100" dist="38100" dir="2700000" algn="tl">
                    <a:srgbClr val="000000"/>
                  </a:outerShdw>
                </a:effectLst>
                <a:latin typeface="Arial" charset="0"/>
              </a:rPr>
              <a:t>the river because they do not want to kill him (Exodus 2:1-4).</a:t>
            </a:r>
          </a:p>
          <a:p>
            <a:pPr>
              <a:lnSpc>
                <a:spcPct val="90000"/>
              </a:lnSpc>
              <a:spcBef>
                <a:spcPct val="45000"/>
              </a:spcBef>
              <a:defRPr/>
            </a:pPr>
            <a:r>
              <a:rPr lang="en-US" altLang="en-US" dirty="0" smtClean="0">
                <a:effectLst>
                  <a:outerShdw blurRad="38100" dist="38100" dir="2700000" algn="tl">
                    <a:srgbClr val="000000"/>
                  </a:outerShdw>
                </a:effectLst>
                <a:latin typeface="Arial" charset="0"/>
              </a:rPr>
              <a:t>Pharaoh’s daughter finds him and takes him to raise him as her son (Exodus 2:5-10).</a:t>
            </a:r>
          </a:p>
          <a:p>
            <a:pPr>
              <a:lnSpc>
                <a:spcPct val="90000"/>
              </a:lnSpc>
              <a:spcBef>
                <a:spcPct val="45000"/>
              </a:spcBef>
              <a:defRPr/>
            </a:pPr>
            <a:r>
              <a:rPr lang="en-US" altLang="en-US" dirty="0" smtClean="0">
                <a:effectLst>
                  <a:outerShdw blurRad="38100" dist="38100" dir="2700000" algn="tl">
                    <a:srgbClr val="000000"/>
                  </a:outerShdw>
                </a:effectLst>
                <a:latin typeface="Arial" charset="0"/>
              </a:rPr>
              <a:t>The boy is named “Moses,” and he becomes Pharaoh’s grandson (Exodus 2:11).</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3780" name="Rectangle 4"/>
          <p:cNvSpPr>
            <a:spLocks noGrp="1" noChangeArrowheads="1"/>
          </p:cNvSpPr>
          <p:nvPr>
            <p:ph type="title"/>
          </p:nvPr>
        </p:nvSpPr>
        <p:spPr>
          <a:xfrm>
            <a:off x="304800" y="304800"/>
            <a:ext cx="8458200" cy="1143000"/>
          </a:xfrm>
        </p:spPr>
        <p:txBody>
          <a:bodyPr/>
          <a:lstStyle/>
          <a:p>
            <a:pPr>
              <a:defRPr/>
            </a:pPr>
            <a:r>
              <a:rPr lang="en-US" altLang="en-US" smtClean="0">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184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91843" name="Rectangle 3"/>
          <p:cNvSpPr>
            <a:spLocks noGrp="1" noChangeArrowheads="1"/>
          </p:cNvSpPr>
          <p:nvPr>
            <p:ph type="body" idx="1"/>
          </p:nvPr>
        </p:nvSpPr>
        <p:spPr>
          <a:xfrm>
            <a:off x="685800" y="1524000"/>
            <a:ext cx="7772400" cy="1524000"/>
          </a:xfrm>
        </p:spPr>
        <p:txBody>
          <a:bodyPr/>
          <a:lstStyle/>
          <a:p>
            <a:pPr>
              <a:lnSpc>
                <a:spcPct val="90000"/>
              </a:lnSpc>
              <a:defRPr/>
            </a:pPr>
            <a:r>
              <a:rPr lang="en-US" altLang="en-US" smtClean="0">
                <a:effectLst>
                  <a:outerShdw blurRad="38100" dist="38100" dir="2700000" algn="tl">
                    <a:srgbClr val="000000"/>
                  </a:outerShdw>
                </a:effectLst>
                <a:latin typeface="Arial" charset="0"/>
              </a:rPr>
              <a:t>When Moses is grown, he sees how the Egyptians are mistreating his own people (Exodus 2:11).</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389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93891" name="Rectangle 3"/>
          <p:cNvSpPr>
            <a:spLocks noGrp="1" noChangeArrowheads="1"/>
          </p:cNvSpPr>
          <p:nvPr>
            <p:ph type="body" idx="1"/>
          </p:nvPr>
        </p:nvSpPr>
        <p:spPr>
          <a:xfrm>
            <a:off x="685800" y="1524000"/>
            <a:ext cx="7772400" cy="2362200"/>
          </a:xfrm>
        </p:spPr>
        <p:txBody>
          <a:bodyPr/>
          <a:lstStyle/>
          <a:p>
            <a:pPr>
              <a:lnSpc>
                <a:spcPct val="90000"/>
              </a:lnSpc>
              <a:defRPr/>
            </a:pPr>
            <a:r>
              <a:rPr lang="en-US" altLang="en-US" smtClean="0">
                <a:effectLst>
                  <a:outerShdw blurRad="38100" dist="38100" dir="2700000" algn="tl">
                    <a:srgbClr val="000000"/>
                  </a:outerShdw>
                </a:effectLst>
                <a:latin typeface="Arial" charset="0"/>
              </a:rPr>
              <a:t>When Moses is grown, he sees how the Egyptians are mistreating his own people (Exodus 2:11).</a:t>
            </a:r>
          </a:p>
          <a:p>
            <a:pPr lvl="1">
              <a:lnSpc>
                <a:spcPct val="90000"/>
              </a:lnSpc>
              <a:defRPr/>
            </a:pPr>
            <a:r>
              <a:rPr lang="en-US" altLang="en-US" smtClean="0">
                <a:solidFill>
                  <a:schemeClr val="tx2"/>
                </a:solidFill>
                <a:effectLst>
                  <a:outerShdw blurRad="38100" dist="38100" dir="2700000" algn="tl">
                    <a:srgbClr val="000000"/>
                  </a:outerShdw>
                </a:effectLst>
                <a:latin typeface="Arial" charset="0"/>
              </a:rPr>
              <a:t>Moses kills an Egyptian who is beating an Israelite (Exodus 2:12).</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593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95939" name="Rectangle 3"/>
          <p:cNvSpPr>
            <a:spLocks noGrp="1" noChangeArrowheads="1"/>
          </p:cNvSpPr>
          <p:nvPr>
            <p:ph type="body" idx="1"/>
          </p:nvPr>
        </p:nvSpPr>
        <p:spPr>
          <a:xfrm>
            <a:off x="685800" y="1524000"/>
            <a:ext cx="7772400" cy="3429000"/>
          </a:xfrm>
        </p:spPr>
        <p:txBody>
          <a:bodyPr/>
          <a:lstStyle/>
          <a:p>
            <a:pPr>
              <a:lnSpc>
                <a:spcPct val="90000"/>
              </a:lnSpc>
              <a:defRPr/>
            </a:pPr>
            <a:r>
              <a:rPr lang="en-US" altLang="en-US" smtClean="0">
                <a:effectLst>
                  <a:outerShdw blurRad="38100" dist="38100" dir="2700000" algn="tl">
                    <a:srgbClr val="000000"/>
                  </a:outerShdw>
                </a:effectLst>
                <a:latin typeface="Arial" charset="0"/>
              </a:rPr>
              <a:t>When Moses is grown, he sees how the Egyptians are mistreating his own people (Exodus 2:11).</a:t>
            </a:r>
          </a:p>
          <a:p>
            <a:pPr lvl="1">
              <a:lnSpc>
                <a:spcPct val="90000"/>
              </a:lnSpc>
              <a:defRPr/>
            </a:pPr>
            <a:r>
              <a:rPr lang="en-US" altLang="en-US" smtClean="0">
                <a:solidFill>
                  <a:schemeClr val="tx2"/>
                </a:solidFill>
                <a:effectLst>
                  <a:outerShdw blurRad="38100" dist="38100" dir="2700000" algn="tl">
                    <a:srgbClr val="000000"/>
                  </a:outerShdw>
                </a:effectLst>
                <a:latin typeface="Arial" charset="0"/>
              </a:rPr>
              <a:t>Moses kills an Egyptian who is beating an Israelite (Exodus 2:12).</a:t>
            </a:r>
          </a:p>
          <a:p>
            <a:pPr lvl="1">
              <a:lnSpc>
                <a:spcPct val="90000"/>
              </a:lnSpc>
              <a:defRPr/>
            </a:pPr>
            <a:r>
              <a:rPr lang="en-US" altLang="en-US" smtClean="0">
                <a:solidFill>
                  <a:schemeClr val="tx2"/>
                </a:solidFill>
                <a:effectLst>
                  <a:outerShdw blurRad="38100" dist="38100" dir="2700000" algn="tl">
                    <a:srgbClr val="000000"/>
                  </a:outerShdw>
                </a:effectLst>
                <a:latin typeface="Arial" charset="0"/>
              </a:rPr>
              <a:t>The next day he learns that others saw him kill the Egyptian (Exodus 2:13-14).</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798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297987" name="Rectangle 3"/>
          <p:cNvSpPr>
            <a:spLocks noGrp="1" noChangeArrowheads="1"/>
          </p:cNvSpPr>
          <p:nvPr>
            <p:ph type="body" idx="1"/>
          </p:nvPr>
        </p:nvSpPr>
        <p:spPr>
          <a:xfrm>
            <a:off x="685800" y="1524000"/>
            <a:ext cx="7772400" cy="4419600"/>
          </a:xfrm>
        </p:spPr>
        <p:txBody>
          <a:bodyPr/>
          <a:lstStyle/>
          <a:p>
            <a:pPr>
              <a:lnSpc>
                <a:spcPct val="90000"/>
              </a:lnSpc>
              <a:defRPr/>
            </a:pPr>
            <a:r>
              <a:rPr lang="en-US" altLang="en-US" smtClean="0">
                <a:effectLst>
                  <a:outerShdw blurRad="38100" dist="38100" dir="2700000" algn="tl">
                    <a:srgbClr val="000000"/>
                  </a:outerShdw>
                </a:effectLst>
                <a:latin typeface="Arial" charset="0"/>
              </a:rPr>
              <a:t>When Moses is grown, he sees how the Egyptians are mistreating his own people (Exodus 2:11).</a:t>
            </a:r>
          </a:p>
          <a:p>
            <a:pPr lvl="1">
              <a:lnSpc>
                <a:spcPct val="90000"/>
              </a:lnSpc>
              <a:defRPr/>
            </a:pPr>
            <a:r>
              <a:rPr lang="en-US" altLang="en-US" smtClean="0">
                <a:solidFill>
                  <a:schemeClr val="tx2"/>
                </a:solidFill>
                <a:effectLst>
                  <a:outerShdw blurRad="38100" dist="38100" dir="2700000" algn="tl">
                    <a:srgbClr val="000000"/>
                  </a:outerShdw>
                </a:effectLst>
                <a:latin typeface="Arial" charset="0"/>
              </a:rPr>
              <a:t>Moses kills an Egyptian who is beating an Israelite (Exodus 2:12).</a:t>
            </a:r>
          </a:p>
          <a:p>
            <a:pPr lvl="1">
              <a:lnSpc>
                <a:spcPct val="90000"/>
              </a:lnSpc>
              <a:defRPr/>
            </a:pPr>
            <a:r>
              <a:rPr lang="en-US" altLang="en-US" smtClean="0">
                <a:solidFill>
                  <a:schemeClr val="tx2"/>
                </a:solidFill>
                <a:effectLst>
                  <a:outerShdw blurRad="38100" dist="38100" dir="2700000" algn="tl">
                    <a:srgbClr val="000000"/>
                  </a:outerShdw>
                </a:effectLst>
                <a:latin typeface="Arial" charset="0"/>
              </a:rPr>
              <a:t>The next day he learns that others saw him kill the Egyptian (Exodus 2:13-14).</a:t>
            </a:r>
          </a:p>
          <a:p>
            <a:pPr>
              <a:lnSpc>
                <a:spcPct val="90000"/>
              </a:lnSpc>
              <a:defRPr/>
            </a:pPr>
            <a:r>
              <a:rPr lang="en-US" altLang="en-US" smtClean="0">
                <a:effectLst>
                  <a:outerShdw blurRad="38100" dist="38100" dir="2700000" algn="tl">
                    <a:srgbClr val="000000"/>
                  </a:outerShdw>
                </a:effectLst>
                <a:latin typeface="Arial" charset="0"/>
              </a:rPr>
              <a:t>Moses has to flee from Egypt to save his own life!</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#1– A Great Nation</a:t>
            </a:r>
            <a:endParaRPr lang="en-US" altLang="en-US" sz="4800" smtClean="0"/>
          </a:p>
        </p:txBody>
      </p:sp>
      <p:sp>
        <p:nvSpPr>
          <p:cNvPr id="142339" name="Rectangle 3"/>
          <p:cNvSpPr>
            <a:spLocks noGrp="1" noChangeArrowheads="1"/>
          </p:cNvSpPr>
          <p:nvPr>
            <p:ph type="body" idx="1"/>
          </p:nvPr>
        </p:nvSpPr>
        <p:spPr>
          <a:xfrm>
            <a:off x="685800" y="1524000"/>
            <a:ext cx="7772400" cy="4191000"/>
          </a:xfrm>
        </p:spPr>
        <p:txBody>
          <a:bodyPr/>
          <a:lstStyle/>
          <a:p>
            <a:pPr>
              <a:lnSpc>
                <a:spcPct val="90000"/>
              </a:lnSpc>
              <a:defRPr/>
            </a:pPr>
            <a:r>
              <a:rPr lang="en-US" altLang="en-US" smtClean="0">
                <a:effectLst>
                  <a:outerShdw blurRad="38100" dist="38100" dir="2700000" algn="tl">
                    <a:srgbClr val="000000"/>
                  </a:outerShdw>
                </a:effectLst>
                <a:latin typeface="Arial" charset="0"/>
              </a:rPr>
              <a:t>When Moses is grown, he sees how the Egyptians are mistreating his own people (Exodus 2:11).</a:t>
            </a:r>
          </a:p>
          <a:p>
            <a:pPr lvl="1">
              <a:lnSpc>
                <a:spcPct val="90000"/>
              </a:lnSpc>
              <a:defRPr/>
            </a:pPr>
            <a:r>
              <a:rPr lang="en-US" altLang="en-US" smtClean="0">
                <a:solidFill>
                  <a:schemeClr val="tx2"/>
                </a:solidFill>
                <a:effectLst>
                  <a:outerShdw blurRad="38100" dist="38100" dir="2700000" algn="tl">
                    <a:srgbClr val="000000"/>
                  </a:outerShdw>
                </a:effectLst>
                <a:latin typeface="Arial" charset="0"/>
              </a:rPr>
              <a:t>Moses kills an Egyptian who is beating an Israelite (Exodus 2:12).</a:t>
            </a:r>
          </a:p>
          <a:p>
            <a:pPr lvl="1">
              <a:lnSpc>
                <a:spcPct val="90000"/>
              </a:lnSpc>
              <a:defRPr/>
            </a:pPr>
            <a:r>
              <a:rPr lang="en-US" altLang="en-US" smtClean="0">
                <a:solidFill>
                  <a:schemeClr val="tx2"/>
                </a:solidFill>
                <a:effectLst>
                  <a:outerShdw blurRad="38100" dist="38100" dir="2700000" algn="tl">
                    <a:srgbClr val="000000"/>
                  </a:outerShdw>
                </a:effectLst>
                <a:latin typeface="Arial" charset="0"/>
              </a:rPr>
              <a:t>The next day he learns that others saw him kill the Egyptian (Exodus 2:13-14).</a:t>
            </a:r>
          </a:p>
          <a:p>
            <a:pPr>
              <a:lnSpc>
                <a:spcPct val="90000"/>
              </a:lnSpc>
              <a:defRPr/>
            </a:pPr>
            <a:r>
              <a:rPr lang="en-US" altLang="en-US" smtClean="0">
                <a:effectLst>
                  <a:outerShdw blurRad="38100" dist="38100" dir="2700000" algn="tl">
                    <a:srgbClr val="000000"/>
                  </a:outerShdw>
                </a:effectLst>
                <a:latin typeface="Arial" charset="0"/>
              </a:rPr>
              <a:t>Moses has to flee from Egypt to save his own life!</a:t>
            </a:r>
          </a:p>
        </p:txBody>
      </p:sp>
      <p:sp>
        <p:nvSpPr>
          <p:cNvPr id="66564" name="Rectangle 4"/>
          <p:cNvSpPr>
            <a:spLocks noChangeArrowheads="1"/>
          </p:cNvSpPr>
          <p:nvPr/>
        </p:nvSpPr>
        <p:spPr bwMode="auto">
          <a:xfrm>
            <a:off x="1752600" y="25908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“When Pharaoh heard of this matter, he sought to kill Moses. But Moses fled from the face of Pharaoh and dwelt in the land of Midian” (Exodus 2:15).</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003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00035" name="Rectangle 3"/>
          <p:cNvSpPr>
            <a:spLocks noGrp="1" noChangeArrowheads="1"/>
          </p:cNvSpPr>
          <p:nvPr>
            <p:ph type="body" idx="1"/>
          </p:nvPr>
        </p:nvSpPr>
        <p:spPr>
          <a:xfrm>
            <a:off x="685800" y="1524000"/>
            <a:ext cx="7772400" cy="1524000"/>
          </a:xfrm>
        </p:spPr>
        <p:txBody>
          <a:bodyPr/>
          <a:lstStyle/>
          <a:p>
            <a:pPr>
              <a:lnSpc>
                <a:spcPct val="90000"/>
              </a:lnSpc>
              <a:defRPr/>
            </a:pPr>
            <a:r>
              <a:rPr lang="en-US" altLang="en-US" smtClean="0">
                <a:effectLst>
                  <a:outerShdw blurRad="38100" dist="38100" dir="2700000" algn="tl">
                    <a:srgbClr val="000000"/>
                  </a:outerShdw>
                </a:effectLst>
                <a:latin typeface="Arial" charset="0"/>
              </a:rPr>
              <a:t>The people of Israel cry out to God for deliverance and God listens to them (Exodus 2:23-25).</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208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02083" name="Rectangle 3"/>
          <p:cNvSpPr>
            <a:spLocks noGrp="1" noChangeArrowheads="1"/>
          </p:cNvSpPr>
          <p:nvPr>
            <p:ph type="body" idx="1"/>
          </p:nvPr>
        </p:nvSpPr>
        <p:spPr>
          <a:xfrm>
            <a:off x="685800" y="1524000"/>
            <a:ext cx="7772400" cy="3581400"/>
          </a:xfrm>
        </p:spPr>
        <p:txBody>
          <a:bodyPr/>
          <a:lstStyle/>
          <a:p>
            <a:pPr>
              <a:lnSpc>
                <a:spcPct val="90000"/>
              </a:lnSpc>
              <a:defRPr/>
            </a:pPr>
            <a:r>
              <a:rPr lang="en-US" altLang="en-US" smtClean="0">
                <a:effectLst>
                  <a:outerShdw blurRad="38100" dist="38100" dir="2700000" algn="tl">
                    <a:srgbClr val="000000"/>
                  </a:outerShdw>
                </a:effectLst>
                <a:latin typeface="Arial" charset="0"/>
              </a:rPr>
              <a:t>The people of Israel cry out to God for deliverance and God listens to them (Exodus 2:23-25).</a:t>
            </a:r>
          </a:p>
          <a:p>
            <a:pPr>
              <a:lnSpc>
                <a:spcPct val="90000"/>
              </a:lnSpc>
              <a:defRPr/>
            </a:pPr>
            <a:r>
              <a:rPr lang="en-US" altLang="en-US" smtClean="0">
                <a:effectLst>
                  <a:outerShdw blurRad="38100" dist="38100" dir="2700000" algn="tl">
                    <a:srgbClr val="000000"/>
                  </a:outerShdw>
                </a:effectLst>
                <a:latin typeface="Arial" charset="0"/>
              </a:rPr>
              <a:t>God sends Moses back to Egypt to lead Israel out of Egypt and to take them to the land that he promised to give to Abraham’s descendants.</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413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04131" name="Rectangle 3"/>
          <p:cNvSpPr>
            <a:spLocks noGrp="1" noChangeArrowheads="1"/>
          </p:cNvSpPr>
          <p:nvPr>
            <p:ph type="body" idx="1"/>
          </p:nvPr>
        </p:nvSpPr>
        <p:spPr>
          <a:xfrm>
            <a:off x="685800" y="1524000"/>
            <a:ext cx="7772400" cy="3505200"/>
          </a:xfrm>
        </p:spPr>
        <p:txBody>
          <a:bodyPr/>
          <a:lstStyle/>
          <a:p>
            <a:pPr>
              <a:lnSpc>
                <a:spcPct val="90000"/>
              </a:lnSpc>
              <a:defRPr/>
            </a:pPr>
            <a:r>
              <a:rPr lang="en-US" altLang="en-US" smtClean="0">
                <a:effectLst>
                  <a:outerShdw blurRad="38100" dist="38100" dir="2700000" algn="tl">
                    <a:srgbClr val="000000"/>
                  </a:outerShdw>
                </a:effectLst>
                <a:latin typeface="Arial" charset="0"/>
              </a:rPr>
              <a:t>The people of Israel cry out to God for deliverance and God listens to them (Exodus 2:23-25).</a:t>
            </a:r>
          </a:p>
          <a:p>
            <a:pPr>
              <a:lnSpc>
                <a:spcPct val="90000"/>
              </a:lnSpc>
              <a:defRPr/>
            </a:pPr>
            <a:r>
              <a:rPr lang="en-US" altLang="en-US" smtClean="0">
                <a:effectLst>
                  <a:outerShdw blurRad="38100" dist="38100" dir="2700000" algn="tl">
                    <a:srgbClr val="000000"/>
                  </a:outerShdw>
                </a:effectLst>
                <a:latin typeface="Arial" charset="0"/>
              </a:rPr>
              <a:t>God sends Moses back to Egypt to lead Israel out of Egypt and to take them to the land that he promised to give to Abraham’s descendants.</a:t>
            </a:r>
          </a:p>
        </p:txBody>
      </p:sp>
      <p:sp>
        <p:nvSpPr>
          <p:cNvPr id="70660" name="Rectangle 4"/>
          <p:cNvSpPr>
            <a:spLocks noChangeArrowheads="1"/>
          </p:cNvSpPr>
          <p:nvPr/>
        </p:nvSpPr>
        <p:spPr bwMode="auto">
          <a:xfrm>
            <a:off x="1752600" y="25908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“Come now, therefore, and I will send you to Pharaoh that you may bring My people, the children of Israel, out of Egypt” (Exodus 3:10).</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027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10275" name="Rectangle 3"/>
          <p:cNvSpPr>
            <a:spLocks noGrp="1" noChangeArrowheads="1"/>
          </p:cNvSpPr>
          <p:nvPr>
            <p:ph type="body" idx="1"/>
          </p:nvPr>
        </p:nvSpPr>
        <p:spPr>
          <a:xfrm>
            <a:off x="685800" y="1524000"/>
            <a:ext cx="7772400" cy="3352800"/>
          </a:xfrm>
        </p:spPr>
        <p:txBody>
          <a:bodyPr/>
          <a:lstStyle/>
          <a:p>
            <a:pPr>
              <a:lnSpc>
                <a:spcPct val="90000"/>
              </a:lnSpc>
              <a:defRPr/>
            </a:pPr>
            <a:r>
              <a:rPr lang="en-US" altLang="en-US" smtClean="0">
                <a:effectLst>
                  <a:outerShdw blurRad="38100" dist="38100" dir="2700000" algn="tl">
                    <a:srgbClr val="000000"/>
                  </a:outerShdw>
                </a:effectLst>
                <a:latin typeface="Arial" charset="0"/>
              </a:rPr>
              <a:t>The people of Israel cry out to God for deliverance and God listens to them (Exodus 2:23-25).</a:t>
            </a:r>
          </a:p>
          <a:p>
            <a:pPr>
              <a:lnSpc>
                <a:spcPct val="90000"/>
              </a:lnSpc>
              <a:defRPr/>
            </a:pPr>
            <a:r>
              <a:rPr lang="en-US" altLang="en-US" smtClean="0">
                <a:effectLst>
                  <a:outerShdw blurRad="38100" dist="38100" dir="2700000" algn="tl">
                    <a:srgbClr val="000000"/>
                  </a:outerShdw>
                </a:effectLst>
                <a:latin typeface="Arial" charset="0"/>
              </a:rPr>
              <a:t>God sends Moses back to Egypt to lead Israel out of Egypt and to take them to the land that he promised to give to Abraham’s descendants.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9410" name="Rectangle 2"/>
          <p:cNvSpPr>
            <a:spLocks noGrp="1" noChangeArrowheads="1"/>
          </p:cNvSpPr>
          <p:nvPr>
            <p:ph type="body" idx="1"/>
          </p:nvPr>
        </p:nvSpPr>
        <p:spPr>
          <a:xfrm>
            <a:off x="685800" y="1524000"/>
            <a:ext cx="8153400" cy="533400"/>
          </a:xfrm>
        </p:spPr>
        <p:txBody>
          <a:bodyPr/>
          <a:lstStyle/>
          <a:p>
            <a:pPr>
              <a:defRPr/>
            </a:pPr>
            <a:r>
              <a:rPr lang="en-US" altLang="en-US" smtClean="0">
                <a:effectLst>
                  <a:outerShdw blurRad="38100" dist="38100" dir="2700000" algn="tl">
                    <a:srgbClr val="000000"/>
                  </a:outerShdw>
                </a:effectLst>
                <a:latin typeface="Arial" charset="0"/>
              </a:rPr>
              <a:t>What is Sin?</a:t>
            </a:r>
          </a:p>
        </p:txBody>
      </p:sp>
      <p:sp>
        <p:nvSpPr>
          <p:cNvPr id="529411" name="Rectangle 3"/>
          <p:cNvSpPr>
            <a:spLocks noGrp="1" noChangeArrowheads="1"/>
          </p:cNvSpPr>
          <p:nvPr>
            <p:ph type="title"/>
          </p:nvPr>
        </p:nvSpPr>
        <p:spPr>
          <a:xfrm>
            <a:off x="304800" y="304800"/>
            <a:ext cx="8458200" cy="1143000"/>
          </a:xfrm>
        </p:spPr>
        <p:txBody>
          <a:bodyPr/>
          <a:lstStyle/>
          <a:p>
            <a:pPr>
              <a:defRPr/>
            </a:pPr>
            <a:r>
              <a:rPr lang="en-US" altLang="en-US" smtClean="0">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146435" name="Rectangle 3"/>
          <p:cNvSpPr>
            <a:spLocks noGrp="1" noChangeArrowheads="1"/>
          </p:cNvSpPr>
          <p:nvPr>
            <p:ph type="body" idx="1"/>
          </p:nvPr>
        </p:nvSpPr>
        <p:spPr>
          <a:xfrm>
            <a:off x="685800" y="1524000"/>
            <a:ext cx="7772400" cy="3276600"/>
          </a:xfrm>
        </p:spPr>
        <p:txBody>
          <a:bodyPr/>
          <a:lstStyle/>
          <a:p>
            <a:pPr>
              <a:lnSpc>
                <a:spcPct val="90000"/>
              </a:lnSpc>
              <a:defRPr/>
            </a:pPr>
            <a:r>
              <a:rPr lang="en-US" altLang="en-US" smtClean="0">
                <a:effectLst>
                  <a:outerShdw blurRad="38100" dist="38100" dir="2700000" algn="tl">
                    <a:srgbClr val="000000"/>
                  </a:outerShdw>
                </a:effectLst>
                <a:latin typeface="Arial" charset="0"/>
              </a:rPr>
              <a:t>The people of Israel cry out to God for deliverance and God listens to them (Exodus 2:23-25).</a:t>
            </a:r>
          </a:p>
          <a:p>
            <a:pPr>
              <a:lnSpc>
                <a:spcPct val="90000"/>
              </a:lnSpc>
              <a:defRPr/>
            </a:pPr>
            <a:r>
              <a:rPr lang="en-US" altLang="en-US" smtClean="0">
                <a:effectLst>
                  <a:outerShdw blurRad="38100" dist="38100" dir="2700000" algn="tl">
                    <a:srgbClr val="000000"/>
                  </a:outerShdw>
                </a:effectLst>
                <a:latin typeface="Arial" charset="0"/>
              </a:rPr>
              <a:t>God sends Moses back to Egypt to lead Israel out of Egypt and to take them to the land that he promised to give to Abraham’s descendants.</a:t>
            </a:r>
          </a:p>
        </p:txBody>
      </p:sp>
      <p:sp>
        <p:nvSpPr>
          <p:cNvPr id="146437" name="Rectangle 5"/>
          <p:cNvSpPr>
            <a:spLocks noChangeArrowheads="1"/>
          </p:cNvSpPr>
          <p:nvPr/>
        </p:nvSpPr>
        <p:spPr bwMode="auto">
          <a:xfrm>
            <a:off x="685800" y="4800600"/>
            <a:ext cx="77724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But God knows that Pharaoh will not let the people of Israel leave Egypt.</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965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539651" name="Rectangle 3"/>
          <p:cNvSpPr>
            <a:spLocks noGrp="1" noChangeArrowheads="1"/>
          </p:cNvSpPr>
          <p:nvPr>
            <p:ph type="body" idx="1"/>
          </p:nvPr>
        </p:nvSpPr>
        <p:spPr>
          <a:xfrm>
            <a:off x="685800" y="1524000"/>
            <a:ext cx="7772400" cy="3276600"/>
          </a:xfrm>
        </p:spPr>
        <p:txBody>
          <a:bodyPr/>
          <a:lstStyle/>
          <a:p>
            <a:pPr>
              <a:lnSpc>
                <a:spcPct val="90000"/>
              </a:lnSpc>
              <a:defRPr/>
            </a:pPr>
            <a:r>
              <a:rPr lang="en-US" altLang="en-US" smtClean="0">
                <a:effectLst>
                  <a:outerShdw blurRad="38100" dist="38100" dir="2700000" algn="tl">
                    <a:srgbClr val="000000"/>
                  </a:outerShdw>
                </a:effectLst>
                <a:latin typeface="Arial" charset="0"/>
              </a:rPr>
              <a:t>The people of Israel cry out to God for deliverance and God listens to them (Exodus 2:23-25).</a:t>
            </a:r>
          </a:p>
          <a:p>
            <a:pPr>
              <a:lnSpc>
                <a:spcPct val="90000"/>
              </a:lnSpc>
              <a:defRPr/>
            </a:pPr>
            <a:r>
              <a:rPr lang="en-US" altLang="en-US" smtClean="0">
                <a:effectLst>
                  <a:outerShdw blurRad="38100" dist="38100" dir="2700000" algn="tl">
                    <a:srgbClr val="000000"/>
                  </a:outerShdw>
                </a:effectLst>
                <a:latin typeface="Arial" charset="0"/>
              </a:rPr>
              <a:t>God sends Moses back to Egypt to lead Israel out of Egypt and to take them to the land that he promised to give to Abraham’s descendants.</a:t>
            </a:r>
          </a:p>
        </p:txBody>
      </p:sp>
      <p:sp>
        <p:nvSpPr>
          <p:cNvPr id="539652" name="Rectangle 4"/>
          <p:cNvSpPr>
            <a:spLocks noChangeArrowheads="1"/>
          </p:cNvSpPr>
          <p:nvPr/>
        </p:nvSpPr>
        <p:spPr bwMode="auto">
          <a:xfrm>
            <a:off x="685800" y="4800600"/>
            <a:ext cx="77724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But God knows that Pharaoh will not let the people of Israel leave Egypt.</a:t>
            </a:r>
          </a:p>
        </p:txBody>
      </p:sp>
      <p:sp>
        <p:nvSpPr>
          <p:cNvPr id="73733" name="Rectangle 5"/>
          <p:cNvSpPr>
            <a:spLocks noChangeArrowheads="1"/>
          </p:cNvSpPr>
          <p:nvPr/>
        </p:nvSpPr>
        <p:spPr bwMode="auto">
          <a:xfrm>
            <a:off x="1752600" y="25908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“But I am sure that the king of Egypt will not let you go, no, not even by a mighty hand. So I will stretch out My hand and strike Egypt with all My wonders which I will do in its midst; and after </a:t>
            </a:r>
          </a:p>
          <a:p>
            <a:pPr algn="ctr"/>
            <a:r>
              <a:rPr lang="en-US" altLang="en-US" sz="2800" i="1">
                <a:solidFill>
                  <a:schemeClr val="bg2"/>
                </a:solidFill>
              </a:rPr>
              <a:t>that he will let you go” </a:t>
            </a:r>
          </a:p>
          <a:p>
            <a:pPr algn="ctr"/>
            <a:r>
              <a:rPr lang="en-US" altLang="en-US" sz="2800" i="1">
                <a:solidFill>
                  <a:schemeClr val="bg2"/>
                </a:solidFill>
              </a:rPr>
              <a:t>(Exodus 3:19-20).</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232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12323" name="Rectangle 3"/>
          <p:cNvSpPr>
            <a:spLocks noGrp="1" noChangeArrowheads="1"/>
          </p:cNvSpPr>
          <p:nvPr>
            <p:ph type="body" idx="1"/>
          </p:nvPr>
        </p:nvSpPr>
        <p:spPr>
          <a:xfrm>
            <a:off x="685800" y="1524000"/>
            <a:ext cx="7772400" cy="838200"/>
          </a:xfrm>
        </p:spPr>
        <p:txBody>
          <a:bodyPr/>
          <a:lstStyle/>
          <a:p>
            <a:pPr>
              <a:lnSpc>
                <a:spcPct val="80000"/>
              </a:lnSpc>
              <a:defRPr/>
            </a:pPr>
            <a:r>
              <a:rPr lang="en-US" altLang="en-US" smtClean="0">
                <a:effectLst>
                  <a:outerShdw blurRad="38100" dist="38100" dir="2700000" algn="tl">
                    <a:srgbClr val="000000"/>
                  </a:outerShdw>
                </a:effectLst>
                <a:latin typeface="Arial" charset="0"/>
              </a:rPr>
              <a:t>Moses and his brother, Aaron, confront Pharaoh.</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437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14371" name="Rectangle 3"/>
          <p:cNvSpPr>
            <a:spLocks noGrp="1" noChangeArrowheads="1"/>
          </p:cNvSpPr>
          <p:nvPr>
            <p:ph type="body" idx="1"/>
          </p:nvPr>
        </p:nvSpPr>
        <p:spPr>
          <a:xfrm>
            <a:off x="685800" y="1524000"/>
            <a:ext cx="7772400" cy="838200"/>
          </a:xfrm>
        </p:spPr>
        <p:txBody>
          <a:bodyPr/>
          <a:lstStyle/>
          <a:p>
            <a:pPr>
              <a:lnSpc>
                <a:spcPct val="80000"/>
              </a:lnSpc>
              <a:defRPr/>
            </a:pPr>
            <a:r>
              <a:rPr lang="en-US" altLang="en-US" smtClean="0">
                <a:effectLst>
                  <a:outerShdw blurRad="38100" dist="38100" dir="2700000" algn="tl">
                    <a:srgbClr val="000000"/>
                  </a:outerShdw>
                </a:effectLst>
                <a:latin typeface="Arial" charset="0"/>
              </a:rPr>
              <a:t>Moses and his brother, Aaron, confront Pharaoh.</a:t>
            </a:r>
          </a:p>
        </p:txBody>
      </p:sp>
      <p:sp>
        <p:nvSpPr>
          <p:cNvPr id="76804" name="Rectangle 4"/>
          <p:cNvSpPr>
            <a:spLocks noChangeArrowheads="1"/>
          </p:cNvSpPr>
          <p:nvPr/>
        </p:nvSpPr>
        <p:spPr bwMode="auto">
          <a:xfrm>
            <a:off x="1752600" y="25908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Afterward Moses and Aaron went in and told Pharaoh, “Thus says the LORD God of Israel; ‘Let My people go, that they may hold a feast to Me in the wilderness’” (Exodus 5:1).</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150531" name="Rectangle 3"/>
          <p:cNvSpPr>
            <a:spLocks noGrp="1" noChangeArrowheads="1"/>
          </p:cNvSpPr>
          <p:nvPr>
            <p:ph type="body" idx="1"/>
          </p:nvPr>
        </p:nvSpPr>
        <p:spPr>
          <a:xfrm>
            <a:off x="685800" y="1524000"/>
            <a:ext cx="7772400" cy="838200"/>
          </a:xfrm>
        </p:spPr>
        <p:txBody>
          <a:bodyPr/>
          <a:lstStyle/>
          <a:p>
            <a:pPr>
              <a:lnSpc>
                <a:spcPct val="80000"/>
              </a:lnSpc>
              <a:defRPr/>
            </a:pPr>
            <a:r>
              <a:rPr lang="en-US" altLang="en-US" smtClean="0">
                <a:effectLst>
                  <a:outerShdw blurRad="38100" dist="38100" dir="2700000" algn="tl">
                    <a:srgbClr val="000000"/>
                  </a:outerShdw>
                </a:effectLst>
                <a:latin typeface="Arial" charset="0"/>
              </a:rPr>
              <a:t>Moses and his brother, Aaron, confront Pharaoh.</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641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16419" name="Rectangle 3"/>
          <p:cNvSpPr>
            <a:spLocks noGrp="1" noChangeArrowheads="1"/>
          </p:cNvSpPr>
          <p:nvPr>
            <p:ph type="body" idx="1"/>
          </p:nvPr>
        </p:nvSpPr>
        <p:spPr>
          <a:xfrm>
            <a:off x="685800" y="1524000"/>
            <a:ext cx="7772400" cy="838200"/>
          </a:xfrm>
        </p:spPr>
        <p:txBody>
          <a:bodyPr/>
          <a:lstStyle/>
          <a:p>
            <a:pPr>
              <a:lnSpc>
                <a:spcPct val="80000"/>
              </a:lnSpc>
              <a:defRPr/>
            </a:pPr>
            <a:r>
              <a:rPr lang="en-US" altLang="en-US" smtClean="0">
                <a:effectLst>
                  <a:outerShdw blurRad="38100" dist="38100" dir="2700000" algn="tl">
                    <a:srgbClr val="000000"/>
                  </a:outerShdw>
                </a:effectLst>
                <a:latin typeface="Arial" charset="0"/>
              </a:rPr>
              <a:t>Moses and his brother, Aaron, confront Pharaoh.</a:t>
            </a:r>
          </a:p>
        </p:txBody>
      </p:sp>
      <p:sp>
        <p:nvSpPr>
          <p:cNvPr id="316421" name="Rectangle 5"/>
          <p:cNvSpPr>
            <a:spLocks noChangeArrowheads="1"/>
          </p:cNvSpPr>
          <p:nvPr/>
        </p:nvSpPr>
        <p:spPr bwMode="auto">
          <a:xfrm>
            <a:off x="685800" y="23622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Pharaoh refuses to listen to God’s word.</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846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18467" name="Rectangle 3"/>
          <p:cNvSpPr>
            <a:spLocks noGrp="1" noChangeArrowheads="1"/>
          </p:cNvSpPr>
          <p:nvPr>
            <p:ph type="body" idx="1"/>
          </p:nvPr>
        </p:nvSpPr>
        <p:spPr>
          <a:xfrm>
            <a:off x="685800" y="1524000"/>
            <a:ext cx="7772400" cy="838200"/>
          </a:xfrm>
        </p:spPr>
        <p:txBody>
          <a:bodyPr/>
          <a:lstStyle/>
          <a:p>
            <a:pPr>
              <a:lnSpc>
                <a:spcPct val="80000"/>
              </a:lnSpc>
              <a:defRPr/>
            </a:pPr>
            <a:r>
              <a:rPr lang="en-US" altLang="en-US" smtClean="0">
                <a:effectLst>
                  <a:outerShdw blurRad="38100" dist="38100" dir="2700000" algn="tl">
                    <a:srgbClr val="000000"/>
                  </a:outerShdw>
                </a:effectLst>
                <a:latin typeface="Arial" charset="0"/>
              </a:rPr>
              <a:t>Moses and his brother, Aaron, confront Pharaoh.</a:t>
            </a:r>
          </a:p>
        </p:txBody>
      </p:sp>
      <p:sp>
        <p:nvSpPr>
          <p:cNvPr id="79876" name="Rectangle 4"/>
          <p:cNvSpPr>
            <a:spLocks noChangeArrowheads="1"/>
          </p:cNvSpPr>
          <p:nvPr/>
        </p:nvSpPr>
        <p:spPr bwMode="auto">
          <a:xfrm>
            <a:off x="1600200" y="29718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“And Pharaoh said, ‘Who is the LORD, that I should obey His voice to let Israel go? I do not know the LORD, nor will I let </a:t>
            </a:r>
          </a:p>
          <a:p>
            <a:pPr algn="ctr"/>
            <a:r>
              <a:rPr lang="en-US" altLang="en-US" sz="2800" i="1">
                <a:solidFill>
                  <a:schemeClr val="bg2"/>
                </a:solidFill>
              </a:rPr>
              <a:t>Israel go’” (Exodus 5:2).</a:t>
            </a:r>
          </a:p>
        </p:txBody>
      </p:sp>
      <p:sp>
        <p:nvSpPr>
          <p:cNvPr id="318469" name="Rectangle 5"/>
          <p:cNvSpPr>
            <a:spLocks noChangeArrowheads="1"/>
          </p:cNvSpPr>
          <p:nvPr/>
        </p:nvSpPr>
        <p:spPr bwMode="auto">
          <a:xfrm>
            <a:off x="685800" y="23622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Pharaoh refuses to listen to God’s word.</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152579" name="Rectangle 3"/>
          <p:cNvSpPr>
            <a:spLocks noGrp="1" noChangeArrowheads="1"/>
          </p:cNvSpPr>
          <p:nvPr>
            <p:ph type="body" idx="1"/>
          </p:nvPr>
        </p:nvSpPr>
        <p:spPr>
          <a:xfrm>
            <a:off x="685800" y="1524000"/>
            <a:ext cx="7772400" cy="838200"/>
          </a:xfrm>
        </p:spPr>
        <p:txBody>
          <a:bodyPr/>
          <a:lstStyle/>
          <a:p>
            <a:pPr>
              <a:lnSpc>
                <a:spcPct val="80000"/>
              </a:lnSpc>
              <a:defRPr/>
            </a:pPr>
            <a:r>
              <a:rPr lang="en-US" altLang="en-US" smtClean="0">
                <a:effectLst>
                  <a:outerShdw blurRad="38100" dist="38100" dir="2700000" algn="tl">
                    <a:srgbClr val="000000"/>
                  </a:outerShdw>
                </a:effectLst>
                <a:latin typeface="Arial" charset="0"/>
              </a:rPr>
              <a:t>Moses and his brother, Aaron, confront Pharaoh.</a:t>
            </a:r>
          </a:p>
        </p:txBody>
      </p:sp>
      <p:sp>
        <p:nvSpPr>
          <p:cNvPr id="152581" name="Rectangle 5"/>
          <p:cNvSpPr>
            <a:spLocks noChangeArrowheads="1"/>
          </p:cNvSpPr>
          <p:nvPr/>
        </p:nvSpPr>
        <p:spPr bwMode="auto">
          <a:xfrm>
            <a:off x="685800" y="23622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Pharaoh refuses to listen to God’s word.</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099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40995" name="Rectangle 3"/>
          <p:cNvSpPr>
            <a:spLocks noGrp="1" noChangeArrowheads="1"/>
          </p:cNvSpPr>
          <p:nvPr>
            <p:ph type="body" idx="1"/>
          </p:nvPr>
        </p:nvSpPr>
        <p:spPr>
          <a:xfrm>
            <a:off x="685800" y="1524000"/>
            <a:ext cx="7772400" cy="838200"/>
          </a:xfrm>
        </p:spPr>
        <p:txBody>
          <a:bodyPr/>
          <a:lstStyle/>
          <a:p>
            <a:pPr>
              <a:lnSpc>
                <a:spcPct val="80000"/>
              </a:lnSpc>
              <a:defRPr/>
            </a:pPr>
            <a:r>
              <a:rPr lang="en-US" altLang="en-US" smtClean="0">
                <a:effectLst>
                  <a:outerShdw blurRad="38100" dist="38100" dir="2700000" algn="tl">
                    <a:srgbClr val="000000"/>
                  </a:outerShdw>
                </a:effectLst>
                <a:latin typeface="Arial" charset="0"/>
              </a:rPr>
              <a:t>Moses and his brother, Aaron, confront Pharaoh.</a:t>
            </a:r>
          </a:p>
        </p:txBody>
      </p:sp>
      <p:sp>
        <p:nvSpPr>
          <p:cNvPr id="340996" name="Rectangle 4"/>
          <p:cNvSpPr>
            <a:spLocks noChangeArrowheads="1"/>
          </p:cNvSpPr>
          <p:nvPr/>
        </p:nvSpPr>
        <p:spPr bwMode="auto">
          <a:xfrm>
            <a:off x="685800" y="23622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Pharaoh refuses to listen to God’s word.</a:t>
            </a:r>
          </a:p>
        </p:txBody>
      </p:sp>
      <p:sp>
        <p:nvSpPr>
          <p:cNvPr id="340997" name="Rectangle 5"/>
          <p:cNvSpPr>
            <a:spLocks noChangeArrowheads="1"/>
          </p:cNvSpPr>
          <p:nvPr/>
        </p:nvSpPr>
        <p:spPr bwMode="auto">
          <a:xfrm>
            <a:off x="685800" y="2895600"/>
            <a:ext cx="78486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God brings a series of plagues on the land of Egypt because of Pharaoh’s refusal to obey his word (Exodus 7-10).</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7362" name="Rectangle 2"/>
          <p:cNvSpPr>
            <a:spLocks noGrp="1" noChangeArrowheads="1"/>
          </p:cNvSpPr>
          <p:nvPr>
            <p:ph type="body" idx="1"/>
          </p:nvPr>
        </p:nvSpPr>
        <p:spPr>
          <a:xfrm>
            <a:off x="685800" y="1524000"/>
            <a:ext cx="8153400" cy="533400"/>
          </a:xfrm>
        </p:spPr>
        <p:txBody>
          <a:bodyPr/>
          <a:lstStyle/>
          <a:p>
            <a:pPr>
              <a:defRPr/>
            </a:pPr>
            <a:r>
              <a:rPr lang="en-US" altLang="en-US" smtClean="0">
                <a:effectLst>
                  <a:outerShdw blurRad="38100" dist="38100" dir="2700000" algn="tl">
                    <a:srgbClr val="000000"/>
                  </a:outerShdw>
                </a:effectLst>
                <a:latin typeface="Arial" charset="0"/>
              </a:rPr>
              <a:t>What is Sin?</a:t>
            </a:r>
          </a:p>
        </p:txBody>
      </p:sp>
      <p:sp>
        <p:nvSpPr>
          <p:cNvPr id="527363" name="Rectangle 3"/>
          <p:cNvSpPr>
            <a:spLocks noChangeArrowheads="1"/>
          </p:cNvSpPr>
          <p:nvPr/>
        </p:nvSpPr>
        <p:spPr bwMode="auto">
          <a:xfrm>
            <a:off x="3581400" y="1524000"/>
            <a:ext cx="45720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lvl="1">
              <a:spcBef>
                <a:spcPct val="0"/>
              </a:spcBef>
              <a:defRPr/>
            </a:pPr>
            <a:r>
              <a:rPr lang="en-US" altLang="en-US" smtClean="0">
                <a:solidFill>
                  <a:srgbClr val="FFFF00"/>
                </a:solidFill>
                <a:effectLst>
                  <a:outerShdw blurRad="38100" dist="38100" dir="2700000" algn="tl">
                    <a:srgbClr val="000000"/>
                  </a:outerShdw>
                </a:effectLst>
                <a:latin typeface="Arial" charset="0"/>
              </a:rPr>
              <a:t>Violation of God’s law.</a:t>
            </a:r>
            <a:endParaRPr lang="en-US" altLang="en-US" smtClean="0">
              <a:effectLst>
                <a:outerShdw blurRad="38100" dist="38100" dir="2700000" algn="tl">
                  <a:srgbClr val="000000"/>
                </a:outerShdw>
              </a:effectLst>
              <a:latin typeface="Arial" charset="0"/>
            </a:endParaRPr>
          </a:p>
        </p:txBody>
      </p:sp>
      <p:sp>
        <p:nvSpPr>
          <p:cNvPr id="527364" name="Rectangle 4"/>
          <p:cNvSpPr>
            <a:spLocks noGrp="1" noChangeArrowheads="1"/>
          </p:cNvSpPr>
          <p:nvPr>
            <p:ph type="title"/>
          </p:nvPr>
        </p:nvSpPr>
        <p:spPr>
          <a:xfrm>
            <a:off x="304800" y="304800"/>
            <a:ext cx="8458200" cy="1143000"/>
          </a:xfrm>
        </p:spPr>
        <p:txBody>
          <a:bodyPr/>
          <a:lstStyle/>
          <a:p>
            <a:pPr>
              <a:defRPr/>
            </a:pPr>
            <a:r>
              <a:rPr lang="en-US" altLang="en-US" smtClean="0">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051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20515" name="Rectangle 3"/>
          <p:cNvSpPr>
            <a:spLocks noGrp="1" noChangeArrowheads="1"/>
          </p:cNvSpPr>
          <p:nvPr>
            <p:ph type="body" idx="1"/>
          </p:nvPr>
        </p:nvSpPr>
        <p:spPr>
          <a:xfrm>
            <a:off x="685800" y="1524000"/>
            <a:ext cx="7772400" cy="838200"/>
          </a:xfrm>
        </p:spPr>
        <p:txBody>
          <a:bodyPr/>
          <a:lstStyle/>
          <a:p>
            <a:pPr>
              <a:lnSpc>
                <a:spcPct val="80000"/>
              </a:lnSpc>
              <a:defRPr/>
            </a:pPr>
            <a:r>
              <a:rPr lang="en-US" altLang="en-US" smtClean="0">
                <a:effectLst>
                  <a:outerShdw blurRad="38100" dist="38100" dir="2700000" algn="tl">
                    <a:srgbClr val="000000"/>
                  </a:outerShdw>
                </a:effectLst>
                <a:latin typeface="Arial" charset="0"/>
              </a:rPr>
              <a:t>Moses and his brother, Aaron, confront Pharaoh.</a:t>
            </a:r>
          </a:p>
        </p:txBody>
      </p:sp>
      <p:sp>
        <p:nvSpPr>
          <p:cNvPr id="320516" name="Rectangle 4"/>
          <p:cNvSpPr>
            <a:spLocks noChangeArrowheads="1"/>
          </p:cNvSpPr>
          <p:nvPr/>
        </p:nvSpPr>
        <p:spPr bwMode="auto">
          <a:xfrm>
            <a:off x="685800" y="23622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Pharaoh refuses to listen to God’s word.</a:t>
            </a:r>
          </a:p>
        </p:txBody>
      </p:sp>
      <p:sp>
        <p:nvSpPr>
          <p:cNvPr id="320517" name="Rectangle 5"/>
          <p:cNvSpPr>
            <a:spLocks noChangeArrowheads="1"/>
          </p:cNvSpPr>
          <p:nvPr/>
        </p:nvSpPr>
        <p:spPr bwMode="auto">
          <a:xfrm>
            <a:off x="685800" y="2895600"/>
            <a:ext cx="78486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God brings a series of plagues on the land of Egypt because of Pharaoh’s refusal to obey his word (Exodus 7-10).</a:t>
            </a:r>
          </a:p>
        </p:txBody>
      </p:sp>
      <p:sp>
        <p:nvSpPr>
          <p:cNvPr id="320518" name="Text Box 6"/>
          <p:cNvSpPr txBox="1">
            <a:spLocks noChangeArrowheads="1"/>
          </p:cNvSpPr>
          <p:nvPr/>
        </p:nvSpPr>
        <p:spPr bwMode="auto">
          <a:xfrm>
            <a:off x="1143000" y="4343400"/>
            <a:ext cx="41910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Water turned to blood</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256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22563" name="Rectangle 3"/>
          <p:cNvSpPr>
            <a:spLocks noGrp="1" noChangeArrowheads="1"/>
          </p:cNvSpPr>
          <p:nvPr>
            <p:ph type="body" idx="1"/>
          </p:nvPr>
        </p:nvSpPr>
        <p:spPr>
          <a:xfrm>
            <a:off x="685800" y="1524000"/>
            <a:ext cx="7772400" cy="838200"/>
          </a:xfrm>
        </p:spPr>
        <p:txBody>
          <a:bodyPr/>
          <a:lstStyle/>
          <a:p>
            <a:pPr>
              <a:lnSpc>
                <a:spcPct val="80000"/>
              </a:lnSpc>
              <a:defRPr/>
            </a:pPr>
            <a:r>
              <a:rPr lang="en-US" altLang="en-US" smtClean="0">
                <a:effectLst>
                  <a:outerShdw blurRad="38100" dist="38100" dir="2700000" algn="tl">
                    <a:srgbClr val="000000"/>
                  </a:outerShdw>
                </a:effectLst>
                <a:latin typeface="Arial" charset="0"/>
              </a:rPr>
              <a:t>Moses and his brother, Aaron, confront Pharaoh.</a:t>
            </a:r>
          </a:p>
        </p:txBody>
      </p:sp>
      <p:sp>
        <p:nvSpPr>
          <p:cNvPr id="322564" name="Rectangle 4"/>
          <p:cNvSpPr>
            <a:spLocks noChangeArrowheads="1"/>
          </p:cNvSpPr>
          <p:nvPr/>
        </p:nvSpPr>
        <p:spPr bwMode="auto">
          <a:xfrm>
            <a:off x="685800" y="23622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Pharaoh refuses to listen to God’s word.</a:t>
            </a:r>
          </a:p>
        </p:txBody>
      </p:sp>
      <p:sp>
        <p:nvSpPr>
          <p:cNvPr id="322565" name="Rectangle 5"/>
          <p:cNvSpPr>
            <a:spLocks noChangeArrowheads="1"/>
          </p:cNvSpPr>
          <p:nvPr/>
        </p:nvSpPr>
        <p:spPr bwMode="auto">
          <a:xfrm>
            <a:off x="685800" y="2895600"/>
            <a:ext cx="78486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God brings a series of plagues on the land of Egypt because of Pharaoh’s refusal to obey his word (Exodus 7-10).</a:t>
            </a:r>
          </a:p>
        </p:txBody>
      </p:sp>
      <p:sp>
        <p:nvSpPr>
          <p:cNvPr id="322566" name="Text Box 6"/>
          <p:cNvSpPr txBox="1">
            <a:spLocks noChangeArrowheads="1"/>
          </p:cNvSpPr>
          <p:nvPr/>
        </p:nvSpPr>
        <p:spPr bwMode="auto">
          <a:xfrm>
            <a:off x="1143000" y="4343400"/>
            <a:ext cx="41910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Water turned to blood</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Frogs</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461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24611" name="Rectangle 3"/>
          <p:cNvSpPr>
            <a:spLocks noGrp="1" noChangeArrowheads="1"/>
          </p:cNvSpPr>
          <p:nvPr>
            <p:ph type="body" idx="1"/>
          </p:nvPr>
        </p:nvSpPr>
        <p:spPr>
          <a:xfrm>
            <a:off x="685800" y="1524000"/>
            <a:ext cx="7772400" cy="838200"/>
          </a:xfrm>
        </p:spPr>
        <p:txBody>
          <a:bodyPr/>
          <a:lstStyle/>
          <a:p>
            <a:pPr>
              <a:lnSpc>
                <a:spcPct val="80000"/>
              </a:lnSpc>
              <a:defRPr/>
            </a:pPr>
            <a:r>
              <a:rPr lang="en-US" altLang="en-US" smtClean="0">
                <a:effectLst>
                  <a:outerShdw blurRad="38100" dist="38100" dir="2700000" algn="tl">
                    <a:srgbClr val="000000"/>
                  </a:outerShdw>
                </a:effectLst>
                <a:latin typeface="Arial" charset="0"/>
              </a:rPr>
              <a:t>Moses and his brother, Aaron, confront Pharaoh.</a:t>
            </a:r>
          </a:p>
        </p:txBody>
      </p:sp>
      <p:sp>
        <p:nvSpPr>
          <p:cNvPr id="324612" name="Rectangle 4"/>
          <p:cNvSpPr>
            <a:spLocks noChangeArrowheads="1"/>
          </p:cNvSpPr>
          <p:nvPr/>
        </p:nvSpPr>
        <p:spPr bwMode="auto">
          <a:xfrm>
            <a:off x="685800" y="23622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Pharaoh refuses to listen to God’s word.</a:t>
            </a:r>
          </a:p>
        </p:txBody>
      </p:sp>
      <p:sp>
        <p:nvSpPr>
          <p:cNvPr id="324613" name="Rectangle 5"/>
          <p:cNvSpPr>
            <a:spLocks noChangeArrowheads="1"/>
          </p:cNvSpPr>
          <p:nvPr/>
        </p:nvSpPr>
        <p:spPr bwMode="auto">
          <a:xfrm>
            <a:off x="685800" y="2895600"/>
            <a:ext cx="78486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God brings a series of plagues on the land of Egypt because of Pharaoh’s refusal to obey his word (Exodus 7-10).</a:t>
            </a:r>
          </a:p>
        </p:txBody>
      </p:sp>
      <p:sp>
        <p:nvSpPr>
          <p:cNvPr id="324614" name="Text Box 6"/>
          <p:cNvSpPr txBox="1">
            <a:spLocks noChangeArrowheads="1"/>
          </p:cNvSpPr>
          <p:nvPr/>
        </p:nvSpPr>
        <p:spPr bwMode="auto">
          <a:xfrm>
            <a:off x="1143000" y="4343400"/>
            <a:ext cx="4191000"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Water turned to blood</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Frogs</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Lice</a:t>
            </a:r>
            <a:endParaRPr lang="en-US" altLang="en-US" sz="2800"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665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26659" name="Rectangle 3"/>
          <p:cNvSpPr>
            <a:spLocks noGrp="1" noChangeArrowheads="1"/>
          </p:cNvSpPr>
          <p:nvPr>
            <p:ph type="body" idx="1"/>
          </p:nvPr>
        </p:nvSpPr>
        <p:spPr>
          <a:xfrm>
            <a:off x="685800" y="1524000"/>
            <a:ext cx="7772400" cy="838200"/>
          </a:xfrm>
        </p:spPr>
        <p:txBody>
          <a:bodyPr/>
          <a:lstStyle/>
          <a:p>
            <a:pPr>
              <a:lnSpc>
                <a:spcPct val="80000"/>
              </a:lnSpc>
              <a:defRPr/>
            </a:pPr>
            <a:r>
              <a:rPr lang="en-US" altLang="en-US" smtClean="0">
                <a:effectLst>
                  <a:outerShdw blurRad="38100" dist="38100" dir="2700000" algn="tl">
                    <a:srgbClr val="000000"/>
                  </a:outerShdw>
                </a:effectLst>
                <a:latin typeface="Arial" charset="0"/>
              </a:rPr>
              <a:t>Moses and his brother, Aaron, confront Pharaoh.</a:t>
            </a:r>
          </a:p>
        </p:txBody>
      </p:sp>
      <p:sp>
        <p:nvSpPr>
          <p:cNvPr id="326660" name="Rectangle 4"/>
          <p:cNvSpPr>
            <a:spLocks noChangeArrowheads="1"/>
          </p:cNvSpPr>
          <p:nvPr/>
        </p:nvSpPr>
        <p:spPr bwMode="auto">
          <a:xfrm>
            <a:off x="685800" y="23622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Pharaoh refuses to listen to God’s word.</a:t>
            </a:r>
          </a:p>
        </p:txBody>
      </p:sp>
      <p:sp>
        <p:nvSpPr>
          <p:cNvPr id="326661" name="Rectangle 5"/>
          <p:cNvSpPr>
            <a:spLocks noChangeArrowheads="1"/>
          </p:cNvSpPr>
          <p:nvPr/>
        </p:nvSpPr>
        <p:spPr bwMode="auto">
          <a:xfrm>
            <a:off x="685800" y="2895600"/>
            <a:ext cx="78486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God brings a series of plagues on the land of Egypt because of Pharaoh’s refusal to obey his word (Exodus 7-10).</a:t>
            </a:r>
          </a:p>
        </p:txBody>
      </p:sp>
      <p:sp>
        <p:nvSpPr>
          <p:cNvPr id="326662" name="Text Box 6"/>
          <p:cNvSpPr txBox="1">
            <a:spLocks noChangeArrowheads="1"/>
          </p:cNvSpPr>
          <p:nvPr/>
        </p:nvSpPr>
        <p:spPr bwMode="auto">
          <a:xfrm>
            <a:off x="1143000" y="4343400"/>
            <a:ext cx="4191000"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Water turned to blood</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Frogs</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Lice</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Flies</a:t>
            </a:r>
            <a:endParaRPr lang="en-US" altLang="en-US" sz="2800"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870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28707" name="Rectangle 3"/>
          <p:cNvSpPr>
            <a:spLocks noGrp="1" noChangeArrowheads="1"/>
          </p:cNvSpPr>
          <p:nvPr>
            <p:ph type="body" idx="1"/>
          </p:nvPr>
        </p:nvSpPr>
        <p:spPr>
          <a:xfrm>
            <a:off x="685800" y="1524000"/>
            <a:ext cx="7772400" cy="838200"/>
          </a:xfrm>
        </p:spPr>
        <p:txBody>
          <a:bodyPr/>
          <a:lstStyle/>
          <a:p>
            <a:pPr>
              <a:lnSpc>
                <a:spcPct val="80000"/>
              </a:lnSpc>
              <a:defRPr/>
            </a:pPr>
            <a:r>
              <a:rPr lang="en-US" altLang="en-US" smtClean="0">
                <a:effectLst>
                  <a:outerShdw blurRad="38100" dist="38100" dir="2700000" algn="tl">
                    <a:srgbClr val="000000"/>
                  </a:outerShdw>
                </a:effectLst>
                <a:latin typeface="Arial" charset="0"/>
              </a:rPr>
              <a:t>Moses and his brother, Aaron, confront Pharaoh.</a:t>
            </a:r>
          </a:p>
        </p:txBody>
      </p:sp>
      <p:sp>
        <p:nvSpPr>
          <p:cNvPr id="328708" name="Rectangle 4"/>
          <p:cNvSpPr>
            <a:spLocks noChangeArrowheads="1"/>
          </p:cNvSpPr>
          <p:nvPr/>
        </p:nvSpPr>
        <p:spPr bwMode="auto">
          <a:xfrm>
            <a:off x="685800" y="23622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Pharaoh refuses to listen to God’s word.</a:t>
            </a:r>
          </a:p>
        </p:txBody>
      </p:sp>
      <p:sp>
        <p:nvSpPr>
          <p:cNvPr id="328709" name="Rectangle 5"/>
          <p:cNvSpPr>
            <a:spLocks noChangeArrowheads="1"/>
          </p:cNvSpPr>
          <p:nvPr/>
        </p:nvSpPr>
        <p:spPr bwMode="auto">
          <a:xfrm>
            <a:off x="685800" y="2895600"/>
            <a:ext cx="78486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God brings a series of plagues on the land of Egypt because of Pharaoh’s refusal to obey his word (Exodus 7-10).</a:t>
            </a:r>
          </a:p>
        </p:txBody>
      </p:sp>
      <p:sp>
        <p:nvSpPr>
          <p:cNvPr id="328710" name="Text Box 6"/>
          <p:cNvSpPr txBox="1">
            <a:spLocks noChangeArrowheads="1"/>
          </p:cNvSpPr>
          <p:nvPr/>
        </p:nvSpPr>
        <p:spPr bwMode="auto">
          <a:xfrm>
            <a:off x="1143000" y="4343400"/>
            <a:ext cx="4191000" cy="2227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Water turned to blood</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Frogs</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Lice</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Flies</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Livestock disease</a:t>
            </a:r>
            <a:endParaRPr lang="en-US" altLang="en-US" sz="2800"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075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30755" name="Rectangle 3"/>
          <p:cNvSpPr>
            <a:spLocks noGrp="1" noChangeArrowheads="1"/>
          </p:cNvSpPr>
          <p:nvPr>
            <p:ph type="body" idx="1"/>
          </p:nvPr>
        </p:nvSpPr>
        <p:spPr>
          <a:xfrm>
            <a:off x="685800" y="1524000"/>
            <a:ext cx="7772400" cy="838200"/>
          </a:xfrm>
        </p:spPr>
        <p:txBody>
          <a:bodyPr/>
          <a:lstStyle/>
          <a:p>
            <a:pPr>
              <a:lnSpc>
                <a:spcPct val="80000"/>
              </a:lnSpc>
              <a:defRPr/>
            </a:pPr>
            <a:r>
              <a:rPr lang="en-US" altLang="en-US" smtClean="0">
                <a:effectLst>
                  <a:outerShdw blurRad="38100" dist="38100" dir="2700000" algn="tl">
                    <a:srgbClr val="000000"/>
                  </a:outerShdw>
                </a:effectLst>
                <a:latin typeface="Arial" charset="0"/>
              </a:rPr>
              <a:t>Moses and his brother, Aaron, confront Pharaoh.</a:t>
            </a:r>
          </a:p>
        </p:txBody>
      </p:sp>
      <p:sp>
        <p:nvSpPr>
          <p:cNvPr id="330756" name="Rectangle 4"/>
          <p:cNvSpPr>
            <a:spLocks noChangeArrowheads="1"/>
          </p:cNvSpPr>
          <p:nvPr/>
        </p:nvSpPr>
        <p:spPr bwMode="auto">
          <a:xfrm>
            <a:off x="685800" y="23622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Pharaoh refuses to listen to God’s word.</a:t>
            </a:r>
          </a:p>
        </p:txBody>
      </p:sp>
      <p:sp>
        <p:nvSpPr>
          <p:cNvPr id="330757" name="Rectangle 5"/>
          <p:cNvSpPr>
            <a:spLocks noChangeArrowheads="1"/>
          </p:cNvSpPr>
          <p:nvPr/>
        </p:nvSpPr>
        <p:spPr bwMode="auto">
          <a:xfrm>
            <a:off x="685800" y="2895600"/>
            <a:ext cx="78486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God brings a series of plagues on the land of Egypt because of Pharaoh’s refusal to obey his word (Exodus 7-10).</a:t>
            </a:r>
          </a:p>
        </p:txBody>
      </p:sp>
      <p:sp>
        <p:nvSpPr>
          <p:cNvPr id="330758" name="Text Box 6"/>
          <p:cNvSpPr txBox="1">
            <a:spLocks noChangeArrowheads="1"/>
          </p:cNvSpPr>
          <p:nvPr/>
        </p:nvSpPr>
        <p:spPr bwMode="auto">
          <a:xfrm>
            <a:off x="1143000" y="4343400"/>
            <a:ext cx="4191000" cy="2227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Water turned to blood</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Frogs</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Lice</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Flies</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Livestock disease</a:t>
            </a:r>
            <a:endParaRPr lang="en-US" altLang="en-US" sz="2800" smtClean="0">
              <a:effectLst>
                <a:outerShdw blurRad="38100" dist="38100" dir="2700000" algn="tl">
                  <a:srgbClr val="000000"/>
                </a:outerShdw>
              </a:effectLst>
              <a:latin typeface="Arial" charset="0"/>
            </a:endParaRPr>
          </a:p>
        </p:txBody>
      </p:sp>
      <p:sp>
        <p:nvSpPr>
          <p:cNvPr id="330759" name="Text Box 7"/>
          <p:cNvSpPr txBox="1">
            <a:spLocks noChangeArrowheads="1"/>
          </p:cNvSpPr>
          <p:nvPr/>
        </p:nvSpPr>
        <p:spPr bwMode="auto">
          <a:xfrm>
            <a:off x="6172200" y="4343400"/>
            <a:ext cx="22098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startAt="6"/>
              <a:defRPr/>
            </a:pPr>
            <a:r>
              <a:rPr lang="en-US" altLang="en-US" sz="2800" smtClean="0">
                <a:solidFill>
                  <a:schemeClr val="tx2"/>
                </a:solidFill>
                <a:effectLst>
                  <a:outerShdw blurRad="38100" dist="38100" dir="2700000" algn="tl">
                    <a:srgbClr val="000000"/>
                  </a:outerShdw>
                </a:effectLst>
                <a:latin typeface="Arial" charset="0"/>
              </a:rPr>
              <a:t>Boils</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280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32803" name="Rectangle 3"/>
          <p:cNvSpPr>
            <a:spLocks noGrp="1" noChangeArrowheads="1"/>
          </p:cNvSpPr>
          <p:nvPr>
            <p:ph type="body" idx="1"/>
          </p:nvPr>
        </p:nvSpPr>
        <p:spPr>
          <a:xfrm>
            <a:off x="685800" y="1524000"/>
            <a:ext cx="7772400" cy="838200"/>
          </a:xfrm>
        </p:spPr>
        <p:txBody>
          <a:bodyPr/>
          <a:lstStyle/>
          <a:p>
            <a:pPr>
              <a:lnSpc>
                <a:spcPct val="80000"/>
              </a:lnSpc>
              <a:defRPr/>
            </a:pPr>
            <a:r>
              <a:rPr lang="en-US" altLang="en-US" smtClean="0">
                <a:effectLst>
                  <a:outerShdw blurRad="38100" dist="38100" dir="2700000" algn="tl">
                    <a:srgbClr val="000000"/>
                  </a:outerShdw>
                </a:effectLst>
                <a:latin typeface="Arial" charset="0"/>
              </a:rPr>
              <a:t>Moses and his brother, Aaron, confront Pharaoh.</a:t>
            </a:r>
          </a:p>
        </p:txBody>
      </p:sp>
      <p:sp>
        <p:nvSpPr>
          <p:cNvPr id="332804" name="Rectangle 4"/>
          <p:cNvSpPr>
            <a:spLocks noChangeArrowheads="1"/>
          </p:cNvSpPr>
          <p:nvPr/>
        </p:nvSpPr>
        <p:spPr bwMode="auto">
          <a:xfrm>
            <a:off x="685800" y="23622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Pharaoh refuses to listen to God’s word.</a:t>
            </a:r>
          </a:p>
        </p:txBody>
      </p:sp>
      <p:sp>
        <p:nvSpPr>
          <p:cNvPr id="332805" name="Rectangle 5"/>
          <p:cNvSpPr>
            <a:spLocks noChangeArrowheads="1"/>
          </p:cNvSpPr>
          <p:nvPr/>
        </p:nvSpPr>
        <p:spPr bwMode="auto">
          <a:xfrm>
            <a:off x="685800" y="2895600"/>
            <a:ext cx="78486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God brings a series of plagues on the land of Egypt because of Pharaoh’s refusal to obey his word (Exodus 7-10).</a:t>
            </a:r>
          </a:p>
        </p:txBody>
      </p:sp>
      <p:sp>
        <p:nvSpPr>
          <p:cNvPr id="332806" name="Text Box 6"/>
          <p:cNvSpPr txBox="1">
            <a:spLocks noChangeArrowheads="1"/>
          </p:cNvSpPr>
          <p:nvPr/>
        </p:nvSpPr>
        <p:spPr bwMode="auto">
          <a:xfrm>
            <a:off x="1143000" y="4343400"/>
            <a:ext cx="4191000" cy="2227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Water turned to blood</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Frogs</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Lice</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Flies</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Livestock disease</a:t>
            </a:r>
            <a:endParaRPr lang="en-US" altLang="en-US" sz="2800" smtClean="0">
              <a:effectLst>
                <a:outerShdw blurRad="38100" dist="38100" dir="2700000" algn="tl">
                  <a:srgbClr val="000000"/>
                </a:outerShdw>
              </a:effectLst>
              <a:latin typeface="Arial" charset="0"/>
            </a:endParaRPr>
          </a:p>
        </p:txBody>
      </p:sp>
      <p:sp>
        <p:nvSpPr>
          <p:cNvPr id="332807" name="Text Box 7"/>
          <p:cNvSpPr txBox="1">
            <a:spLocks noChangeArrowheads="1"/>
          </p:cNvSpPr>
          <p:nvPr/>
        </p:nvSpPr>
        <p:spPr bwMode="auto">
          <a:xfrm>
            <a:off x="6172200" y="4343400"/>
            <a:ext cx="22098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startAt="6"/>
              <a:defRPr/>
            </a:pPr>
            <a:r>
              <a:rPr lang="en-US" altLang="en-US" sz="2800" smtClean="0">
                <a:solidFill>
                  <a:schemeClr val="tx2"/>
                </a:solidFill>
                <a:effectLst>
                  <a:outerShdw blurRad="38100" dist="38100" dir="2700000" algn="tl">
                    <a:srgbClr val="000000"/>
                  </a:outerShdw>
                </a:effectLst>
                <a:latin typeface="Arial" charset="0"/>
              </a:rPr>
              <a:t>Boils</a:t>
            </a:r>
          </a:p>
          <a:p>
            <a:pPr>
              <a:buFontTx/>
              <a:buAutoNum type="arabicPeriod" startAt="6"/>
              <a:defRPr/>
            </a:pPr>
            <a:r>
              <a:rPr lang="en-US" altLang="en-US" sz="2800" smtClean="0">
                <a:solidFill>
                  <a:schemeClr val="tx2"/>
                </a:solidFill>
                <a:effectLst>
                  <a:outerShdw blurRad="38100" dist="38100" dir="2700000" algn="tl">
                    <a:srgbClr val="000000"/>
                  </a:outerShdw>
                </a:effectLst>
                <a:latin typeface="Arial" charset="0"/>
              </a:rPr>
              <a:t>Hail</a:t>
            </a:r>
            <a:endParaRPr lang="en-US" altLang="en-US" sz="2800"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485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34851" name="Rectangle 3"/>
          <p:cNvSpPr>
            <a:spLocks noGrp="1" noChangeArrowheads="1"/>
          </p:cNvSpPr>
          <p:nvPr>
            <p:ph type="body" idx="1"/>
          </p:nvPr>
        </p:nvSpPr>
        <p:spPr>
          <a:xfrm>
            <a:off x="685800" y="1524000"/>
            <a:ext cx="7772400" cy="838200"/>
          </a:xfrm>
        </p:spPr>
        <p:txBody>
          <a:bodyPr/>
          <a:lstStyle/>
          <a:p>
            <a:pPr>
              <a:lnSpc>
                <a:spcPct val="80000"/>
              </a:lnSpc>
              <a:defRPr/>
            </a:pPr>
            <a:r>
              <a:rPr lang="en-US" altLang="en-US" smtClean="0">
                <a:effectLst>
                  <a:outerShdw blurRad="38100" dist="38100" dir="2700000" algn="tl">
                    <a:srgbClr val="000000"/>
                  </a:outerShdw>
                </a:effectLst>
                <a:latin typeface="Arial" charset="0"/>
              </a:rPr>
              <a:t>Moses and his brother, Aaron, confront Pharaoh.</a:t>
            </a:r>
          </a:p>
        </p:txBody>
      </p:sp>
      <p:sp>
        <p:nvSpPr>
          <p:cNvPr id="334852" name="Rectangle 4"/>
          <p:cNvSpPr>
            <a:spLocks noChangeArrowheads="1"/>
          </p:cNvSpPr>
          <p:nvPr/>
        </p:nvSpPr>
        <p:spPr bwMode="auto">
          <a:xfrm>
            <a:off x="685800" y="23622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Pharaoh refuses to listen to God’s word.</a:t>
            </a:r>
          </a:p>
        </p:txBody>
      </p:sp>
      <p:sp>
        <p:nvSpPr>
          <p:cNvPr id="334853" name="Rectangle 5"/>
          <p:cNvSpPr>
            <a:spLocks noChangeArrowheads="1"/>
          </p:cNvSpPr>
          <p:nvPr/>
        </p:nvSpPr>
        <p:spPr bwMode="auto">
          <a:xfrm>
            <a:off x="685800" y="2895600"/>
            <a:ext cx="78486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God brings a series of plagues on the land of Egypt because of Pharaoh’s refusal to obey his word (Exodus 7-10).</a:t>
            </a:r>
          </a:p>
        </p:txBody>
      </p:sp>
      <p:sp>
        <p:nvSpPr>
          <p:cNvPr id="334854" name="Text Box 6"/>
          <p:cNvSpPr txBox="1">
            <a:spLocks noChangeArrowheads="1"/>
          </p:cNvSpPr>
          <p:nvPr/>
        </p:nvSpPr>
        <p:spPr bwMode="auto">
          <a:xfrm>
            <a:off x="1143000" y="4343400"/>
            <a:ext cx="4191000" cy="2227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Water turned to blood</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Frogs</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Lice</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Flies</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Livestock disease</a:t>
            </a:r>
            <a:endParaRPr lang="en-US" altLang="en-US" sz="2800" smtClean="0">
              <a:effectLst>
                <a:outerShdw blurRad="38100" dist="38100" dir="2700000" algn="tl">
                  <a:srgbClr val="000000"/>
                </a:outerShdw>
              </a:effectLst>
              <a:latin typeface="Arial" charset="0"/>
            </a:endParaRPr>
          </a:p>
        </p:txBody>
      </p:sp>
      <p:sp>
        <p:nvSpPr>
          <p:cNvPr id="334855" name="Text Box 7"/>
          <p:cNvSpPr txBox="1">
            <a:spLocks noChangeArrowheads="1"/>
          </p:cNvSpPr>
          <p:nvPr/>
        </p:nvSpPr>
        <p:spPr bwMode="auto">
          <a:xfrm>
            <a:off x="6172200" y="4343400"/>
            <a:ext cx="2209800"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startAt="6"/>
              <a:defRPr/>
            </a:pPr>
            <a:r>
              <a:rPr lang="en-US" altLang="en-US" sz="2800" smtClean="0">
                <a:solidFill>
                  <a:schemeClr val="tx2"/>
                </a:solidFill>
                <a:effectLst>
                  <a:outerShdw blurRad="38100" dist="38100" dir="2700000" algn="tl">
                    <a:srgbClr val="000000"/>
                  </a:outerShdw>
                </a:effectLst>
                <a:latin typeface="Arial" charset="0"/>
              </a:rPr>
              <a:t>Boils</a:t>
            </a:r>
          </a:p>
          <a:p>
            <a:pPr>
              <a:buFontTx/>
              <a:buAutoNum type="arabicPeriod" startAt="6"/>
              <a:defRPr/>
            </a:pPr>
            <a:r>
              <a:rPr lang="en-US" altLang="en-US" sz="2800" smtClean="0">
                <a:solidFill>
                  <a:schemeClr val="tx2"/>
                </a:solidFill>
                <a:effectLst>
                  <a:outerShdw blurRad="38100" dist="38100" dir="2700000" algn="tl">
                    <a:srgbClr val="000000"/>
                  </a:outerShdw>
                </a:effectLst>
                <a:latin typeface="Arial" charset="0"/>
              </a:rPr>
              <a:t>Hail</a:t>
            </a:r>
          </a:p>
          <a:p>
            <a:pPr>
              <a:buFontTx/>
              <a:buAutoNum type="arabicPeriod" startAt="6"/>
              <a:defRPr/>
            </a:pPr>
            <a:r>
              <a:rPr lang="en-US" altLang="en-US" sz="2800" smtClean="0">
                <a:solidFill>
                  <a:schemeClr val="tx2"/>
                </a:solidFill>
                <a:effectLst>
                  <a:outerShdw blurRad="38100" dist="38100" dir="2700000" algn="tl">
                    <a:srgbClr val="000000"/>
                  </a:outerShdw>
                </a:effectLst>
                <a:latin typeface="Arial" charset="0"/>
              </a:rPr>
              <a:t>Locusts</a:t>
            </a:r>
            <a:endParaRPr lang="en-US" altLang="en-US" sz="2800"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689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36899" name="Rectangle 3"/>
          <p:cNvSpPr>
            <a:spLocks noGrp="1" noChangeArrowheads="1"/>
          </p:cNvSpPr>
          <p:nvPr>
            <p:ph type="body" idx="1"/>
          </p:nvPr>
        </p:nvSpPr>
        <p:spPr>
          <a:xfrm>
            <a:off x="685800" y="1524000"/>
            <a:ext cx="7772400" cy="838200"/>
          </a:xfrm>
        </p:spPr>
        <p:txBody>
          <a:bodyPr/>
          <a:lstStyle/>
          <a:p>
            <a:pPr>
              <a:lnSpc>
                <a:spcPct val="80000"/>
              </a:lnSpc>
              <a:defRPr/>
            </a:pPr>
            <a:r>
              <a:rPr lang="en-US" altLang="en-US" smtClean="0">
                <a:effectLst>
                  <a:outerShdw blurRad="38100" dist="38100" dir="2700000" algn="tl">
                    <a:srgbClr val="000000"/>
                  </a:outerShdw>
                </a:effectLst>
                <a:latin typeface="Arial" charset="0"/>
              </a:rPr>
              <a:t>Moses and his brother, Aaron, confront Pharaoh.</a:t>
            </a:r>
          </a:p>
        </p:txBody>
      </p:sp>
      <p:sp>
        <p:nvSpPr>
          <p:cNvPr id="336900" name="Rectangle 4"/>
          <p:cNvSpPr>
            <a:spLocks noChangeArrowheads="1"/>
          </p:cNvSpPr>
          <p:nvPr/>
        </p:nvSpPr>
        <p:spPr bwMode="auto">
          <a:xfrm>
            <a:off x="685800" y="23622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Pharaoh refuses to listen to God’s word.</a:t>
            </a:r>
          </a:p>
        </p:txBody>
      </p:sp>
      <p:sp>
        <p:nvSpPr>
          <p:cNvPr id="336901" name="Rectangle 5"/>
          <p:cNvSpPr>
            <a:spLocks noChangeArrowheads="1"/>
          </p:cNvSpPr>
          <p:nvPr/>
        </p:nvSpPr>
        <p:spPr bwMode="auto">
          <a:xfrm>
            <a:off x="685800" y="2895600"/>
            <a:ext cx="78486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God brings a series of plagues on the land of Egypt because of Pharaoh’s refusal to obey his word (Exodus 7-10).</a:t>
            </a:r>
          </a:p>
        </p:txBody>
      </p:sp>
      <p:sp>
        <p:nvSpPr>
          <p:cNvPr id="336902" name="Text Box 6"/>
          <p:cNvSpPr txBox="1">
            <a:spLocks noChangeArrowheads="1"/>
          </p:cNvSpPr>
          <p:nvPr/>
        </p:nvSpPr>
        <p:spPr bwMode="auto">
          <a:xfrm>
            <a:off x="1143000" y="4343400"/>
            <a:ext cx="4191000" cy="2227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Water turned to blood</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Frogs</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Lice</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Flies</a:t>
            </a:r>
          </a:p>
          <a:p>
            <a:pPr>
              <a:buFontTx/>
              <a:buAutoNum type="arabicPeriod"/>
              <a:defRPr/>
            </a:pPr>
            <a:r>
              <a:rPr lang="en-US" altLang="en-US" sz="2800" smtClean="0">
                <a:solidFill>
                  <a:schemeClr val="tx2"/>
                </a:solidFill>
                <a:effectLst>
                  <a:outerShdw blurRad="38100" dist="38100" dir="2700000" algn="tl">
                    <a:srgbClr val="000000"/>
                  </a:outerShdw>
                </a:effectLst>
                <a:latin typeface="Arial" charset="0"/>
              </a:rPr>
              <a:t> Livestock disease</a:t>
            </a:r>
            <a:endParaRPr lang="en-US" altLang="en-US" sz="2800" smtClean="0">
              <a:effectLst>
                <a:outerShdw blurRad="38100" dist="38100" dir="2700000" algn="tl">
                  <a:srgbClr val="000000"/>
                </a:outerShdw>
              </a:effectLst>
              <a:latin typeface="Arial" charset="0"/>
            </a:endParaRPr>
          </a:p>
        </p:txBody>
      </p:sp>
      <p:sp>
        <p:nvSpPr>
          <p:cNvPr id="336903" name="Text Box 7"/>
          <p:cNvSpPr txBox="1">
            <a:spLocks noChangeArrowheads="1"/>
          </p:cNvSpPr>
          <p:nvPr/>
        </p:nvSpPr>
        <p:spPr bwMode="auto">
          <a:xfrm>
            <a:off x="6172200" y="4343400"/>
            <a:ext cx="2209800"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startAt="6"/>
              <a:defRPr/>
            </a:pPr>
            <a:r>
              <a:rPr lang="en-US" altLang="en-US" sz="2800" smtClean="0">
                <a:solidFill>
                  <a:schemeClr val="tx2"/>
                </a:solidFill>
                <a:effectLst>
                  <a:outerShdw blurRad="38100" dist="38100" dir="2700000" algn="tl">
                    <a:srgbClr val="000000"/>
                  </a:outerShdw>
                </a:effectLst>
                <a:latin typeface="Arial" charset="0"/>
              </a:rPr>
              <a:t>Boils</a:t>
            </a:r>
          </a:p>
          <a:p>
            <a:pPr>
              <a:buFontTx/>
              <a:buAutoNum type="arabicPeriod" startAt="6"/>
              <a:defRPr/>
            </a:pPr>
            <a:r>
              <a:rPr lang="en-US" altLang="en-US" sz="2800" smtClean="0">
                <a:solidFill>
                  <a:schemeClr val="tx2"/>
                </a:solidFill>
                <a:effectLst>
                  <a:outerShdw blurRad="38100" dist="38100" dir="2700000" algn="tl">
                    <a:srgbClr val="000000"/>
                  </a:outerShdw>
                </a:effectLst>
                <a:latin typeface="Arial" charset="0"/>
              </a:rPr>
              <a:t>Hail</a:t>
            </a:r>
          </a:p>
          <a:p>
            <a:pPr>
              <a:buFontTx/>
              <a:buAutoNum type="arabicPeriod" startAt="6"/>
              <a:defRPr/>
            </a:pPr>
            <a:r>
              <a:rPr lang="en-US" altLang="en-US" sz="2800" smtClean="0">
                <a:solidFill>
                  <a:schemeClr val="tx2"/>
                </a:solidFill>
                <a:effectLst>
                  <a:outerShdw blurRad="38100" dist="38100" dir="2700000" algn="tl">
                    <a:srgbClr val="000000"/>
                  </a:outerShdw>
                </a:effectLst>
                <a:latin typeface="Arial" charset="0"/>
              </a:rPr>
              <a:t>Locusts</a:t>
            </a:r>
          </a:p>
          <a:p>
            <a:pPr>
              <a:buFontTx/>
              <a:buAutoNum type="arabicPeriod" startAt="6"/>
              <a:defRPr/>
            </a:pPr>
            <a:r>
              <a:rPr lang="en-US" altLang="en-US" sz="2800" smtClean="0">
                <a:solidFill>
                  <a:schemeClr val="tx2"/>
                </a:solidFill>
                <a:effectLst>
                  <a:outerShdw blurRad="38100" dist="38100" dir="2700000" algn="tl">
                    <a:srgbClr val="000000"/>
                  </a:outerShdw>
                </a:effectLst>
                <a:latin typeface="Arial" charset="0"/>
              </a:rPr>
              <a:t>Darkness</a:t>
            </a:r>
            <a:endParaRPr lang="en-US" altLang="en-US" sz="2800" smtClean="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462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826" name="Rectangle 2"/>
          <p:cNvSpPr>
            <a:spLocks noGrp="1" noChangeArrowheads="1"/>
          </p:cNvSpPr>
          <p:nvPr>
            <p:ph type="body" idx="1"/>
          </p:nvPr>
        </p:nvSpPr>
        <p:spPr>
          <a:xfrm>
            <a:off x="685800" y="1524000"/>
            <a:ext cx="8153400" cy="533400"/>
          </a:xfrm>
        </p:spPr>
        <p:txBody>
          <a:bodyPr/>
          <a:lstStyle/>
          <a:p>
            <a:pPr>
              <a:defRPr/>
            </a:pPr>
            <a:r>
              <a:rPr lang="en-US" altLang="en-US" smtClean="0">
                <a:effectLst>
                  <a:outerShdw blurRad="38100" dist="38100" dir="2700000" algn="tl">
                    <a:srgbClr val="000000"/>
                  </a:outerShdw>
                </a:effectLst>
                <a:latin typeface="Arial" charset="0"/>
              </a:rPr>
              <a:t>What is Sin?</a:t>
            </a:r>
          </a:p>
        </p:txBody>
      </p:sp>
      <p:sp>
        <p:nvSpPr>
          <p:cNvPr id="205827" name="Text Box 3"/>
          <p:cNvSpPr txBox="1">
            <a:spLocks noChangeArrowheads="1"/>
          </p:cNvSpPr>
          <p:nvPr/>
        </p:nvSpPr>
        <p:spPr bwMode="auto">
          <a:xfrm>
            <a:off x="685800" y="2057400"/>
            <a:ext cx="7924800" cy="94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defRPr/>
            </a:pPr>
            <a:r>
              <a:rPr lang="en-US" altLang="en-US" sz="3200"/>
              <a:t>  </a:t>
            </a:r>
            <a:r>
              <a:rPr lang="en-US" altLang="en-US" sz="3200">
                <a:effectLst>
                  <a:outerShdw blurRad="38100" dist="38100" dir="2700000" algn="tl">
                    <a:srgbClr val="000000"/>
                  </a:outerShdw>
                </a:effectLst>
              </a:rPr>
              <a:t>What are the consequences of sin?</a:t>
            </a:r>
          </a:p>
          <a:p>
            <a:pPr>
              <a:defRPr/>
            </a:pPr>
            <a:endParaRPr lang="en-US" altLang="en-US">
              <a:effectLst>
                <a:outerShdw blurRad="38100" dist="38100" dir="2700000" algn="tl">
                  <a:srgbClr val="000000"/>
                </a:outerShdw>
              </a:effectLst>
            </a:endParaRPr>
          </a:p>
        </p:txBody>
      </p:sp>
      <p:sp>
        <p:nvSpPr>
          <p:cNvPr id="205828" name="Rectangle 4"/>
          <p:cNvSpPr>
            <a:spLocks noGrp="1" noChangeArrowheads="1"/>
          </p:cNvSpPr>
          <p:nvPr>
            <p:ph type="title"/>
          </p:nvPr>
        </p:nvSpPr>
        <p:spPr>
          <a:xfrm>
            <a:off x="304800" y="304800"/>
            <a:ext cx="8458200" cy="1143000"/>
          </a:xfrm>
        </p:spPr>
        <p:txBody>
          <a:bodyPr/>
          <a:lstStyle/>
          <a:p>
            <a:pPr>
              <a:defRPr/>
            </a:pPr>
            <a:r>
              <a:rPr lang="en-US" altLang="en-US" smtClean="0">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304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43043" name="Rectangle 3"/>
          <p:cNvSpPr>
            <a:spLocks noGrp="1" noChangeArrowheads="1"/>
          </p:cNvSpPr>
          <p:nvPr>
            <p:ph type="body" idx="1"/>
          </p:nvPr>
        </p:nvSpPr>
        <p:spPr>
          <a:xfrm>
            <a:off x="685800" y="1524000"/>
            <a:ext cx="7848600" cy="990600"/>
          </a:xfrm>
        </p:spPr>
        <p:txBody>
          <a:bodyPr/>
          <a:lstStyle/>
          <a:p>
            <a:pPr>
              <a:lnSpc>
                <a:spcPct val="90000"/>
              </a:lnSpc>
              <a:defRPr/>
            </a:pPr>
            <a:r>
              <a:rPr lang="en-US" altLang="en-US" smtClean="0">
                <a:effectLst>
                  <a:outerShdw blurRad="38100" dist="38100" dir="2700000" algn="tl">
                    <a:srgbClr val="000000"/>
                  </a:outerShdw>
                </a:effectLst>
                <a:latin typeface="Arial" charset="0"/>
              </a:rPr>
              <a:t>Even after nine severe plagues Pharaoh still refuses to let Israel go.</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5090"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45091" name="Rectangle 3"/>
          <p:cNvSpPr>
            <a:spLocks noGrp="1" noChangeArrowheads="1"/>
          </p:cNvSpPr>
          <p:nvPr>
            <p:ph type="body" idx="1"/>
          </p:nvPr>
        </p:nvSpPr>
        <p:spPr>
          <a:xfrm>
            <a:off x="685800" y="1524000"/>
            <a:ext cx="7848600" cy="2057400"/>
          </a:xfrm>
        </p:spPr>
        <p:txBody>
          <a:bodyPr/>
          <a:lstStyle/>
          <a:p>
            <a:pPr>
              <a:lnSpc>
                <a:spcPct val="90000"/>
              </a:lnSpc>
              <a:defRPr/>
            </a:pPr>
            <a:r>
              <a:rPr lang="en-US" altLang="en-US" smtClean="0">
                <a:effectLst>
                  <a:outerShdw blurRad="38100" dist="38100" dir="2700000" algn="tl">
                    <a:srgbClr val="000000"/>
                  </a:outerShdw>
                </a:effectLst>
                <a:latin typeface="Arial" charset="0"/>
              </a:rPr>
              <a:t>Even after nine severe plagues Pharaoh still refuses to let Israel go.</a:t>
            </a:r>
          </a:p>
          <a:p>
            <a:pPr>
              <a:lnSpc>
                <a:spcPct val="90000"/>
              </a:lnSpc>
              <a:defRPr/>
            </a:pPr>
            <a:r>
              <a:rPr lang="en-US" altLang="en-US" smtClean="0">
                <a:effectLst>
                  <a:outerShdw blurRad="38100" dist="38100" dir="2700000" algn="tl">
                    <a:srgbClr val="000000"/>
                  </a:outerShdw>
                </a:effectLst>
                <a:latin typeface="Arial" charset="0"/>
              </a:rPr>
              <a:t>God brings one last plague on Egypt (Exodus 11-12).</a:t>
            </a: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713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47139" name="Rectangle 3"/>
          <p:cNvSpPr>
            <a:spLocks noGrp="1" noChangeArrowheads="1"/>
          </p:cNvSpPr>
          <p:nvPr>
            <p:ph type="body" idx="1"/>
          </p:nvPr>
        </p:nvSpPr>
        <p:spPr>
          <a:xfrm>
            <a:off x="685800" y="1524000"/>
            <a:ext cx="7848600" cy="2590800"/>
          </a:xfrm>
        </p:spPr>
        <p:txBody>
          <a:bodyPr/>
          <a:lstStyle/>
          <a:p>
            <a:pPr>
              <a:lnSpc>
                <a:spcPct val="90000"/>
              </a:lnSpc>
              <a:defRPr/>
            </a:pPr>
            <a:r>
              <a:rPr lang="en-US" altLang="en-US" smtClean="0">
                <a:effectLst>
                  <a:outerShdw blurRad="38100" dist="38100" dir="2700000" algn="tl">
                    <a:srgbClr val="000000"/>
                  </a:outerShdw>
                </a:effectLst>
                <a:latin typeface="Arial" charset="0"/>
              </a:rPr>
              <a:t>Even after nine severe plagues Pharaoh still refuses to let Israel go.</a:t>
            </a:r>
          </a:p>
          <a:p>
            <a:pPr>
              <a:lnSpc>
                <a:spcPct val="90000"/>
              </a:lnSpc>
              <a:defRPr/>
            </a:pPr>
            <a:r>
              <a:rPr lang="en-US" altLang="en-US" smtClean="0">
                <a:effectLst>
                  <a:outerShdw blurRad="38100" dist="38100" dir="2700000" algn="tl">
                    <a:srgbClr val="000000"/>
                  </a:outerShdw>
                </a:effectLst>
                <a:latin typeface="Arial" charset="0"/>
              </a:rPr>
              <a:t>God brings one last plague on Egypt (Exodus 11-12).</a:t>
            </a:r>
          </a:p>
          <a:p>
            <a:pPr lvl="1">
              <a:lnSpc>
                <a:spcPct val="90000"/>
              </a:lnSpc>
              <a:defRPr/>
            </a:pPr>
            <a:r>
              <a:rPr lang="en-US" altLang="en-US" smtClean="0">
                <a:solidFill>
                  <a:schemeClr val="tx2"/>
                </a:solidFill>
                <a:effectLst>
                  <a:outerShdw blurRad="38100" dist="38100" dir="2700000" algn="tl">
                    <a:srgbClr val="000000"/>
                  </a:outerShdw>
                </a:effectLst>
                <a:latin typeface="Arial" charset="0"/>
              </a:rPr>
              <a:t>The death of the firstborn of each family.</a:t>
            </a: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918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49187" name="Rectangle 3"/>
          <p:cNvSpPr>
            <a:spLocks noGrp="1" noChangeArrowheads="1"/>
          </p:cNvSpPr>
          <p:nvPr>
            <p:ph type="body" idx="1"/>
          </p:nvPr>
        </p:nvSpPr>
        <p:spPr>
          <a:xfrm>
            <a:off x="685800" y="1524000"/>
            <a:ext cx="7848600" cy="3962400"/>
          </a:xfrm>
        </p:spPr>
        <p:txBody>
          <a:bodyPr/>
          <a:lstStyle/>
          <a:p>
            <a:pPr>
              <a:lnSpc>
                <a:spcPct val="90000"/>
              </a:lnSpc>
              <a:defRPr/>
            </a:pPr>
            <a:r>
              <a:rPr lang="en-US" altLang="en-US" smtClean="0">
                <a:effectLst>
                  <a:outerShdw blurRad="38100" dist="38100" dir="2700000" algn="tl">
                    <a:srgbClr val="000000"/>
                  </a:outerShdw>
                </a:effectLst>
                <a:latin typeface="Arial" charset="0"/>
              </a:rPr>
              <a:t>Even after nine severe plagues Pharaoh still refuses to let Israel go.</a:t>
            </a:r>
          </a:p>
          <a:p>
            <a:pPr>
              <a:lnSpc>
                <a:spcPct val="90000"/>
              </a:lnSpc>
              <a:defRPr/>
            </a:pPr>
            <a:r>
              <a:rPr lang="en-US" altLang="en-US" smtClean="0">
                <a:effectLst>
                  <a:outerShdw blurRad="38100" dist="38100" dir="2700000" algn="tl">
                    <a:srgbClr val="000000"/>
                  </a:outerShdw>
                </a:effectLst>
                <a:latin typeface="Arial" charset="0"/>
              </a:rPr>
              <a:t>God brings one last plague on Egypt (Exodus 11-12).</a:t>
            </a:r>
          </a:p>
          <a:p>
            <a:pPr lvl="1">
              <a:lnSpc>
                <a:spcPct val="90000"/>
              </a:lnSpc>
              <a:defRPr/>
            </a:pPr>
            <a:r>
              <a:rPr lang="en-US" altLang="en-US" smtClean="0">
                <a:solidFill>
                  <a:schemeClr val="tx2"/>
                </a:solidFill>
                <a:effectLst>
                  <a:outerShdw blurRad="38100" dist="38100" dir="2700000" algn="tl">
                    <a:srgbClr val="000000"/>
                  </a:outerShdw>
                </a:effectLst>
                <a:latin typeface="Arial" charset="0"/>
              </a:rPr>
              <a:t>The death of the firstborn of each family.</a:t>
            </a:r>
          </a:p>
          <a:p>
            <a:pPr lvl="1">
              <a:lnSpc>
                <a:spcPct val="90000"/>
              </a:lnSpc>
              <a:defRPr/>
            </a:pPr>
            <a:r>
              <a:rPr lang="en-US" altLang="en-US" smtClean="0">
                <a:solidFill>
                  <a:schemeClr val="tx2"/>
                </a:solidFill>
                <a:effectLst>
                  <a:outerShdw blurRad="38100" dist="38100" dir="2700000" algn="tl">
                    <a:srgbClr val="000000"/>
                  </a:outerShdw>
                </a:effectLst>
                <a:latin typeface="Arial" charset="0"/>
              </a:rPr>
              <a:t>Israel will be passed over if they put the blood of a lamb on their door-posts (Exodus 12:7, 12-13).</a:t>
            </a: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123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51235" name="Rectangle 3"/>
          <p:cNvSpPr>
            <a:spLocks noGrp="1" noChangeArrowheads="1"/>
          </p:cNvSpPr>
          <p:nvPr>
            <p:ph type="body" idx="1"/>
          </p:nvPr>
        </p:nvSpPr>
        <p:spPr>
          <a:xfrm>
            <a:off x="685800" y="1524000"/>
            <a:ext cx="7848600" cy="5029200"/>
          </a:xfrm>
        </p:spPr>
        <p:txBody>
          <a:bodyPr/>
          <a:lstStyle/>
          <a:p>
            <a:pPr>
              <a:lnSpc>
                <a:spcPct val="90000"/>
              </a:lnSpc>
              <a:defRPr/>
            </a:pPr>
            <a:r>
              <a:rPr lang="en-US" altLang="en-US" smtClean="0">
                <a:effectLst>
                  <a:outerShdw blurRad="38100" dist="38100" dir="2700000" algn="tl">
                    <a:srgbClr val="000000"/>
                  </a:outerShdw>
                </a:effectLst>
                <a:latin typeface="Arial" charset="0"/>
              </a:rPr>
              <a:t>Even after nine severe plagues Pharaoh still refuses to let Israel go.</a:t>
            </a:r>
          </a:p>
          <a:p>
            <a:pPr>
              <a:lnSpc>
                <a:spcPct val="90000"/>
              </a:lnSpc>
              <a:defRPr/>
            </a:pPr>
            <a:r>
              <a:rPr lang="en-US" altLang="en-US" smtClean="0">
                <a:effectLst>
                  <a:outerShdw blurRad="38100" dist="38100" dir="2700000" algn="tl">
                    <a:srgbClr val="000000"/>
                  </a:outerShdw>
                </a:effectLst>
                <a:latin typeface="Arial" charset="0"/>
              </a:rPr>
              <a:t>God brings one last plague on Egypt (Exodus 11-12).</a:t>
            </a:r>
          </a:p>
          <a:p>
            <a:pPr lvl="1">
              <a:lnSpc>
                <a:spcPct val="90000"/>
              </a:lnSpc>
              <a:defRPr/>
            </a:pPr>
            <a:r>
              <a:rPr lang="en-US" altLang="en-US" smtClean="0">
                <a:solidFill>
                  <a:schemeClr val="tx2"/>
                </a:solidFill>
                <a:effectLst>
                  <a:outerShdw blurRad="38100" dist="38100" dir="2700000" algn="tl">
                    <a:srgbClr val="000000"/>
                  </a:outerShdw>
                </a:effectLst>
                <a:latin typeface="Arial" charset="0"/>
              </a:rPr>
              <a:t>The death of the firstborn of each family.</a:t>
            </a:r>
          </a:p>
          <a:p>
            <a:pPr lvl="1">
              <a:lnSpc>
                <a:spcPct val="90000"/>
              </a:lnSpc>
              <a:defRPr/>
            </a:pPr>
            <a:r>
              <a:rPr lang="en-US" altLang="en-US" smtClean="0">
                <a:solidFill>
                  <a:schemeClr val="tx2"/>
                </a:solidFill>
                <a:effectLst>
                  <a:outerShdw blurRad="38100" dist="38100" dir="2700000" algn="tl">
                    <a:srgbClr val="000000"/>
                  </a:outerShdw>
                </a:effectLst>
                <a:latin typeface="Arial" charset="0"/>
              </a:rPr>
              <a:t>Israel will be passed over if they put the blood of a lamb on their door-posts (Exodus 12:7, 12-13).</a:t>
            </a:r>
          </a:p>
          <a:p>
            <a:pPr lvl="1">
              <a:lnSpc>
                <a:spcPct val="90000"/>
              </a:lnSpc>
              <a:defRPr/>
            </a:pPr>
            <a:r>
              <a:rPr lang="en-US" altLang="en-US" smtClean="0">
                <a:solidFill>
                  <a:schemeClr val="tx2"/>
                </a:solidFill>
                <a:effectLst>
                  <a:outerShdw blurRad="38100" dist="38100" dir="2700000" algn="tl">
                    <a:srgbClr val="000000"/>
                  </a:outerShdw>
                </a:effectLst>
                <a:latin typeface="Arial" charset="0"/>
              </a:rPr>
              <a:t>God commands Israel to keep a religious feast called the “Passover” to commemorate this (Exodus 12:14).</a:t>
            </a: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156675" name="Rectangle 3"/>
          <p:cNvSpPr>
            <a:spLocks noGrp="1" noChangeArrowheads="1"/>
          </p:cNvSpPr>
          <p:nvPr>
            <p:ph type="body" idx="1"/>
          </p:nvPr>
        </p:nvSpPr>
        <p:spPr>
          <a:xfrm>
            <a:off x="685800" y="1524000"/>
            <a:ext cx="7848600" cy="2133600"/>
          </a:xfrm>
        </p:spPr>
        <p:txBody>
          <a:bodyPr/>
          <a:lstStyle/>
          <a:p>
            <a:pPr>
              <a:lnSpc>
                <a:spcPct val="90000"/>
              </a:lnSpc>
              <a:defRPr/>
            </a:pPr>
            <a:r>
              <a:rPr lang="en-US" altLang="en-US" smtClean="0">
                <a:effectLst>
                  <a:outerShdw blurRad="38100" dist="38100" dir="2700000" algn="tl">
                    <a:srgbClr val="000000"/>
                  </a:outerShdw>
                </a:effectLst>
                <a:latin typeface="Arial" charset="0"/>
              </a:rPr>
              <a:t>Even after nine severe plagues Pharaoh still refuses to let Israel go.</a:t>
            </a:r>
          </a:p>
          <a:p>
            <a:pPr>
              <a:lnSpc>
                <a:spcPct val="90000"/>
              </a:lnSpc>
              <a:defRPr/>
            </a:pPr>
            <a:r>
              <a:rPr lang="en-US" altLang="en-US" smtClean="0">
                <a:effectLst>
                  <a:outerShdw blurRad="38100" dist="38100" dir="2700000" algn="tl">
                    <a:srgbClr val="000000"/>
                  </a:outerShdw>
                </a:effectLst>
                <a:latin typeface="Arial" charset="0"/>
              </a:rPr>
              <a:t>God brings one last plague on Egypt (Exodus 11-12).</a:t>
            </a: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3282"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353283" name="Rectangle 3"/>
          <p:cNvSpPr>
            <a:spLocks noGrp="1" noChangeArrowheads="1"/>
          </p:cNvSpPr>
          <p:nvPr>
            <p:ph type="body" idx="1"/>
          </p:nvPr>
        </p:nvSpPr>
        <p:spPr>
          <a:xfrm>
            <a:off x="685800" y="1524000"/>
            <a:ext cx="7848600" cy="2057400"/>
          </a:xfrm>
        </p:spPr>
        <p:txBody>
          <a:bodyPr/>
          <a:lstStyle/>
          <a:p>
            <a:pPr>
              <a:lnSpc>
                <a:spcPct val="90000"/>
              </a:lnSpc>
              <a:defRPr/>
            </a:pPr>
            <a:r>
              <a:rPr lang="en-US" altLang="en-US" smtClean="0">
                <a:effectLst>
                  <a:outerShdw blurRad="38100" dist="38100" dir="2700000" algn="tl">
                    <a:srgbClr val="000000"/>
                  </a:outerShdw>
                </a:effectLst>
                <a:latin typeface="Arial" charset="0"/>
              </a:rPr>
              <a:t>Even after nine severe plagues Pharaoh still refuses to let Israel go.</a:t>
            </a:r>
          </a:p>
          <a:p>
            <a:pPr>
              <a:lnSpc>
                <a:spcPct val="90000"/>
              </a:lnSpc>
              <a:defRPr/>
            </a:pPr>
            <a:r>
              <a:rPr lang="en-US" altLang="en-US" smtClean="0">
                <a:effectLst>
                  <a:outerShdw blurRad="38100" dist="38100" dir="2700000" algn="tl">
                    <a:srgbClr val="000000"/>
                  </a:outerShdw>
                </a:effectLst>
                <a:latin typeface="Arial" charset="0"/>
              </a:rPr>
              <a:t>God brings one last plague on Egypt (Exodus 11-12).</a:t>
            </a:r>
          </a:p>
        </p:txBody>
      </p:sp>
      <p:sp>
        <p:nvSpPr>
          <p:cNvPr id="353284" name="Rectangle 4"/>
          <p:cNvSpPr>
            <a:spLocks noChangeArrowheads="1"/>
          </p:cNvSpPr>
          <p:nvPr/>
        </p:nvSpPr>
        <p:spPr bwMode="auto">
          <a:xfrm>
            <a:off x="685800" y="3581400"/>
            <a:ext cx="78486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Pharaoh finally decides to let Israel leave Egypt.</a:t>
            </a: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1698"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541699" name="Rectangle 3"/>
          <p:cNvSpPr>
            <a:spLocks noGrp="1" noChangeArrowheads="1"/>
          </p:cNvSpPr>
          <p:nvPr>
            <p:ph type="body" idx="1"/>
          </p:nvPr>
        </p:nvSpPr>
        <p:spPr>
          <a:xfrm>
            <a:off x="685800" y="1524000"/>
            <a:ext cx="7848600" cy="2057400"/>
          </a:xfrm>
        </p:spPr>
        <p:txBody>
          <a:bodyPr/>
          <a:lstStyle/>
          <a:p>
            <a:pPr>
              <a:lnSpc>
                <a:spcPct val="90000"/>
              </a:lnSpc>
              <a:defRPr/>
            </a:pPr>
            <a:r>
              <a:rPr lang="en-US" altLang="en-US" smtClean="0">
                <a:effectLst>
                  <a:outerShdw blurRad="38100" dist="38100" dir="2700000" algn="tl">
                    <a:srgbClr val="000000"/>
                  </a:outerShdw>
                </a:effectLst>
                <a:latin typeface="Arial" charset="0"/>
              </a:rPr>
              <a:t>Even after nine severe plagues Pharaoh still refuses to let Israel go.</a:t>
            </a:r>
          </a:p>
          <a:p>
            <a:pPr>
              <a:lnSpc>
                <a:spcPct val="90000"/>
              </a:lnSpc>
              <a:defRPr/>
            </a:pPr>
            <a:r>
              <a:rPr lang="en-US" altLang="en-US" smtClean="0">
                <a:effectLst>
                  <a:outerShdw blurRad="38100" dist="38100" dir="2700000" algn="tl">
                    <a:srgbClr val="000000"/>
                  </a:outerShdw>
                </a:effectLst>
                <a:latin typeface="Arial" charset="0"/>
              </a:rPr>
              <a:t>God brings one last plague on Egypt (Exodus 11-12).</a:t>
            </a:r>
          </a:p>
        </p:txBody>
      </p:sp>
      <p:sp>
        <p:nvSpPr>
          <p:cNvPr id="541700" name="Rectangle 4"/>
          <p:cNvSpPr>
            <a:spLocks noChangeArrowheads="1"/>
          </p:cNvSpPr>
          <p:nvPr/>
        </p:nvSpPr>
        <p:spPr bwMode="auto">
          <a:xfrm>
            <a:off x="685800" y="3581400"/>
            <a:ext cx="78486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Pharaoh finally decides to let Israel leave Egypt.</a:t>
            </a:r>
          </a:p>
        </p:txBody>
      </p:sp>
      <p:sp>
        <p:nvSpPr>
          <p:cNvPr id="100357" name="Rectangle 5"/>
          <p:cNvSpPr>
            <a:spLocks noChangeArrowheads="1"/>
          </p:cNvSpPr>
          <p:nvPr/>
        </p:nvSpPr>
        <p:spPr bwMode="auto">
          <a:xfrm>
            <a:off x="1600200" y="29718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en-US" sz="2800" i="1">
                <a:solidFill>
                  <a:schemeClr val="bg2"/>
                </a:solidFill>
              </a:rPr>
              <a:t>“Then he called for Moses and Aaron by night, and said, ‘Rise and go out from among my people, both you and the children of Israel. And go, serve the LORD as you have said’” (Exodus 12:31).</a:t>
            </a: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3746"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543747" name="Rectangle 3"/>
          <p:cNvSpPr>
            <a:spLocks noGrp="1" noChangeArrowheads="1"/>
          </p:cNvSpPr>
          <p:nvPr>
            <p:ph type="body" idx="1"/>
          </p:nvPr>
        </p:nvSpPr>
        <p:spPr>
          <a:xfrm>
            <a:off x="685800" y="1524000"/>
            <a:ext cx="7848600" cy="2057400"/>
          </a:xfrm>
        </p:spPr>
        <p:txBody>
          <a:bodyPr/>
          <a:lstStyle/>
          <a:p>
            <a:pPr>
              <a:lnSpc>
                <a:spcPct val="90000"/>
              </a:lnSpc>
              <a:defRPr/>
            </a:pPr>
            <a:r>
              <a:rPr lang="en-US" altLang="en-US" smtClean="0">
                <a:effectLst>
                  <a:outerShdw blurRad="38100" dist="38100" dir="2700000" algn="tl">
                    <a:srgbClr val="000000"/>
                  </a:outerShdw>
                </a:effectLst>
                <a:latin typeface="Arial" charset="0"/>
              </a:rPr>
              <a:t>Even after nine severe plagues Pharaoh still refuses to let Israel go.</a:t>
            </a:r>
          </a:p>
          <a:p>
            <a:pPr>
              <a:lnSpc>
                <a:spcPct val="90000"/>
              </a:lnSpc>
              <a:defRPr/>
            </a:pPr>
            <a:r>
              <a:rPr lang="en-US" altLang="en-US" smtClean="0">
                <a:effectLst>
                  <a:outerShdw blurRad="38100" dist="38100" dir="2700000" algn="tl">
                    <a:srgbClr val="000000"/>
                  </a:outerShdw>
                </a:effectLst>
                <a:latin typeface="Arial" charset="0"/>
              </a:rPr>
              <a:t>God brings one last plague on Egypt (Exodus 11-12).</a:t>
            </a:r>
          </a:p>
        </p:txBody>
      </p:sp>
      <p:sp>
        <p:nvSpPr>
          <p:cNvPr id="543748" name="Rectangle 4"/>
          <p:cNvSpPr>
            <a:spLocks noChangeArrowheads="1"/>
          </p:cNvSpPr>
          <p:nvPr/>
        </p:nvSpPr>
        <p:spPr bwMode="auto">
          <a:xfrm>
            <a:off x="685800" y="3581400"/>
            <a:ext cx="78486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Pharaoh finally decides to let Israel leave Egypt.</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5794" name="Rectangle 2"/>
          <p:cNvSpPr>
            <a:spLocks noGrp="1" noChangeArrowheads="1"/>
          </p:cNvSpPr>
          <p:nvPr>
            <p:ph type="title"/>
          </p:nvPr>
        </p:nvSpPr>
        <p:spPr>
          <a:xfrm>
            <a:off x="228600" y="304800"/>
            <a:ext cx="8686800" cy="1143000"/>
          </a:xfrm>
        </p:spPr>
        <p:txBody>
          <a:bodyPr/>
          <a:lstStyle/>
          <a:p>
            <a:pPr>
              <a:defRPr/>
            </a:pPr>
            <a:r>
              <a:rPr lang="en-US" altLang="en-US" sz="4600" smtClean="0">
                <a:effectLst>
                  <a:outerShdw blurRad="38100" dist="38100" dir="2700000" algn="tl">
                    <a:srgbClr val="000000"/>
                  </a:outerShdw>
                </a:effectLst>
                <a:latin typeface="Arial" charset="0"/>
              </a:rPr>
              <a:t>Promise #2– The Land</a:t>
            </a:r>
            <a:endParaRPr lang="en-US" altLang="en-US" sz="4800" smtClean="0"/>
          </a:p>
        </p:txBody>
      </p:sp>
      <p:sp>
        <p:nvSpPr>
          <p:cNvPr id="545795" name="Rectangle 3"/>
          <p:cNvSpPr>
            <a:spLocks noGrp="1" noChangeArrowheads="1"/>
          </p:cNvSpPr>
          <p:nvPr>
            <p:ph type="body" idx="1"/>
          </p:nvPr>
        </p:nvSpPr>
        <p:spPr>
          <a:xfrm>
            <a:off x="685800" y="1524000"/>
            <a:ext cx="7848600" cy="2057400"/>
          </a:xfrm>
        </p:spPr>
        <p:txBody>
          <a:bodyPr/>
          <a:lstStyle/>
          <a:p>
            <a:pPr>
              <a:lnSpc>
                <a:spcPct val="90000"/>
              </a:lnSpc>
              <a:defRPr/>
            </a:pPr>
            <a:r>
              <a:rPr lang="en-US" altLang="en-US" smtClean="0">
                <a:effectLst>
                  <a:outerShdw blurRad="38100" dist="38100" dir="2700000" algn="tl">
                    <a:srgbClr val="000000"/>
                  </a:outerShdw>
                </a:effectLst>
                <a:latin typeface="Arial" charset="0"/>
              </a:rPr>
              <a:t>Even after nine severe plagues Pharaoh still refuses to let Israel go.</a:t>
            </a:r>
          </a:p>
          <a:p>
            <a:pPr>
              <a:lnSpc>
                <a:spcPct val="90000"/>
              </a:lnSpc>
              <a:defRPr/>
            </a:pPr>
            <a:r>
              <a:rPr lang="en-US" altLang="en-US" smtClean="0">
                <a:effectLst>
                  <a:outerShdw blurRad="38100" dist="38100" dir="2700000" algn="tl">
                    <a:srgbClr val="000000"/>
                  </a:outerShdw>
                </a:effectLst>
                <a:latin typeface="Arial" charset="0"/>
              </a:rPr>
              <a:t>God brings one last plague on Egypt (Exodus 11-12).</a:t>
            </a:r>
          </a:p>
        </p:txBody>
      </p:sp>
      <p:sp>
        <p:nvSpPr>
          <p:cNvPr id="545796" name="Rectangle 4"/>
          <p:cNvSpPr>
            <a:spLocks noChangeArrowheads="1"/>
          </p:cNvSpPr>
          <p:nvPr/>
        </p:nvSpPr>
        <p:spPr bwMode="auto">
          <a:xfrm>
            <a:off x="685800" y="3581400"/>
            <a:ext cx="78486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defRPr/>
            </a:pPr>
            <a:r>
              <a:rPr lang="en-US" altLang="en-US" smtClean="0">
                <a:effectLst>
                  <a:outerShdw blurRad="38100" dist="38100" dir="2700000" algn="tl">
                    <a:srgbClr val="000000"/>
                  </a:outerShdw>
                </a:effectLst>
                <a:latin typeface="Arial" charset="0"/>
              </a:rPr>
              <a:t>Pharaoh finally decides to let Israel leave Egypt.</a:t>
            </a:r>
          </a:p>
        </p:txBody>
      </p:sp>
      <p:sp>
        <p:nvSpPr>
          <p:cNvPr id="545797" name="Rectangle 5"/>
          <p:cNvSpPr>
            <a:spLocks noChangeArrowheads="1"/>
          </p:cNvSpPr>
          <p:nvPr/>
        </p:nvSpPr>
        <p:spPr bwMode="auto">
          <a:xfrm>
            <a:off x="685800" y="4495800"/>
            <a:ext cx="78486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90000"/>
              </a:lnSpc>
              <a:defRPr/>
            </a:pPr>
            <a:r>
              <a:rPr lang="en-US" altLang="en-US" smtClean="0">
                <a:effectLst>
                  <a:outerShdw blurRad="38100" dist="38100" dir="2700000" algn="tl">
                    <a:srgbClr val="000000"/>
                  </a:outerShdw>
                </a:effectLst>
                <a:latin typeface="Arial" charset="0"/>
              </a:rPr>
              <a:t>The people of Israel leave Egypt to go to the promised land.</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Designs\RIBBONS.POT</Template>
  <TotalTime>1119</TotalTime>
  <Words>8340</Words>
  <Application>Microsoft Office PowerPoint</Application>
  <PresentationFormat>On-screen Show (4:3)</PresentationFormat>
  <Paragraphs>1059</Paragraphs>
  <Slides>195</Slides>
  <Notes>190</Notes>
  <HiddenSlides>0</HiddenSlides>
  <MMClips>0</MMClips>
  <ScaleCrop>false</ScaleCrop>
  <HeadingPairs>
    <vt:vector size="4" baseType="variant">
      <vt:variant>
        <vt:lpstr>Theme</vt:lpstr>
      </vt:variant>
      <vt:variant>
        <vt:i4>1</vt:i4>
      </vt:variant>
      <vt:variant>
        <vt:lpstr>Slide Titles</vt:lpstr>
      </vt:variant>
      <vt:variant>
        <vt:i4>195</vt:i4>
      </vt:variant>
    </vt:vector>
  </HeadingPairs>
  <TitlesOfParts>
    <vt:vector size="196" baseType="lpstr">
      <vt:lpstr>Default Design</vt:lpstr>
      <vt:lpstr>Overview of the Bible</vt:lpstr>
      <vt:lpstr>Overview of the Bible</vt:lpstr>
      <vt:lpstr>Overview of the Bible</vt:lpstr>
      <vt:lpstr>Overview of the Bible</vt:lpstr>
      <vt:lpstr>Overview of the Bible</vt:lpstr>
      <vt:lpstr>The Bible Tells Us About Sin</vt:lpstr>
      <vt:lpstr>The Bible Tells Us About Sin</vt:lpstr>
      <vt:lpstr>The Bible Tells Us About Sin</vt:lpstr>
      <vt:lpstr>The Bible Tells Us About Sin</vt:lpstr>
      <vt:lpstr>The Bible Tells Us About Sin</vt:lpstr>
      <vt:lpstr>The Bible Tells Us About Sin</vt:lpstr>
      <vt:lpstr>The Bible Tells Us About Sin</vt:lpstr>
      <vt:lpstr>The Bible Tells Us About Sin</vt:lpstr>
      <vt:lpstr>The Bible Tells Us About God’s Plan</vt:lpstr>
      <vt:lpstr>The Bible Tells Us About God’s Plan</vt:lpstr>
      <vt:lpstr>The Bible Tells Us About God’s Plan</vt:lpstr>
      <vt:lpstr>The Bible Tells Us About God’s Plan</vt:lpstr>
      <vt:lpstr>The Bible Tells Us About God’s Plan</vt:lpstr>
      <vt:lpstr>The Bible Tells Us About God’s Plan</vt:lpstr>
      <vt:lpstr>The Bible Tells Us About God’s Plan</vt:lpstr>
      <vt:lpstr>God’s Plan &amp; Abraham</vt:lpstr>
      <vt:lpstr>God’s Plan &amp; Abraham</vt:lpstr>
      <vt:lpstr>God’s Plan &amp; Abraham</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God Makes A Covenant With Israel</vt:lpstr>
      <vt:lpstr>God Makes A Covenant With Israel</vt:lpstr>
      <vt:lpstr>God Makes A Covenant With Israel</vt:lpstr>
      <vt:lpstr>God Makes A Covenant With Israel</vt:lpstr>
      <vt:lpstr>God Makes A Covenant With Israel</vt:lpstr>
      <vt:lpstr>God Makes A Covenant With Israel</vt:lpstr>
      <vt:lpstr>God Gives Israel His Law</vt:lpstr>
      <vt:lpstr>God Gives Israel His Law</vt:lpstr>
      <vt:lpstr>God Gives Israel His Law</vt:lpstr>
      <vt:lpstr>God Gives Israel His Law</vt:lpstr>
      <vt:lpstr>God Gives Israel His Law</vt:lpstr>
      <vt:lpstr>God Gives Israel His Law</vt:lpstr>
      <vt:lpstr>God Gives Israel His Law</vt:lpstr>
      <vt:lpstr>God Gives Israel His Law</vt:lpstr>
      <vt:lpstr>God Gives Israel His Law</vt:lpstr>
      <vt:lpstr>God Gives Israel His Law</vt:lpstr>
      <vt:lpstr>God Gives Israel His Law</vt:lpstr>
      <vt:lpstr>God Gives Israel His Law</vt:lpstr>
      <vt:lpstr>God Gives Israel His Law</vt:lpstr>
      <vt:lpstr>God Gives Israel His Law</vt:lpstr>
      <vt:lpstr>God Gives Israel His Law</vt:lpstr>
      <vt:lpstr>God Gives Israel His Law</vt:lpstr>
      <vt:lpstr>God Gives Israel His Law</vt:lpstr>
      <vt:lpstr>God Gives Israel His Law</vt:lpstr>
      <vt:lpstr>Israel Must Offer Sacrifices For Sin</vt:lpstr>
      <vt:lpstr>Israel Must Offer Sacrifices For Sin</vt:lpstr>
      <vt:lpstr>Israel Must Offer Sacrifices For Sin</vt:lpstr>
      <vt:lpstr>Israel Must Offer Sacrifices For Sin</vt:lpstr>
      <vt:lpstr>Israel Must Offer Sacrifices For Sin</vt:lpstr>
      <vt:lpstr>Israel Must Offer Sacrifices For Sin</vt:lpstr>
      <vt:lpstr>God Gives Israel His Law</vt:lpstr>
      <vt:lpstr>God Gives Israel His Law</vt:lpstr>
      <vt:lpstr>God Gives Israel His Law</vt:lpstr>
      <vt:lpstr>God Gives Israel His Law</vt:lpstr>
      <vt:lpstr>God Gives Israel His Law</vt:lpstr>
      <vt:lpstr>God Gives Israel His Law</vt:lpstr>
      <vt:lpstr>God Gives Israel His Law</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lpstr>Promise #2– The Land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David Dann</dc:creator>
  <cp:lastModifiedBy>Dave</cp:lastModifiedBy>
  <cp:revision>92</cp:revision>
  <cp:lastPrinted>2018-09-03T14:04:45Z</cp:lastPrinted>
  <dcterms:created xsi:type="dcterms:W3CDTF">2004-03-11T22:01:36Z</dcterms:created>
  <dcterms:modified xsi:type="dcterms:W3CDTF">2018-09-03T14:05:20Z</dcterms:modified>
</cp:coreProperties>
</file>