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slides/slide120.xml" ContentType="application/vnd.openxmlformats-officedocument.presentationml.slide+xml"/>
  <Override PartName="/ppt/slides/slide121.xml" ContentType="application/vnd.openxmlformats-officedocument.presentationml.slide+xml"/>
  <Override PartName="/ppt/slides/slide122.xml" ContentType="application/vnd.openxmlformats-officedocument.presentationml.slide+xml"/>
  <Override PartName="/ppt/slides/slide123.xml" ContentType="application/vnd.openxmlformats-officedocument.presentationml.slide+xml"/>
  <Override PartName="/ppt/slides/slide124.xml" ContentType="application/vnd.openxmlformats-officedocument.presentationml.slide+xml"/>
  <Override PartName="/ppt/slides/slide125.xml" ContentType="application/vnd.openxmlformats-officedocument.presentationml.slide+xml"/>
  <Override PartName="/ppt/slides/slide126.xml" ContentType="application/vnd.openxmlformats-officedocument.presentationml.slide+xml"/>
  <Override PartName="/ppt/slides/slide127.xml" ContentType="application/vnd.openxmlformats-officedocument.presentationml.slide+xml"/>
  <Override PartName="/ppt/slides/slide128.xml" ContentType="application/vnd.openxmlformats-officedocument.presentationml.slide+xml"/>
  <Override PartName="/ppt/slides/slide129.xml" ContentType="application/vnd.openxmlformats-officedocument.presentationml.slide+xml"/>
  <Override PartName="/ppt/slides/slide130.xml" ContentType="application/vnd.openxmlformats-officedocument.presentationml.slide+xml"/>
  <Override PartName="/ppt/slides/slide131.xml" ContentType="application/vnd.openxmlformats-officedocument.presentationml.slide+xml"/>
  <Override PartName="/ppt/slides/slide132.xml" ContentType="application/vnd.openxmlformats-officedocument.presentationml.slide+xml"/>
  <Override PartName="/ppt/slides/slide133.xml" ContentType="application/vnd.openxmlformats-officedocument.presentationml.slide+xml"/>
  <Override PartName="/ppt/slides/slide134.xml" ContentType="application/vnd.openxmlformats-officedocument.presentationml.slide+xml"/>
  <Override PartName="/ppt/slides/slide135.xml" ContentType="application/vnd.openxmlformats-officedocument.presentationml.slide+xml"/>
  <Override PartName="/ppt/slides/slide136.xml" ContentType="application/vnd.openxmlformats-officedocument.presentationml.slide+xml"/>
  <Override PartName="/ppt/slides/slide137.xml" ContentType="application/vnd.openxmlformats-officedocument.presentationml.slide+xml"/>
  <Override PartName="/ppt/slides/slide138.xml" ContentType="application/vnd.openxmlformats-officedocument.presentationml.slide+xml"/>
  <Override PartName="/ppt/slides/slide139.xml" ContentType="application/vnd.openxmlformats-officedocument.presentationml.slide+xml"/>
  <Override PartName="/ppt/slides/slide140.xml" ContentType="application/vnd.openxmlformats-officedocument.presentationml.slide+xml"/>
  <Override PartName="/ppt/slides/slide141.xml" ContentType="application/vnd.openxmlformats-officedocument.presentationml.slide+xml"/>
  <Override PartName="/ppt/slides/slide142.xml" ContentType="application/vnd.openxmlformats-officedocument.presentationml.slide+xml"/>
  <Override PartName="/ppt/slides/slide143.xml" ContentType="application/vnd.openxmlformats-officedocument.presentationml.slide+xml"/>
  <Override PartName="/ppt/slides/slide144.xml" ContentType="application/vnd.openxmlformats-officedocument.presentationml.slide+xml"/>
  <Override PartName="/ppt/slides/slide145.xml" ContentType="application/vnd.openxmlformats-officedocument.presentationml.slide+xml"/>
  <Override PartName="/ppt/slides/slide146.xml" ContentType="application/vnd.openxmlformats-officedocument.presentationml.slide+xml"/>
  <Override PartName="/ppt/slides/slide147.xml" ContentType="application/vnd.openxmlformats-officedocument.presentationml.slide+xml"/>
  <Override PartName="/ppt/slides/slide148.xml" ContentType="application/vnd.openxmlformats-officedocument.presentationml.slide+xml"/>
  <Override PartName="/ppt/slides/slide149.xml" ContentType="application/vnd.openxmlformats-officedocument.presentationml.slide+xml"/>
  <Override PartName="/ppt/slides/slide150.xml" ContentType="application/vnd.openxmlformats-officedocument.presentationml.slide+xml"/>
  <Override PartName="/ppt/slides/slide151.xml" ContentType="application/vnd.openxmlformats-officedocument.presentationml.slide+xml"/>
  <Override PartName="/ppt/slides/slide152.xml" ContentType="application/vnd.openxmlformats-officedocument.presentationml.slide+xml"/>
  <Override PartName="/ppt/slides/slide15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notesSlides/notesSlide45.xml" ContentType="application/vnd.openxmlformats-officedocument.presentationml.notesSlide+xml"/>
  <Override PartName="/ppt/notesSlides/notesSlide46.xml" ContentType="application/vnd.openxmlformats-officedocument.presentationml.notesSlide+xml"/>
  <Override PartName="/ppt/notesSlides/notesSlide47.xml" ContentType="application/vnd.openxmlformats-officedocument.presentationml.notesSlide+xml"/>
  <Override PartName="/ppt/notesSlides/notesSlide48.xml" ContentType="application/vnd.openxmlformats-officedocument.presentationml.notesSlide+xml"/>
  <Override PartName="/ppt/notesSlides/notesSlide49.xml" ContentType="application/vnd.openxmlformats-officedocument.presentationml.notesSlide+xml"/>
  <Override PartName="/ppt/notesSlides/notesSlide50.xml" ContentType="application/vnd.openxmlformats-officedocument.presentationml.notesSlide+xml"/>
  <Override PartName="/ppt/notesSlides/notesSlide51.xml" ContentType="application/vnd.openxmlformats-officedocument.presentationml.notesSlide+xml"/>
  <Override PartName="/ppt/notesSlides/notesSlide52.xml" ContentType="application/vnd.openxmlformats-officedocument.presentationml.notesSlide+xml"/>
  <Override PartName="/ppt/notesSlides/notesSlide53.xml" ContentType="application/vnd.openxmlformats-officedocument.presentationml.notesSlide+xml"/>
  <Override PartName="/ppt/notesSlides/notesSlide54.xml" ContentType="application/vnd.openxmlformats-officedocument.presentationml.notesSlide+xml"/>
  <Override PartName="/ppt/notesSlides/notesSlide55.xml" ContentType="application/vnd.openxmlformats-officedocument.presentationml.notesSlide+xml"/>
  <Override PartName="/ppt/notesSlides/notesSlide56.xml" ContentType="application/vnd.openxmlformats-officedocument.presentationml.notesSlide+xml"/>
  <Override PartName="/ppt/notesSlides/notesSlide57.xml" ContentType="application/vnd.openxmlformats-officedocument.presentationml.notesSlide+xml"/>
  <Override PartName="/ppt/notesSlides/notesSlide58.xml" ContentType="application/vnd.openxmlformats-officedocument.presentationml.notesSlide+xml"/>
  <Override PartName="/ppt/notesSlides/notesSlide59.xml" ContentType="application/vnd.openxmlformats-officedocument.presentationml.notesSlide+xml"/>
  <Override PartName="/ppt/notesSlides/notesSlide60.xml" ContentType="application/vnd.openxmlformats-officedocument.presentationml.notesSlide+xml"/>
  <Override PartName="/ppt/notesSlides/notesSlide61.xml" ContentType="application/vnd.openxmlformats-officedocument.presentationml.notesSlide+xml"/>
  <Override PartName="/ppt/notesSlides/notesSlide62.xml" ContentType="application/vnd.openxmlformats-officedocument.presentationml.notesSlide+xml"/>
  <Override PartName="/ppt/notesSlides/notesSlide63.xml" ContentType="application/vnd.openxmlformats-officedocument.presentationml.notesSlide+xml"/>
  <Override PartName="/ppt/notesSlides/notesSlide64.xml" ContentType="application/vnd.openxmlformats-officedocument.presentationml.notesSlide+xml"/>
  <Override PartName="/ppt/notesSlides/notesSlide65.xml" ContentType="application/vnd.openxmlformats-officedocument.presentationml.notesSlide+xml"/>
  <Override PartName="/ppt/notesSlides/notesSlide66.xml" ContentType="application/vnd.openxmlformats-officedocument.presentationml.notesSlide+xml"/>
  <Override PartName="/ppt/notesSlides/notesSlide67.xml" ContentType="application/vnd.openxmlformats-officedocument.presentationml.notesSlide+xml"/>
  <Override PartName="/ppt/notesSlides/notesSlide68.xml" ContentType="application/vnd.openxmlformats-officedocument.presentationml.notesSlide+xml"/>
  <Override PartName="/ppt/notesSlides/notesSlide69.xml" ContentType="application/vnd.openxmlformats-officedocument.presentationml.notesSlide+xml"/>
  <Override PartName="/ppt/notesSlides/notesSlide70.xml" ContentType="application/vnd.openxmlformats-officedocument.presentationml.notesSlide+xml"/>
  <Override PartName="/ppt/notesSlides/notesSlide71.xml" ContentType="application/vnd.openxmlformats-officedocument.presentationml.notesSlide+xml"/>
  <Override PartName="/ppt/notesSlides/notesSlide72.xml" ContentType="application/vnd.openxmlformats-officedocument.presentationml.notesSlide+xml"/>
  <Override PartName="/ppt/notesSlides/notesSlide73.xml" ContentType="application/vnd.openxmlformats-officedocument.presentationml.notesSlide+xml"/>
  <Override PartName="/ppt/notesSlides/notesSlide74.xml" ContentType="application/vnd.openxmlformats-officedocument.presentationml.notesSlide+xml"/>
  <Override PartName="/ppt/notesSlides/notesSlide75.xml" ContentType="application/vnd.openxmlformats-officedocument.presentationml.notesSlide+xml"/>
  <Override PartName="/ppt/notesSlides/notesSlide76.xml" ContentType="application/vnd.openxmlformats-officedocument.presentationml.notesSlide+xml"/>
  <Override PartName="/ppt/notesSlides/notesSlide77.xml" ContentType="application/vnd.openxmlformats-officedocument.presentationml.notesSlide+xml"/>
  <Override PartName="/ppt/notesSlides/notesSlide78.xml" ContentType="application/vnd.openxmlformats-officedocument.presentationml.notesSlide+xml"/>
  <Override PartName="/ppt/notesSlides/notesSlide79.xml" ContentType="application/vnd.openxmlformats-officedocument.presentationml.notesSlide+xml"/>
  <Override PartName="/ppt/notesSlides/notesSlide80.xml" ContentType="application/vnd.openxmlformats-officedocument.presentationml.notesSlide+xml"/>
  <Override PartName="/ppt/notesSlides/notesSlide81.xml" ContentType="application/vnd.openxmlformats-officedocument.presentationml.notesSlide+xml"/>
  <Override PartName="/ppt/notesSlides/notesSlide82.xml" ContentType="application/vnd.openxmlformats-officedocument.presentationml.notesSlide+xml"/>
  <Override PartName="/ppt/notesSlides/notesSlide83.xml" ContentType="application/vnd.openxmlformats-officedocument.presentationml.notesSlide+xml"/>
  <Override PartName="/ppt/notesSlides/notesSlide84.xml" ContentType="application/vnd.openxmlformats-officedocument.presentationml.notesSlide+xml"/>
  <Override PartName="/ppt/notesSlides/notesSlide85.xml" ContentType="application/vnd.openxmlformats-officedocument.presentationml.notesSlide+xml"/>
  <Override PartName="/ppt/notesSlides/notesSlide86.xml" ContentType="application/vnd.openxmlformats-officedocument.presentationml.notesSlide+xml"/>
  <Override PartName="/ppt/notesSlides/notesSlide87.xml" ContentType="application/vnd.openxmlformats-officedocument.presentationml.notesSlide+xml"/>
  <Override PartName="/ppt/notesSlides/notesSlide88.xml" ContentType="application/vnd.openxmlformats-officedocument.presentationml.notesSlide+xml"/>
  <Override PartName="/ppt/notesSlides/notesSlide89.xml" ContentType="application/vnd.openxmlformats-officedocument.presentationml.notesSlide+xml"/>
  <Override PartName="/ppt/notesSlides/notesSlide90.xml" ContentType="application/vnd.openxmlformats-officedocument.presentationml.notesSlide+xml"/>
  <Override PartName="/ppt/notesSlides/notesSlide91.xml" ContentType="application/vnd.openxmlformats-officedocument.presentationml.notesSlide+xml"/>
  <Override PartName="/ppt/notesSlides/notesSlide92.xml" ContentType="application/vnd.openxmlformats-officedocument.presentationml.notesSlide+xml"/>
  <Override PartName="/ppt/notesSlides/notesSlide93.xml" ContentType="application/vnd.openxmlformats-officedocument.presentationml.notesSlide+xml"/>
  <Override PartName="/ppt/notesSlides/notesSlide94.xml" ContentType="application/vnd.openxmlformats-officedocument.presentationml.notesSlide+xml"/>
  <Override PartName="/ppt/notesSlides/notesSlide95.xml" ContentType="application/vnd.openxmlformats-officedocument.presentationml.notesSlide+xml"/>
  <Override PartName="/ppt/notesSlides/notesSlide96.xml" ContentType="application/vnd.openxmlformats-officedocument.presentationml.notesSlide+xml"/>
  <Override PartName="/ppt/notesSlides/notesSlide97.xml" ContentType="application/vnd.openxmlformats-officedocument.presentationml.notesSlide+xml"/>
  <Override PartName="/ppt/notesSlides/notesSlide98.xml" ContentType="application/vnd.openxmlformats-officedocument.presentationml.notesSlide+xml"/>
  <Override PartName="/ppt/notesSlides/notesSlide99.xml" ContentType="application/vnd.openxmlformats-officedocument.presentationml.notesSlide+xml"/>
  <Override PartName="/ppt/notesSlides/notesSlide100.xml" ContentType="application/vnd.openxmlformats-officedocument.presentationml.notesSlide+xml"/>
  <Override PartName="/ppt/notesSlides/notesSlide101.xml" ContentType="application/vnd.openxmlformats-officedocument.presentationml.notesSlide+xml"/>
  <Override PartName="/ppt/notesSlides/notesSlide102.xml" ContentType="application/vnd.openxmlformats-officedocument.presentationml.notesSlide+xml"/>
  <Override PartName="/ppt/notesSlides/notesSlide103.xml" ContentType="application/vnd.openxmlformats-officedocument.presentationml.notesSlide+xml"/>
  <Override PartName="/ppt/notesSlides/notesSlide104.xml" ContentType="application/vnd.openxmlformats-officedocument.presentationml.notesSlide+xml"/>
  <Override PartName="/ppt/notesSlides/notesSlide105.xml" ContentType="application/vnd.openxmlformats-officedocument.presentationml.notesSlide+xml"/>
  <Override PartName="/ppt/notesSlides/notesSlide106.xml" ContentType="application/vnd.openxmlformats-officedocument.presentationml.notesSlide+xml"/>
  <Override PartName="/ppt/notesSlides/notesSlide107.xml" ContentType="application/vnd.openxmlformats-officedocument.presentationml.notesSlide+xml"/>
  <Override PartName="/ppt/notesSlides/notesSlide108.xml" ContentType="application/vnd.openxmlformats-officedocument.presentationml.notesSlide+xml"/>
  <Override PartName="/ppt/notesSlides/notesSlide109.xml" ContentType="application/vnd.openxmlformats-officedocument.presentationml.notesSlide+xml"/>
  <Override PartName="/ppt/notesSlides/notesSlide110.xml" ContentType="application/vnd.openxmlformats-officedocument.presentationml.notesSlide+xml"/>
  <Override PartName="/ppt/notesSlides/notesSlide111.xml" ContentType="application/vnd.openxmlformats-officedocument.presentationml.notesSlide+xml"/>
  <Override PartName="/ppt/notesSlides/notesSlide112.xml" ContentType="application/vnd.openxmlformats-officedocument.presentationml.notesSlide+xml"/>
  <Override PartName="/ppt/notesSlides/notesSlide113.xml" ContentType="application/vnd.openxmlformats-officedocument.presentationml.notesSlide+xml"/>
  <Override PartName="/ppt/notesSlides/notesSlide114.xml" ContentType="application/vnd.openxmlformats-officedocument.presentationml.notesSlide+xml"/>
  <Override PartName="/ppt/notesSlides/notesSlide115.xml" ContentType="application/vnd.openxmlformats-officedocument.presentationml.notesSlide+xml"/>
  <Override PartName="/ppt/notesSlides/notesSlide116.xml" ContentType="application/vnd.openxmlformats-officedocument.presentationml.notesSlide+xml"/>
  <Override PartName="/ppt/notesSlides/notesSlide117.xml" ContentType="application/vnd.openxmlformats-officedocument.presentationml.notesSlide+xml"/>
  <Override PartName="/ppt/notesSlides/notesSlide118.xml" ContentType="application/vnd.openxmlformats-officedocument.presentationml.notesSlide+xml"/>
  <Override PartName="/ppt/notesSlides/notesSlide119.xml" ContentType="application/vnd.openxmlformats-officedocument.presentationml.notesSlide+xml"/>
  <Override PartName="/ppt/notesSlides/notesSlide120.xml" ContentType="application/vnd.openxmlformats-officedocument.presentationml.notesSlide+xml"/>
  <Override PartName="/ppt/notesSlides/notesSlide121.xml" ContentType="application/vnd.openxmlformats-officedocument.presentationml.notesSlide+xml"/>
  <Override PartName="/ppt/notesSlides/notesSlide122.xml" ContentType="application/vnd.openxmlformats-officedocument.presentationml.notesSlide+xml"/>
  <Override PartName="/ppt/notesSlides/notesSlide123.xml" ContentType="application/vnd.openxmlformats-officedocument.presentationml.notesSlide+xml"/>
  <Override PartName="/ppt/notesSlides/notesSlide124.xml" ContentType="application/vnd.openxmlformats-officedocument.presentationml.notesSlide+xml"/>
  <Override PartName="/ppt/notesSlides/notesSlide125.xml" ContentType="application/vnd.openxmlformats-officedocument.presentationml.notesSlide+xml"/>
  <Override PartName="/ppt/notesSlides/notesSlide126.xml" ContentType="application/vnd.openxmlformats-officedocument.presentationml.notesSlide+xml"/>
  <Override PartName="/ppt/notesSlides/notesSlide127.xml" ContentType="application/vnd.openxmlformats-officedocument.presentationml.notesSlide+xml"/>
  <Override PartName="/ppt/notesSlides/notesSlide128.xml" ContentType="application/vnd.openxmlformats-officedocument.presentationml.notesSlide+xml"/>
  <Override PartName="/ppt/notesSlides/notesSlide129.xml" ContentType="application/vnd.openxmlformats-officedocument.presentationml.notesSlide+xml"/>
  <Override PartName="/ppt/notesSlides/notesSlide130.xml" ContentType="application/vnd.openxmlformats-officedocument.presentationml.notesSlide+xml"/>
  <Override PartName="/ppt/notesSlides/notesSlide131.xml" ContentType="application/vnd.openxmlformats-officedocument.presentationml.notesSlide+xml"/>
  <Override PartName="/ppt/notesSlides/notesSlide132.xml" ContentType="application/vnd.openxmlformats-officedocument.presentationml.notesSlide+xml"/>
  <Override PartName="/ppt/notesSlides/notesSlide133.xml" ContentType="application/vnd.openxmlformats-officedocument.presentationml.notesSlide+xml"/>
  <Override PartName="/ppt/notesSlides/notesSlide134.xml" ContentType="application/vnd.openxmlformats-officedocument.presentationml.notesSlide+xml"/>
  <Override PartName="/ppt/notesSlides/notesSlide135.xml" ContentType="application/vnd.openxmlformats-officedocument.presentationml.notesSlide+xml"/>
  <Override PartName="/ppt/notesSlides/notesSlide136.xml" ContentType="application/vnd.openxmlformats-officedocument.presentationml.notesSlide+xml"/>
  <Override PartName="/ppt/notesSlides/notesSlide137.xml" ContentType="application/vnd.openxmlformats-officedocument.presentationml.notesSlide+xml"/>
  <Override PartName="/ppt/notesSlides/notesSlide138.xml" ContentType="application/vnd.openxmlformats-officedocument.presentationml.notesSlide+xml"/>
  <Override PartName="/ppt/notesSlides/notesSlide139.xml" ContentType="application/vnd.openxmlformats-officedocument.presentationml.notesSlide+xml"/>
  <Override PartName="/ppt/notesSlides/notesSlide140.xml" ContentType="application/vnd.openxmlformats-officedocument.presentationml.notesSlide+xml"/>
  <Override PartName="/ppt/notesSlides/notesSlide141.xml" ContentType="application/vnd.openxmlformats-officedocument.presentationml.notesSlide+xml"/>
  <Override PartName="/ppt/notesSlides/notesSlide142.xml" ContentType="application/vnd.openxmlformats-officedocument.presentationml.notesSlide+xml"/>
  <Override PartName="/ppt/notesSlides/notesSlide143.xml" ContentType="application/vnd.openxmlformats-officedocument.presentationml.notesSlide+xml"/>
  <Override PartName="/ppt/notesSlides/notesSlide144.xml" ContentType="application/vnd.openxmlformats-officedocument.presentationml.notesSlide+xml"/>
  <Override PartName="/ppt/notesSlides/notesSlide145.xml" ContentType="application/vnd.openxmlformats-officedocument.presentationml.notesSlide+xml"/>
  <Override PartName="/ppt/notesSlides/notesSlide146.xml" ContentType="application/vnd.openxmlformats-officedocument.presentationml.notesSlide+xml"/>
  <Override PartName="/ppt/notesSlides/notesSlide147.xml" ContentType="application/vnd.openxmlformats-officedocument.presentationml.notesSlide+xml"/>
  <Override PartName="/ppt/notesSlides/notesSlide14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55"/>
  </p:notesMasterIdLst>
  <p:sldIdLst>
    <p:sldId id="256" r:id="rId2"/>
    <p:sldId id="375" r:id="rId3"/>
    <p:sldId id="376" r:id="rId4"/>
    <p:sldId id="377" r:id="rId5"/>
    <p:sldId id="378" r:id="rId6"/>
    <p:sldId id="379" r:id="rId7"/>
    <p:sldId id="380" r:id="rId8"/>
    <p:sldId id="381" r:id="rId9"/>
    <p:sldId id="382" r:id="rId10"/>
    <p:sldId id="383" r:id="rId11"/>
    <p:sldId id="384" r:id="rId12"/>
    <p:sldId id="385" r:id="rId13"/>
    <p:sldId id="386" r:id="rId14"/>
    <p:sldId id="387" r:id="rId15"/>
    <p:sldId id="388" r:id="rId16"/>
    <p:sldId id="389" r:id="rId17"/>
    <p:sldId id="390" r:id="rId18"/>
    <p:sldId id="391" r:id="rId19"/>
    <p:sldId id="392" r:id="rId20"/>
    <p:sldId id="393" r:id="rId21"/>
    <p:sldId id="394" r:id="rId22"/>
    <p:sldId id="395" r:id="rId23"/>
    <p:sldId id="396" r:id="rId24"/>
    <p:sldId id="397" r:id="rId25"/>
    <p:sldId id="398" r:id="rId26"/>
    <p:sldId id="399" r:id="rId27"/>
    <p:sldId id="400" r:id="rId28"/>
    <p:sldId id="401" r:id="rId29"/>
    <p:sldId id="402" r:id="rId30"/>
    <p:sldId id="403" r:id="rId31"/>
    <p:sldId id="404" r:id="rId32"/>
    <p:sldId id="405" r:id="rId33"/>
    <p:sldId id="406" r:id="rId34"/>
    <p:sldId id="407" r:id="rId35"/>
    <p:sldId id="408" r:id="rId36"/>
    <p:sldId id="409" r:id="rId37"/>
    <p:sldId id="410" r:id="rId38"/>
    <p:sldId id="411" r:id="rId39"/>
    <p:sldId id="412" r:id="rId40"/>
    <p:sldId id="349" r:id="rId41"/>
    <p:sldId id="413" r:id="rId42"/>
    <p:sldId id="414" r:id="rId43"/>
    <p:sldId id="415" r:id="rId44"/>
    <p:sldId id="316" r:id="rId45"/>
    <p:sldId id="416" r:id="rId46"/>
    <p:sldId id="417" r:id="rId47"/>
    <p:sldId id="418" r:id="rId48"/>
    <p:sldId id="419" r:id="rId49"/>
    <p:sldId id="420" r:id="rId50"/>
    <p:sldId id="258" r:id="rId51"/>
    <p:sldId id="421" r:id="rId52"/>
    <p:sldId id="422" r:id="rId53"/>
    <p:sldId id="423" r:id="rId54"/>
    <p:sldId id="424" r:id="rId55"/>
    <p:sldId id="350" r:id="rId56"/>
    <p:sldId id="425" r:id="rId57"/>
    <p:sldId id="426" r:id="rId58"/>
    <p:sldId id="427" r:id="rId59"/>
    <p:sldId id="351" r:id="rId60"/>
    <p:sldId id="428" r:id="rId61"/>
    <p:sldId id="352" r:id="rId62"/>
    <p:sldId id="429" r:id="rId63"/>
    <p:sldId id="430" r:id="rId64"/>
    <p:sldId id="431" r:id="rId65"/>
    <p:sldId id="432" r:id="rId66"/>
    <p:sldId id="433" r:id="rId67"/>
    <p:sldId id="434" r:id="rId68"/>
    <p:sldId id="435" r:id="rId69"/>
    <p:sldId id="436" r:id="rId70"/>
    <p:sldId id="354" r:id="rId71"/>
    <p:sldId id="437" r:id="rId72"/>
    <p:sldId id="438" r:id="rId73"/>
    <p:sldId id="441" r:id="rId74"/>
    <p:sldId id="355" r:id="rId75"/>
    <p:sldId id="439" r:id="rId76"/>
    <p:sldId id="442" r:id="rId77"/>
    <p:sldId id="356" r:id="rId78"/>
    <p:sldId id="443" r:id="rId79"/>
    <p:sldId id="357" r:id="rId80"/>
    <p:sldId id="444" r:id="rId81"/>
    <p:sldId id="445" r:id="rId82"/>
    <p:sldId id="446" r:id="rId83"/>
    <p:sldId id="447" r:id="rId84"/>
    <p:sldId id="358" r:id="rId85"/>
    <p:sldId id="448" r:id="rId86"/>
    <p:sldId id="449" r:id="rId87"/>
    <p:sldId id="450" r:id="rId88"/>
    <p:sldId id="451" r:id="rId89"/>
    <p:sldId id="452" r:id="rId90"/>
    <p:sldId id="359" r:id="rId91"/>
    <p:sldId id="453" r:id="rId92"/>
    <p:sldId id="361" r:id="rId93"/>
    <p:sldId id="454" r:id="rId94"/>
    <p:sldId id="502" r:id="rId95"/>
    <p:sldId id="456" r:id="rId96"/>
    <p:sldId id="457" r:id="rId97"/>
    <p:sldId id="455" r:id="rId98"/>
    <p:sldId id="459" r:id="rId99"/>
    <p:sldId id="458" r:id="rId100"/>
    <p:sldId id="460" r:id="rId101"/>
    <p:sldId id="462" r:id="rId102"/>
    <p:sldId id="461" r:id="rId103"/>
    <p:sldId id="463" r:id="rId104"/>
    <p:sldId id="464" r:id="rId105"/>
    <p:sldId id="465" r:id="rId106"/>
    <p:sldId id="362" r:id="rId107"/>
    <p:sldId id="466" r:id="rId108"/>
    <p:sldId id="467" r:id="rId109"/>
    <p:sldId id="468" r:id="rId110"/>
    <p:sldId id="469" r:id="rId111"/>
    <p:sldId id="470" r:id="rId112"/>
    <p:sldId id="363" r:id="rId113"/>
    <p:sldId id="471" r:id="rId114"/>
    <p:sldId id="472" r:id="rId115"/>
    <p:sldId id="473" r:id="rId116"/>
    <p:sldId id="474" r:id="rId117"/>
    <p:sldId id="475" r:id="rId118"/>
    <p:sldId id="364" r:id="rId119"/>
    <p:sldId id="476" r:id="rId120"/>
    <p:sldId id="477" r:id="rId121"/>
    <p:sldId id="478" r:id="rId122"/>
    <p:sldId id="479" r:id="rId123"/>
    <p:sldId id="365" r:id="rId124"/>
    <p:sldId id="366" r:id="rId125"/>
    <p:sldId id="480" r:id="rId126"/>
    <p:sldId id="370" r:id="rId127"/>
    <p:sldId id="481" r:id="rId128"/>
    <p:sldId id="367" r:id="rId129"/>
    <p:sldId id="482" r:id="rId130"/>
    <p:sldId id="483" r:id="rId131"/>
    <p:sldId id="484" r:id="rId132"/>
    <p:sldId id="485" r:id="rId133"/>
    <p:sldId id="486" r:id="rId134"/>
    <p:sldId id="369" r:id="rId135"/>
    <p:sldId id="487" r:id="rId136"/>
    <p:sldId id="488" r:id="rId137"/>
    <p:sldId id="489" r:id="rId138"/>
    <p:sldId id="490" r:id="rId139"/>
    <p:sldId id="371" r:id="rId140"/>
    <p:sldId id="491" r:id="rId141"/>
    <p:sldId id="372" r:id="rId142"/>
    <p:sldId id="492" r:id="rId143"/>
    <p:sldId id="373" r:id="rId144"/>
    <p:sldId id="495" r:id="rId145"/>
    <p:sldId id="503" r:id="rId146"/>
    <p:sldId id="494" r:id="rId147"/>
    <p:sldId id="493" r:id="rId148"/>
    <p:sldId id="496" r:id="rId149"/>
    <p:sldId id="498" r:id="rId150"/>
    <p:sldId id="499" r:id="rId151"/>
    <p:sldId id="501" r:id="rId152"/>
    <p:sldId id="500" r:id="rId153"/>
    <p:sldId id="497" r:id="rId154"/>
  </p:sldIdLst>
  <p:sldSz cx="9144000" cy="6858000" type="screen4x3"/>
  <p:notesSz cx="7315200" cy="9601200"/>
  <p:defaultTextStyle>
    <a:defPPr>
      <a:defRPr lang="en-US"/>
    </a:defPPr>
    <a:lvl1pPr algn="l" rtl="0" eaLnBrk="0" fontAlgn="base" hangingPunct="0">
      <a:spcBef>
        <a:spcPct val="0"/>
      </a:spcBef>
      <a:spcAft>
        <a:spcPct val="0"/>
      </a:spcAft>
      <a:defRPr sz="2400" kern="1200">
        <a:solidFill>
          <a:schemeClr val="tx1"/>
        </a:solidFill>
        <a:latin typeface="Arial" charset="0"/>
        <a:ea typeface="+mn-ea"/>
        <a:cs typeface="+mn-cs"/>
      </a:defRPr>
    </a:lvl1pPr>
    <a:lvl2pPr marL="457200" algn="l" rtl="0" eaLnBrk="0" fontAlgn="base" hangingPunct="0">
      <a:spcBef>
        <a:spcPct val="0"/>
      </a:spcBef>
      <a:spcAft>
        <a:spcPct val="0"/>
      </a:spcAft>
      <a:defRPr sz="2400" kern="1200">
        <a:solidFill>
          <a:schemeClr val="tx1"/>
        </a:solidFill>
        <a:latin typeface="Arial" charset="0"/>
        <a:ea typeface="+mn-ea"/>
        <a:cs typeface="+mn-cs"/>
      </a:defRPr>
    </a:lvl2pPr>
    <a:lvl3pPr marL="914400" algn="l" rtl="0" eaLnBrk="0" fontAlgn="base" hangingPunct="0">
      <a:spcBef>
        <a:spcPct val="0"/>
      </a:spcBef>
      <a:spcAft>
        <a:spcPct val="0"/>
      </a:spcAft>
      <a:defRPr sz="2400" kern="1200">
        <a:solidFill>
          <a:schemeClr val="tx1"/>
        </a:solidFill>
        <a:latin typeface="Arial" charset="0"/>
        <a:ea typeface="+mn-ea"/>
        <a:cs typeface="+mn-cs"/>
      </a:defRPr>
    </a:lvl3pPr>
    <a:lvl4pPr marL="1371600" algn="l" rtl="0" eaLnBrk="0" fontAlgn="base" hangingPunct="0">
      <a:spcBef>
        <a:spcPct val="0"/>
      </a:spcBef>
      <a:spcAft>
        <a:spcPct val="0"/>
      </a:spcAft>
      <a:defRPr sz="2400" kern="1200">
        <a:solidFill>
          <a:schemeClr val="tx1"/>
        </a:solidFill>
        <a:latin typeface="Arial" charset="0"/>
        <a:ea typeface="+mn-ea"/>
        <a:cs typeface="+mn-cs"/>
      </a:defRPr>
    </a:lvl4pPr>
    <a:lvl5pPr marL="1828800" algn="l" rtl="0" eaLnBrk="0" fontAlgn="base" hangingPunct="0">
      <a:spcBef>
        <a:spcPct val="0"/>
      </a:spcBef>
      <a:spcAft>
        <a:spcPct val="0"/>
      </a:spcAft>
      <a:defRPr sz="2400" kern="1200">
        <a:solidFill>
          <a:schemeClr val="tx1"/>
        </a:solidFill>
        <a:latin typeface="Arial" charset="0"/>
        <a:ea typeface="+mn-ea"/>
        <a:cs typeface="+mn-cs"/>
      </a:defRPr>
    </a:lvl5pPr>
    <a:lvl6pPr marL="2286000" algn="l" defTabSz="914400" rtl="0" eaLnBrk="1" latinLnBrk="0" hangingPunct="1">
      <a:defRPr sz="2400" kern="1200">
        <a:solidFill>
          <a:schemeClr val="tx1"/>
        </a:solidFill>
        <a:latin typeface="Arial" charset="0"/>
        <a:ea typeface="+mn-ea"/>
        <a:cs typeface="+mn-cs"/>
      </a:defRPr>
    </a:lvl6pPr>
    <a:lvl7pPr marL="2743200" algn="l" defTabSz="914400" rtl="0" eaLnBrk="1" latinLnBrk="0" hangingPunct="1">
      <a:defRPr sz="2400" kern="1200">
        <a:solidFill>
          <a:schemeClr val="tx1"/>
        </a:solidFill>
        <a:latin typeface="Arial" charset="0"/>
        <a:ea typeface="+mn-ea"/>
        <a:cs typeface="+mn-cs"/>
      </a:defRPr>
    </a:lvl7pPr>
    <a:lvl8pPr marL="3200400" algn="l" defTabSz="914400" rtl="0" eaLnBrk="1" latinLnBrk="0" hangingPunct="1">
      <a:defRPr sz="2400" kern="1200">
        <a:solidFill>
          <a:schemeClr val="tx1"/>
        </a:solidFill>
        <a:latin typeface="Arial" charset="0"/>
        <a:ea typeface="+mn-ea"/>
        <a:cs typeface="+mn-cs"/>
      </a:defRPr>
    </a:lvl8pPr>
    <a:lvl9pPr marL="3657600" algn="l" defTabSz="914400" rtl="0" eaLnBrk="1" latinLnBrk="0" hangingPunct="1">
      <a:defRPr sz="2400"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800000"/>
    <a:srgbClr val="CC3300"/>
    <a:srgbClr val="003399"/>
    <a:srgbClr val="0033CC"/>
    <a:srgbClr val="004800"/>
    <a:srgbClr val="FFFF00"/>
    <a:srgbClr val="008000"/>
    <a:srgbClr val="C0C0C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394" autoAdjust="0"/>
    <p:restoredTop sz="94660"/>
  </p:normalViewPr>
  <p:slideViewPr>
    <p:cSldViewPr>
      <p:cViewPr varScale="1">
        <p:scale>
          <a:sx n="83" d="100"/>
          <a:sy n="83" d="100"/>
        </p:scale>
        <p:origin x="-1500" y="-8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948"/>
    </p:cViewPr>
  </p:sorterViewPr>
  <p:notesViewPr>
    <p:cSldViewPr>
      <p:cViewPr varScale="1">
        <p:scale>
          <a:sx n="40" d="100"/>
          <a:sy n="40" d="100"/>
        </p:scale>
        <p:origin x="-1488" y="-96"/>
      </p:cViewPr>
      <p:guideLst>
        <p:guide orient="horz" pos="3024"/>
        <p:guide pos="2304"/>
      </p:guideLst>
    </p:cSldViewPr>
  </p:notesViewPr>
  <p:gridSpacing cx="76200" cy="76200"/>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slide" Target="slides/slide132.xml"/><Relationship Id="rId138" Type="http://schemas.openxmlformats.org/officeDocument/2006/relationships/slide" Target="slides/slide137.xml"/><Relationship Id="rId154" Type="http://schemas.openxmlformats.org/officeDocument/2006/relationships/slide" Target="slides/slide153.xml"/><Relationship Id="rId159" Type="http://schemas.openxmlformats.org/officeDocument/2006/relationships/tableStyles" Target="tableStyles.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28" Type="http://schemas.openxmlformats.org/officeDocument/2006/relationships/slide" Target="slides/slide127.xml"/><Relationship Id="rId144" Type="http://schemas.openxmlformats.org/officeDocument/2006/relationships/slide" Target="slides/slide143.xml"/><Relationship Id="rId149" Type="http://schemas.openxmlformats.org/officeDocument/2006/relationships/slide" Target="slides/slide148.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slide" Target="slides/slide94.xml"/><Relationship Id="rId22" Type="http://schemas.openxmlformats.org/officeDocument/2006/relationships/slide" Target="slides/slide21.xml"/><Relationship Id="rId27" Type="http://schemas.openxmlformats.org/officeDocument/2006/relationships/slide" Target="slides/slide26.xml"/><Relationship Id="rId43" Type="http://schemas.openxmlformats.org/officeDocument/2006/relationships/slide" Target="slides/slide42.xml"/><Relationship Id="rId48" Type="http://schemas.openxmlformats.org/officeDocument/2006/relationships/slide" Target="slides/slide47.xml"/><Relationship Id="rId64" Type="http://schemas.openxmlformats.org/officeDocument/2006/relationships/slide" Target="slides/slide63.xml"/><Relationship Id="rId69" Type="http://schemas.openxmlformats.org/officeDocument/2006/relationships/slide" Target="slides/slide68.xml"/><Relationship Id="rId113" Type="http://schemas.openxmlformats.org/officeDocument/2006/relationships/slide" Target="slides/slide112.xml"/><Relationship Id="rId118" Type="http://schemas.openxmlformats.org/officeDocument/2006/relationships/slide" Target="slides/slide117.xml"/><Relationship Id="rId134" Type="http://schemas.openxmlformats.org/officeDocument/2006/relationships/slide" Target="slides/slide133.xml"/><Relationship Id="rId139" Type="http://schemas.openxmlformats.org/officeDocument/2006/relationships/slide" Target="slides/slide138.xml"/><Relationship Id="rId80" Type="http://schemas.openxmlformats.org/officeDocument/2006/relationships/slide" Target="slides/slide79.xml"/><Relationship Id="rId85" Type="http://schemas.openxmlformats.org/officeDocument/2006/relationships/slide" Target="slides/slide84.xml"/><Relationship Id="rId150" Type="http://schemas.openxmlformats.org/officeDocument/2006/relationships/slide" Target="slides/slide149.xml"/><Relationship Id="rId155" Type="http://schemas.openxmlformats.org/officeDocument/2006/relationships/notesMaster" Target="notesMasters/notesMaster1.xml"/><Relationship Id="rId12" Type="http://schemas.openxmlformats.org/officeDocument/2006/relationships/slide" Target="slides/slide11.xml"/><Relationship Id="rId17" Type="http://schemas.openxmlformats.org/officeDocument/2006/relationships/slide" Target="slides/slide16.xml"/><Relationship Id="rId33" Type="http://schemas.openxmlformats.org/officeDocument/2006/relationships/slide" Target="slides/slide32.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08" Type="http://schemas.openxmlformats.org/officeDocument/2006/relationships/slide" Target="slides/slide107.xml"/><Relationship Id="rId124" Type="http://schemas.openxmlformats.org/officeDocument/2006/relationships/slide" Target="slides/slide123.xml"/><Relationship Id="rId129" Type="http://schemas.openxmlformats.org/officeDocument/2006/relationships/slide" Target="slides/slide128.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slide" Target="slides/slide95.xml"/><Relationship Id="rId111" Type="http://schemas.openxmlformats.org/officeDocument/2006/relationships/slide" Target="slides/slide110.xml"/><Relationship Id="rId132" Type="http://schemas.openxmlformats.org/officeDocument/2006/relationships/slide" Target="slides/slide131.xml"/><Relationship Id="rId140" Type="http://schemas.openxmlformats.org/officeDocument/2006/relationships/slide" Target="slides/slide139.xml"/><Relationship Id="rId145" Type="http://schemas.openxmlformats.org/officeDocument/2006/relationships/slide" Target="slides/slide144.xml"/><Relationship Id="rId153" Type="http://schemas.openxmlformats.org/officeDocument/2006/relationships/slide" Target="slides/slide152.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6" Type="http://schemas.openxmlformats.org/officeDocument/2006/relationships/slide" Target="slides/slide105.xml"/><Relationship Id="rId114" Type="http://schemas.openxmlformats.org/officeDocument/2006/relationships/slide" Target="slides/slide113.xml"/><Relationship Id="rId119" Type="http://schemas.openxmlformats.org/officeDocument/2006/relationships/slide" Target="slides/slide118.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30" Type="http://schemas.openxmlformats.org/officeDocument/2006/relationships/slide" Target="slides/slide129.xml"/><Relationship Id="rId135" Type="http://schemas.openxmlformats.org/officeDocument/2006/relationships/slide" Target="slides/slide134.xml"/><Relationship Id="rId143" Type="http://schemas.openxmlformats.org/officeDocument/2006/relationships/slide" Target="slides/slide142.xml"/><Relationship Id="rId148" Type="http://schemas.openxmlformats.org/officeDocument/2006/relationships/slide" Target="slides/slide147.xml"/><Relationship Id="rId151" Type="http://schemas.openxmlformats.org/officeDocument/2006/relationships/slide" Target="slides/slide150.xml"/><Relationship Id="rId156"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141" Type="http://schemas.openxmlformats.org/officeDocument/2006/relationships/slide" Target="slides/slide140.xml"/><Relationship Id="rId146" Type="http://schemas.openxmlformats.org/officeDocument/2006/relationships/slide" Target="slides/slide145.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slide" Target="slides/slide130.xml"/><Relationship Id="rId136" Type="http://schemas.openxmlformats.org/officeDocument/2006/relationships/slide" Target="slides/slide135.xml"/><Relationship Id="rId157" Type="http://schemas.openxmlformats.org/officeDocument/2006/relationships/viewProps" Target="viewProps.xml"/><Relationship Id="rId61" Type="http://schemas.openxmlformats.org/officeDocument/2006/relationships/slide" Target="slides/slide60.xml"/><Relationship Id="rId82" Type="http://schemas.openxmlformats.org/officeDocument/2006/relationships/slide" Target="slides/slide81.xml"/><Relationship Id="rId152" Type="http://schemas.openxmlformats.org/officeDocument/2006/relationships/slide" Target="slides/slide151.xml"/><Relationship Id="rId19" Type="http://schemas.openxmlformats.org/officeDocument/2006/relationships/slide" Target="slides/slide18.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26" Type="http://schemas.openxmlformats.org/officeDocument/2006/relationships/slide" Target="slides/slide125.xml"/><Relationship Id="rId147" Type="http://schemas.openxmlformats.org/officeDocument/2006/relationships/slide" Target="slides/slide146.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142" Type="http://schemas.openxmlformats.org/officeDocument/2006/relationships/slide" Target="slides/slide141.xml"/><Relationship Id="rId3" Type="http://schemas.openxmlformats.org/officeDocument/2006/relationships/slide" Target="slides/slide2.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137" Type="http://schemas.openxmlformats.org/officeDocument/2006/relationships/slide" Target="slides/slide136.xml"/><Relationship Id="rId158"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70" name="Rectangle 2"/>
          <p:cNvSpPr>
            <a:spLocks noGrp="1" noChangeArrowheads="1"/>
          </p:cNvSpPr>
          <p:nvPr>
            <p:ph type="hdr" sz="quarter"/>
          </p:nvPr>
        </p:nvSpPr>
        <p:spPr bwMode="auto">
          <a:xfrm>
            <a:off x="0" y="0"/>
            <a:ext cx="3170238" cy="4794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t" anchorCtr="0" compatLnSpc="1">
            <a:prstTxWarp prst="textNoShape">
              <a:avLst/>
            </a:prstTxWarp>
          </a:bodyPr>
          <a:lstStyle>
            <a:lvl1pPr defTabSz="966788">
              <a:defRPr sz="1300">
                <a:latin typeface="Times New Roman" pitchFamily="18" charset="0"/>
              </a:defRPr>
            </a:lvl1pPr>
          </a:lstStyle>
          <a:p>
            <a:endParaRPr lang="en-US" altLang="en-US"/>
          </a:p>
        </p:txBody>
      </p:sp>
      <p:sp>
        <p:nvSpPr>
          <p:cNvPr id="7171" name="Rectangle 3"/>
          <p:cNvSpPr>
            <a:spLocks noGrp="1" noChangeArrowheads="1"/>
          </p:cNvSpPr>
          <p:nvPr>
            <p:ph type="dt" idx="1"/>
          </p:nvPr>
        </p:nvSpPr>
        <p:spPr bwMode="auto">
          <a:xfrm>
            <a:off x="4144963" y="0"/>
            <a:ext cx="3170237" cy="4794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t" anchorCtr="0" compatLnSpc="1">
            <a:prstTxWarp prst="textNoShape">
              <a:avLst/>
            </a:prstTxWarp>
          </a:bodyPr>
          <a:lstStyle>
            <a:lvl1pPr algn="r" defTabSz="966788">
              <a:defRPr sz="1300">
                <a:latin typeface="Times New Roman" pitchFamily="18" charset="0"/>
              </a:defRPr>
            </a:lvl1pPr>
          </a:lstStyle>
          <a:p>
            <a:endParaRPr lang="en-US" altLang="en-US"/>
          </a:p>
        </p:txBody>
      </p:sp>
      <p:sp>
        <p:nvSpPr>
          <p:cNvPr id="7172" name="Rectangle 4"/>
          <p:cNvSpPr>
            <a:spLocks noChangeArrowheads="1" noTextEdit="1"/>
          </p:cNvSpPr>
          <p:nvPr>
            <p:ph type="sldImg" idx="2"/>
          </p:nvPr>
        </p:nvSpPr>
        <p:spPr bwMode="auto">
          <a:xfrm>
            <a:off x="1257300" y="720725"/>
            <a:ext cx="4800600" cy="3600450"/>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7173" name="Rectangle 5"/>
          <p:cNvSpPr>
            <a:spLocks noGrp="1" noChangeArrowheads="1"/>
          </p:cNvSpPr>
          <p:nvPr>
            <p:ph type="body" sz="quarter" idx="3"/>
          </p:nvPr>
        </p:nvSpPr>
        <p:spPr bwMode="auto">
          <a:xfrm>
            <a:off x="974725" y="4560888"/>
            <a:ext cx="5365750" cy="43195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7174" name="Rectangle 6"/>
          <p:cNvSpPr>
            <a:spLocks noGrp="1" noChangeArrowheads="1"/>
          </p:cNvSpPr>
          <p:nvPr>
            <p:ph type="ftr" sz="quarter" idx="4"/>
          </p:nvPr>
        </p:nvSpPr>
        <p:spPr bwMode="auto">
          <a:xfrm>
            <a:off x="0" y="9121775"/>
            <a:ext cx="3170238" cy="4794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b" anchorCtr="0" compatLnSpc="1">
            <a:prstTxWarp prst="textNoShape">
              <a:avLst/>
            </a:prstTxWarp>
          </a:bodyPr>
          <a:lstStyle>
            <a:lvl1pPr defTabSz="966788">
              <a:defRPr sz="1300">
                <a:latin typeface="Times New Roman" pitchFamily="18" charset="0"/>
              </a:defRPr>
            </a:lvl1pPr>
          </a:lstStyle>
          <a:p>
            <a:endParaRPr lang="en-US" altLang="en-US"/>
          </a:p>
        </p:txBody>
      </p:sp>
      <p:sp>
        <p:nvSpPr>
          <p:cNvPr id="7175" name="Rectangle 7"/>
          <p:cNvSpPr>
            <a:spLocks noGrp="1" noChangeArrowheads="1"/>
          </p:cNvSpPr>
          <p:nvPr>
            <p:ph type="sldNum" sz="quarter" idx="5"/>
          </p:nvPr>
        </p:nvSpPr>
        <p:spPr bwMode="auto">
          <a:xfrm>
            <a:off x="4144963" y="9121775"/>
            <a:ext cx="3170237" cy="4794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661" tIns="48331" rIns="96661" bIns="48331" numCol="1" anchor="b" anchorCtr="0" compatLnSpc="1">
            <a:prstTxWarp prst="textNoShape">
              <a:avLst/>
            </a:prstTxWarp>
          </a:bodyPr>
          <a:lstStyle>
            <a:lvl1pPr algn="r" defTabSz="966788">
              <a:defRPr sz="1300">
                <a:latin typeface="Times New Roman" pitchFamily="18" charset="0"/>
              </a:defRPr>
            </a:lvl1pPr>
          </a:lstStyle>
          <a:p>
            <a:fld id="{C1471A3C-7EEE-4FEF-B7CC-B0A79BBD95AF}" type="slidenum">
              <a:rPr lang="en-US" altLang="en-US"/>
              <a:pPr/>
              <a:t>‹#›</a:t>
            </a:fld>
            <a:endParaRPr lang="en-US" altLang="en-US"/>
          </a:p>
        </p:txBody>
      </p:sp>
    </p:spTree>
    <p:extLst>
      <p:ext uri="{BB962C8B-B14F-4D97-AF65-F5344CB8AC3E}">
        <p14:creationId xmlns:p14="http://schemas.microsoft.com/office/powerpoint/2010/main" val="240231973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00.xml.rels><?xml version="1.0" encoding="UTF-8" standalone="yes"?>
<Relationships xmlns="http://schemas.openxmlformats.org/package/2006/relationships"><Relationship Id="rId2" Type="http://schemas.openxmlformats.org/officeDocument/2006/relationships/slide" Target="../slides/slide105.xml"/><Relationship Id="rId1" Type="http://schemas.openxmlformats.org/officeDocument/2006/relationships/notesMaster" Target="../notesMasters/notesMaster1.xml"/></Relationships>
</file>

<file path=ppt/notesSlides/_rels/notesSlide101.xml.rels><?xml version="1.0" encoding="UTF-8" standalone="yes"?>
<Relationships xmlns="http://schemas.openxmlformats.org/package/2006/relationships"><Relationship Id="rId2" Type="http://schemas.openxmlformats.org/officeDocument/2006/relationships/slide" Target="../slides/slide106.xml"/><Relationship Id="rId1" Type="http://schemas.openxmlformats.org/officeDocument/2006/relationships/notesMaster" Target="../notesMasters/notesMaster1.xml"/></Relationships>
</file>

<file path=ppt/notesSlides/_rels/notesSlide102.xml.rels><?xml version="1.0" encoding="UTF-8" standalone="yes"?>
<Relationships xmlns="http://schemas.openxmlformats.org/package/2006/relationships"><Relationship Id="rId2" Type="http://schemas.openxmlformats.org/officeDocument/2006/relationships/slide" Target="../slides/slide107.xml"/><Relationship Id="rId1" Type="http://schemas.openxmlformats.org/officeDocument/2006/relationships/notesMaster" Target="../notesMasters/notesMaster1.xml"/></Relationships>
</file>

<file path=ppt/notesSlides/_rels/notesSlide103.xml.rels><?xml version="1.0" encoding="UTF-8" standalone="yes"?>
<Relationships xmlns="http://schemas.openxmlformats.org/package/2006/relationships"><Relationship Id="rId2" Type="http://schemas.openxmlformats.org/officeDocument/2006/relationships/slide" Target="../slides/slide108.xml"/><Relationship Id="rId1" Type="http://schemas.openxmlformats.org/officeDocument/2006/relationships/notesMaster" Target="../notesMasters/notesMaster1.xml"/></Relationships>
</file>

<file path=ppt/notesSlides/_rels/notesSlide104.xml.rels><?xml version="1.0" encoding="UTF-8" standalone="yes"?>
<Relationships xmlns="http://schemas.openxmlformats.org/package/2006/relationships"><Relationship Id="rId2" Type="http://schemas.openxmlformats.org/officeDocument/2006/relationships/slide" Target="../slides/slide109.xml"/><Relationship Id="rId1" Type="http://schemas.openxmlformats.org/officeDocument/2006/relationships/notesMaster" Target="../notesMasters/notesMaster1.xml"/></Relationships>
</file>

<file path=ppt/notesSlides/_rels/notesSlide105.xml.rels><?xml version="1.0" encoding="UTF-8" standalone="yes"?>
<Relationships xmlns="http://schemas.openxmlformats.org/package/2006/relationships"><Relationship Id="rId2" Type="http://schemas.openxmlformats.org/officeDocument/2006/relationships/slide" Target="../slides/slide110.xml"/><Relationship Id="rId1" Type="http://schemas.openxmlformats.org/officeDocument/2006/relationships/notesMaster" Target="../notesMasters/notesMaster1.xml"/></Relationships>
</file>

<file path=ppt/notesSlides/_rels/notesSlide106.xml.rels><?xml version="1.0" encoding="UTF-8" standalone="yes"?>
<Relationships xmlns="http://schemas.openxmlformats.org/package/2006/relationships"><Relationship Id="rId2" Type="http://schemas.openxmlformats.org/officeDocument/2006/relationships/slide" Target="../slides/slide111.xml"/><Relationship Id="rId1" Type="http://schemas.openxmlformats.org/officeDocument/2006/relationships/notesMaster" Target="../notesMasters/notesMaster1.xml"/></Relationships>
</file>

<file path=ppt/notesSlides/_rels/notesSlide107.xml.rels><?xml version="1.0" encoding="UTF-8" standalone="yes"?>
<Relationships xmlns="http://schemas.openxmlformats.org/package/2006/relationships"><Relationship Id="rId2" Type="http://schemas.openxmlformats.org/officeDocument/2006/relationships/slide" Target="../slides/slide112.xml"/><Relationship Id="rId1" Type="http://schemas.openxmlformats.org/officeDocument/2006/relationships/notesMaster" Target="../notesMasters/notesMaster1.xml"/></Relationships>
</file>

<file path=ppt/notesSlides/_rels/notesSlide108.xml.rels><?xml version="1.0" encoding="UTF-8" standalone="yes"?>
<Relationships xmlns="http://schemas.openxmlformats.org/package/2006/relationships"><Relationship Id="rId2" Type="http://schemas.openxmlformats.org/officeDocument/2006/relationships/slide" Target="../slides/slide113.xml"/><Relationship Id="rId1" Type="http://schemas.openxmlformats.org/officeDocument/2006/relationships/notesMaster" Target="../notesMasters/notesMaster1.xml"/></Relationships>
</file>

<file path=ppt/notesSlides/_rels/notesSlide109.xml.rels><?xml version="1.0" encoding="UTF-8" standalone="yes"?>
<Relationships xmlns="http://schemas.openxmlformats.org/package/2006/relationships"><Relationship Id="rId2" Type="http://schemas.openxmlformats.org/officeDocument/2006/relationships/slide" Target="../slides/slide11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10.xml.rels><?xml version="1.0" encoding="UTF-8" standalone="yes"?>
<Relationships xmlns="http://schemas.openxmlformats.org/package/2006/relationships"><Relationship Id="rId2" Type="http://schemas.openxmlformats.org/officeDocument/2006/relationships/slide" Target="../slides/slide115.xml"/><Relationship Id="rId1" Type="http://schemas.openxmlformats.org/officeDocument/2006/relationships/notesMaster" Target="../notesMasters/notesMaster1.xml"/></Relationships>
</file>

<file path=ppt/notesSlides/_rels/notesSlide111.xml.rels><?xml version="1.0" encoding="UTF-8" standalone="yes"?>
<Relationships xmlns="http://schemas.openxmlformats.org/package/2006/relationships"><Relationship Id="rId2" Type="http://schemas.openxmlformats.org/officeDocument/2006/relationships/slide" Target="../slides/slide116.xml"/><Relationship Id="rId1" Type="http://schemas.openxmlformats.org/officeDocument/2006/relationships/notesMaster" Target="../notesMasters/notesMaster1.xml"/></Relationships>
</file>

<file path=ppt/notesSlides/_rels/notesSlide112.xml.rels><?xml version="1.0" encoding="UTF-8" standalone="yes"?>
<Relationships xmlns="http://schemas.openxmlformats.org/package/2006/relationships"><Relationship Id="rId2" Type="http://schemas.openxmlformats.org/officeDocument/2006/relationships/slide" Target="../slides/slide117.xml"/><Relationship Id="rId1" Type="http://schemas.openxmlformats.org/officeDocument/2006/relationships/notesMaster" Target="../notesMasters/notesMaster1.xml"/></Relationships>
</file>

<file path=ppt/notesSlides/_rels/notesSlide113.xml.rels><?xml version="1.0" encoding="UTF-8" standalone="yes"?>
<Relationships xmlns="http://schemas.openxmlformats.org/package/2006/relationships"><Relationship Id="rId2" Type="http://schemas.openxmlformats.org/officeDocument/2006/relationships/slide" Target="../slides/slide118.xml"/><Relationship Id="rId1" Type="http://schemas.openxmlformats.org/officeDocument/2006/relationships/notesMaster" Target="../notesMasters/notesMaster1.xml"/></Relationships>
</file>

<file path=ppt/notesSlides/_rels/notesSlide114.xml.rels><?xml version="1.0" encoding="UTF-8" standalone="yes"?>
<Relationships xmlns="http://schemas.openxmlformats.org/package/2006/relationships"><Relationship Id="rId2" Type="http://schemas.openxmlformats.org/officeDocument/2006/relationships/slide" Target="../slides/slide119.xml"/><Relationship Id="rId1" Type="http://schemas.openxmlformats.org/officeDocument/2006/relationships/notesMaster" Target="../notesMasters/notesMaster1.xml"/></Relationships>
</file>

<file path=ppt/notesSlides/_rels/notesSlide115.xml.rels><?xml version="1.0" encoding="UTF-8" standalone="yes"?>
<Relationships xmlns="http://schemas.openxmlformats.org/package/2006/relationships"><Relationship Id="rId2" Type="http://schemas.openxmlformats.org/officeDocument/2006/relationships/slide" Target="../slides/slide120.xml"/><Relationship Id="rId1" Type="http://schemas.openxmlformats.org/officeDocument/2006/relationships/notesMaster" Target="../notesMasters/notesMaster1.xml"/></Relationships>
</file>

<file path=ppt/notesSlides/_rels/notesSlide116.xml.rels><?xml version="1.0" encoding="UTF-8" standalone="yes"?>
<Relationships xmlns="http://schemas.openxmlformats.org/package/2006/relationships"><Relationship Id="rId2" Type="http://schemas.openxmlformats.org/officeDocument/2006/relationships/slide" Target="../slides/slide121.xml"/><Relationship Id="rId1" Type="http://schemas.openxmlformats.org/officeDocument/2006/relationships/notesMaster" Target="../notesMasters/notesMaster1.xml"/></Relationships>
</file>

<file path=ppt/notesSlides/_rels/notesSlide117.xml.rels><?xml version="1.0" encoding="UTF-8" standalone="yes"?>
<Relationships xmlns="http://schemas.openxmlformats.org/package/2006/relationships"><Relationship Id="rId2" Type="http://schemas.openxmlformats.org/officeDocument/2006/relationships/slide" Target="../slides/slide122.xml"/><Relationship Id="rId1" Type="http://schemas.openxmlformats.org/officeDocument/2006/relationships/notesMaster" Target="../notesMasters/notesMaster1.xml"/></Relationships>
</file>

<file path=ppt/notesSlides/_rels/notesSlide118.xml.rels><?xml version="1.0" encoding="UTF-8" standalone="yes"?>
<Relationships xmlns="http://schemas.openxmlformats.org/package/2006/relationships"><Relationship Id="rId2" Type="http://schemas.openxmlformats.org/officeDocument/2006/relationships/slide" Target="../slides/slide123.xml"/><Relationship Id="rId1" Type="http://schemas.openxmlformats.org/officeDocument/2006/relationships/notesMaster" Target="../notesMasters/notesMaster1.xml"/></Relationships>
</file>

<file path=ppt/notesSlides/_rels/notesSlide119.xml.rels><?xml version="1.0" encoding="UTF-8" standalone="yes"?>
<Relationships xmlns="http://schemas.openxmlformats.org/package/2006/relationships"><Relationship Id="rId2" Type="http://schemas.openxmlformats.org/officeDocument/2006/relationships/slide" Target="../slides/slide124.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20.xml.rels><?xml version="1.0" encoding="UTF-8" standalone="yes"?>
<Relationships xmlns="http://schemas.openxmlformats.org/package/2006/relationships"><Relationship Id="rId2" Type="http://schemas.openxmlformats.org/officeDocument/2006/relationships/slide" Target="../slides/slide125.xml"/><Relationship Id="rId1" Type="http://schemas.openxmlformats.org/officeDocument/2006/relationships/notesMaster" Target="../notesMasters/notesMaster1.xml"/></Relationships>
</file>

<file path=ppt/notesSlides/_rels/notesSlide121.xml.rels><?xml version="1.0" encoding="UTF-8" standalone="yes"?>
<Relationships xmlns="http://schemas.openxmlformats.org/package/2006/relationships"><Relationship Id="rId2" Type="http://schemas.openxmlformats.org/officeDocument/2006/relationships/slide" Target="../slides/slide126.xml"/><Relationship Id="rId1" Type="http://schemas.openxmlformats.org/officeDocument/2006/relationships/notesMaster" Target="../notesMasters/notesMaster1.xml"/></Relationships>
</file>

<file path=ppt/notesSlides/_rels/notesSlide122.xml.rels><?xml version="1.0" encoding="UTF-8" standalone="yes"?>
<Relationships xmlns="http://schemas.openxmlformats.org/package/2006/relationships"><Relationship Id="rId2" Type="http://schemas.openxmlformats.org/officeDocument/2006/relationships/slide" Target="../slides/slide127.xml"/><Relationship Id="rId1" Type="http://schemas.openxmlformats.org/officeDocument/2006/relationships/notesMaster" Target="../notesMasters/notesMaster1.xml"/></Relationships>
</file>

<file path=ppt/notesSlides/_rels/notesSlide123.xml.rels><?xml version="1.0" encoding="UTF-8" standalone="yes"?>
<Relationships xmlns="http://schemas.openxmlformats.org/package/2006/relationships"><Relationship Id="rId2" Type="http://schemas.openxmlformats.org/officeDocument/2006/relationships/slide" Target="../slides/slide128.xml"/><Relationship Id="rId1" Type="http://schemas.openxmlformats.org/officeDocument/2006/relationships/notesMaster" Target="../notesMasters/notesMaster1.xml"/></Relationships>
</file>

<file path=ppt/notesSlides/_rels/notesSlide124.xml.rels><?xml version="1.0" encoding="UTF-8" standalone="yes"?>
<Relationships xmlns="http://schemas.openxmlformats.org/package/2006/relationships"><Relationship Id="rId2" Type="http://schemas.openxmlformats.org/officeDocument/2006/relationships/slide" Target="../slides/slide129.xml"/><Relationship Id="rId1" Type="http://schemas.openxmlformats.org/officeDocument/2006/relationships/notesMaster" Target="../notesMasters/notesMaster1.xml"/></Relationships>
</file>

<file path=ppt/notesSlides/_rels/notesSlide125.xml.rels><?xml version="1.0" encoding="UTF-8" standalone="yes"?>
<Relationships xmlns="http://schemas.openxmlformats.org/package/2006/relationships"><Relationship Id="rId2" Type="http://schemas.openxmlformats.org/officeDocument/2006/relationships/slide" Target="../slides/slide130.xml"/><Relationship Id="rId1" Type="http://schemas.openxmlformats.org/officeDocument/2006/relationships/notesMaster" Target="../notesMasters/notesMaster1.xml"/></Relationships>
</file>

<file path=ppt/notesSlides/_rels/notesSlide126.xml.rels><?xml version="1.0" encoding="UTF-8" standalone="yes"?>
<Relationships xmlns="http://schemas.openxmlformats.org/package/2006/relationships"><Relationship Id="rId2" Type="http://schemas.openxmlformats.org/officeDocument/2006/relationships/slide" Target="../slides/slide131.xml"/><Relationship Id="rId1" Type="http://schemas.openxmlformats.org/officeDocument/2006/relationships/notesMaster" Target="../notesMasters/notesMaster1.xml"/></Relationships>
</file>

<file path=ppt/notesSlides/_rels/notesSlide127.xml.rels><?xml version="1.0" encoding="UTF-8" standalone="yes"?>
<Relationships xmlns="http://schemas.openxmlformats.org/package/2006/relationships"><Relationship Id="rId2" Type="http://schemas.openxmlformats.org/officeDocument/2006/relationships/slide" Target="../slides/slide132.xml"/><Relationship Id="rId1" Type="http://schemas.openxmlformats.org/officeDocument/2006/relationships/notesMaster" Target="../notesMasters/notesMaster1.xml"/></Relationships>
</file>

<file path=ppt/notesSlides/_rels/notesSlide128.xml.rels><?xml version="1.0" encoding="UTF-8" standalone="yes"?>
<Relationships xmlns="http://schemas.openxmlformats.org/package/2006/relationships"><Relationship Id="rId2" Type="http://schemas.openxmlformats.org/officeDocument/2006/relationships/slide" Target="../slides/slide133.xml"/><Relationship Id="rId1" Type="http://schemas.openxmlformats.org/officeDocument/2006/relationships/notesMaster" Target="../notesMasters/notesMaster1.xml"/></Relationships>
</file>

<file path=ppt/notesSlides/_rels/notesSlide129.xml.rels><?xml version="1.0" encoding="UTF-8" standalone="yes"?>
<Relationships xmlns="http://schemas.openxmlformats.org/package/2006/relationships"><Relationship Id="rId2" Type="http://schemas.openxmlformats.org/officeDocument/2006/relationships/slide" Target="../slides/slide13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30.xml.rels><?xml version="1.0" encoding="UTF-8" standalone="yes"?>
<Relationships xmlns="http://schemas.openxmlformats.org/package/2006/relationships"><Relationship Id="rId2" Type="http://schemas.openxmlformats.org/officeDocument/2006/relationships/slide" Target="../slides/slide135.xml"/><Relationship Id="rId1" Type="http://schemas.openxmlformats.org/officeDocument/2006/relationships/notesMaster" Target="../notesMasters/notesMaster1.xml"/></Relationships>
</file>

<file path=ppt/notesSlides/_rels/notesSlide131.xml.rels><?xml version="1.0" encoding="UTF-8" standalone="yes"?>
<Relationships xmlns="http://schemas.openxmlformats.org/package/2006/relationships"><Relationship Id="rId2" Type="http://schemas.openxmlformats.org/officeDocument/2006/relationships/slide" Target="../slides/slide136.xml"/><Relationship Id="rId1" Type="http://schemas.openxmlformats.org/officeDocument/2006/relationships/notesMaster" Target="../notesMasters/notesMaster1.xml"/></Relationships>
</file>

<file path=ppt/notesSlides/_rels/notesSlide132.xml.rels><?xml version="1.0" encoding="UTF-8" standalone="yes"?>
<Relationships xmlns="http://schemas.openxmlformats.org/package/2006/relationships"><Relationship Id="rId2" Type="http://schemas.openxmlformats.org/officeDocument/2006/relationships/slide" Target="../slides/slide137.xml"/><Relationship Id="rId1" Type="http://schemas.openxmlformats.org/officeDocument/2006/relationships/notesMaster" Target="../notesMasters/notesMaster1.xml"/></Relationships>
</file>

<file path=ppt/notesSlides/_rels/notesSlide133.xml.rels><?xml version="1.0" encoding="UTF-8" standalone="yes"?>
<Relationships xmlns="http://schemas.openxmlformats.org/package/2006/relationships"><Relationship Id="rId2" Type="http://schemas.openxmlformats.org/officeDocument/2006/relationships/slide" Target="../slides/slide138.xml"/><Relationship Id="rId1" Type="http://schemas.openxmlformats.org/officeDocument/2006/relationships/notesMaster" Target="../notesMasters/notesMaster1.xml"/></Relationships>
</file>

<file path=ppt/notesSlides/_rels/notesSlide134.xml.rels><?xml version="1.0" encoding="UTF-8" standalone="yes"?>
<Relationships xmlns="http://schemas.openxmlformats.org/package/2006/relationships"><Relationship Id="rId2" Type="http://schemas.openxmlformats.org/officeDocument/2006/relationships/slide" Target="../slides/slide139.xml"/><Relationship Id="rId1" Type="http://schemas.openxmlformats.org/officeDocument/2006/relationships/notesMaster" Target="../notesMasters/notesMaster1.xml"/></Relationships>
</file>

<file path=ppt/notesSlides/_rels/notesSlide135.xml.rels><?xml version="1.0" encoding="UTF-8" standalone="yes"?>
<Relationships xmlns="http://schemas.openxmlformats.org/package/2006/relationships"><Relationship Id="rId2" Type="http://schemas.openxmlformats.org/officeDocument/2006/relationships/slide" Target="../slides/slide140.xml"/><Relationship Id="rId1" Type="http://schemas.openxmlformats.org/officeDocument/2006/relationships/notesMaster" Target="../notesMasters/notesMaster1.xml"/></Relationships>
</file>

<file path=ppt/notesSlides/_rels/notesSlide136.xml.rels><?xml version="1.0" encoding="UTF-8" standalone="yes"?>
<Relationships xmlns="http://schemas.openxmlformats.org/package/2006/relationships"><Relationship Id="rId2" Type="http://schemas.openxmlformats.org/officeDocument/2006/relationships/slide" Target="../slides/slide141.xml"/><Relationship Id="rId1" Type="http://schemas.openxmlformats.org/officeDocument/2006/relationships/notesMaster" Target="../notesMasters/notesMaster1.xml"/></Relationships>
</file>

<file path=ppt/notesSlides/_rels/notesSlide137.xml.rels><?xml version="1.0" encoding="UTF-8" standalone="yes"?>
<Relationships xmlns="http://schemas.openxmlformats.org/package/2006/relationships"><Relationship Id="rId2" Type="http://schemas.openxmlformats.org/officeDocument/2006/relationships/slide" Target="../slides/slide142.xml"/><Relationship Id="rId1" Type="http://schemas.openxmlformats.org/officeDocument/2006/relationships/notesMaster" Target="../notesMasters/notesMaster1.xml"/></Relationships>
</file>

<file path=ppt/notesSlides/_rels/notesSlide138.xml.rels><?xml version="1.0" encoding="UTF-8" standalone="yes"?>
<Relationships xmlns="http://schemas.openxmlformats.org/package/2006/relationships"><Relationship Id="rId2" Type="http://schemas.openxmlformats.org/officeDocument/2006/relationships/slide" Target="../slides/slide143.xml"/><Relationship Id="rId1" Type="http://schemas.openxmlformats.org/officeDocument/2006/relationships/notesMaster" Target="../notesMasters/notesMaster1.xml"/></Relationships>
</file>

<file path=ppt/notesSlides/_rels/notesSlide139.xml.rels><?xml version="1.0" encoding="UTF-8" standalone="yes"?>
<Relationships xmlns="http://schemas.openxmlformats.org/package/2006/relationships"><Relationship Id="rId2" Type="http://schemas.openxmlformats.org/officeDocument/2006/relationships/slide" Target="../slides/slide14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40.xml.rels><?xml version="1.0" encoding="UTF-8" standalone="yes"?>
<Relationships xmlns="http://schemas.openxmlformats.org/package/2006/relationships"><Relationship Id="rId2" Type="http://schemas.openxmlformats.org/officeDocument/2006/relationships/slide" Target="../slides/slide145.xml"/><Relationship Id="rId1" Type="http://schemas.openxmlformats.org/officeDocument/2006/relationships/notesMaster" Target="../notesMasters/notesMaster1.xml"/></Relationships>
</file>

<file path=ppt/notesSlides/_rels/notesSlide141.xml.rels><?xml version="1.0" encoding="UTF-8" standalone="yes"?>
<Relationships xmlns="http://schemas.openxmlformats.org/package/2006/relationships"><Relationship Id="rId2" Type="http://schemas.openxmlformats.org/officeDocument/2006/relationships/slide" Target="../slides/slide146.xml"/><Relationship Id="rId1" Type="http://schemas.openxmlformats.org/officeDocument/2006/relationships/notesMaster" Target="../notesMasters/notesMaster1.xml"/></Relationships>
</file>

<file path=ppt/notesSlides/_rels/notesSlide142.xml.rels><?xml version="1.0" encoding="UTF-8" standalone="yes"?>
<Relationships xmlns="http://schemas.openxmlformats.org/package/2006/relationships"><Relationship Id="rId2" Type="http://schemas.openxmlformats.org/officeDocument/2006/relationships/slide" Target="../slides/slide147.xml"/><Relationship Id="rId1" Type="http://schemas.openxmlformats.org/officeDocument/2006/relationships/notesMaster" Target="../notesMasters/notesMaster1.xml"/></Relationships>
</file>

<file path=ppt/notesSlides/_rels/notesSlide143.xml.rels><?xml version="1.0" encoding="UTF-8" standalone="yes"?>
<Relationships xmlns="http://schemas.openxmlformats.org/package/2006/relationships"><Relationship Id="rId2" Type="http://schemas.openxmlformats.org/officeDocument/2006/relationships/slide" Target="../slides/slide148.xml"/><Relationship Id="rId1" Type="http://schemas.openxmlformats.org/officeDocument/2006/relationships/notesMaster" Target="../notesMasters/notesMaster1.xml"/></Relationships>
</file>

<file path=ppt/notesSlides/_rels/notesSlide144.xml.rels><?xml version="1.0" encoding="UTF-8" standalone="yes"?>
<Relationships xmlns="http://schemas.openxmlformats.org/package/2006/relationships"><Relationship Id="rId2" Type="http://schemas.openxmlformats.org/officeDocument/2006/relationships/slide" Target="../slides/slide149.xml"/><Relationship Id="rId1" Type="http://schemas.openxmlformats.org/officeDocument/2006/relationships/notesMaster" Target="../notesMasters/notesMaster1.xml"/></Relationships>
</file>

<file path=ppt/notesSlides/_rels/notesSlide145.xml.rels><?xml version="1.0" encoding="UTF-8" standalone="yes"?>
<Relationships xmlns="http://schemas.openxmlformats.org/package/2006/relationships"><Relationship Id="rId2" Type="http://schemas.openxmlformats.org/officeDocument/2006/relationships/slide" Target="../slides/slide150.xml"/><Relationship Id="rId1" Type="http://schemas.openxmlformats.org/officeDocument/2006/relationships/notesMaster" Target="../notesMasters/notesMaster1.xml"/></Relationships>
</file>

<file path=ppt/notesSlides/_rels/notesSlide146.xml.rels><?xml version="1.0" encoding="UTF-8" standalone="yes"?>
<Relationships xmlns="http://schemas.openxmlformats.org/package/2006/relationships"><Relationship Id="rId2" Type="http://schemas.openxmlformats.org/officeDocument/2006/relationships/slide" Target="../slides/slide151.xml"/><Relationship Id="rId1" Type="http://schemas.openxmlformats.org/officeDocument/2006/relationships/notesMaster" Target="../notesMasters/notesMaster1.xml"/></Relationships>
</file>

<file path=ppt/notesSlides/_rels/notesSlide147.xml.rels><?xml version="1.0" encoding="UTF-8" standalone="yes"?>
<Relationships xmlns="http://schemas.openxmlformats.org/package/2006/relationships"><Relationship Id="rId2" Type="http://schemas.openxmlformats.org/officeDocument/2006/relationships/slide" Target="../slides/slide152.xml"/><Relationship Id="rId1" Type="http://schemas.openxmlformats.org/officeDocument/2006/relationships/notesMaster" Target="../notesMasters/notesMaster1.xml"/></Relationships>
</file>

<file path=ppt/notesSlides/_rels/notesSlide148.xml.rels><?xml version="1.0" encoding="UTF-8" standalone="yes"?>
<Relationships xmlns="http://schemas.openxmlformats.org/package/2006/relationships"><Relationship Id="rId2" Type="http://schemas.openxmlformats.org/officeDocument/2006/relationships/slide" Target="../slides/slide153.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53.xml"/><Relationship Id="rId1" Type="http://schemas.openxmlformats.org/officeDocument/2006/relationships/notesMaster" Target="../notesMasters/notesMaster1.xml"/></Relationships>
</file>

<file path=ppt/notesSlides/_rels/notesSlide49.xml.rels><?xml version="1.0" encoding="UTF-8" standalone="yes"?>
<Relationships xmlns="http://schemas.openxmlformats.org/package/2006/relationships"><Relationship Id="rId2" Type="http://schemas.openxmlformats.org/officeDocument/2006/relationships/slide" Target="../slides/slide5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50.xml.rels><?xml version="1.0" encoding="UTF-8" standalone="yes"?>
<Relationships xmlns="http://schemas.openxmlformats.org/package/2006/relationships"><Relationship Id="rId2" Type="http://schemas.openxmlformats.org/officeDocument/2006/relationships/slide" Target="../slides/slide55.xml"/><Relationship Id="rId1" Type="http://schemas.openxmlformats.org/officeDocument/2006/relationships/notesMaster" Target="../notesMasters/notesMaster1.xml"/></Relationships>
</file>

<file path=ppt/notesSlides/_rels/notesSlide51.xml.rels><?xml version="1.0" encoding="UTF-8" standalone="yes"?>
<Relationships xmlns="http://schemas.openxmlformats.org/package/2006/relationships"><Relationship Id="rId2" Type="http://schemas.openxmlformats.org/officeDocument/2006/relationships/slide" Target="../slides/slide56.xml"/><Relationship Id="rId1" Type="http://schemas.openxmlformats.org/officeDocument/2006/relationships/notesMaster" Target="../notesMasters/notesMaster1.xml"/></Relationships>
</file>

<file path=ppt/notesSlides/_rels/notesSlide52.xml.rels><?xml version="1.0" encoding="UTF-8" standalone="yes"?>
<Relationships xmlns="http://schemas.openxmlformats.org/package/2006/relationships"><Relationship Id="rId2" Type="http://schemas.openxmlformats.org/officeDocument/2006/relationships/slide" Target="../slides/slide57.xml"/><Relationship Id="rId1" Type="http://schemas.openxmlformats.org/officeDocument/2006/relationships/notesMaster" Target="../notesMasters/notesMaster1.xml"/></Relationships>
</file>

<file path=ppt/notesSlides/_rels/notesSlide53.xml.rels><?xml version="1.0" encoding="UTF-8" standalone="yes"?>
<Relationships xmlns="http://schemas.openxmlformats.org/package/2006/relationships"><Relationship Id="rId2" Type="http://schemas.openxmlformats.org/officeDocument/2006/relationships/slide" Target="../slides/slide58.xml"/><Relationship Id="rId1" Type="http://schemas.openxmlformats.org/officeDocument/2006/relationships/notesMaster" Target="../notesMasters/notesMaster1.xml"/></Relationships>
</file>

<file path=ppt/notesSlides/_rels/notesSlide54.xml.rels><?xml version="1.0" encoding="UTF-8" standalone="yes"?>
<Relationships xmlns="http://schemas.openxmlformats.org/package/2006/relationships"><Relationship Id="rId2" Type="http://schemas.openxmlformats.org/officeDocument/2006/relationships/slide" Target="../slides/slide59.xml"/><Relationship Id="rId1" Type="http://schemas.openxmlformats.org/officeDocument/2006/relationships/notesMaster" Target="../notesMasters/notesMaster1.xml"/></Relationships>
</file>

<file path=ppt/notesSlides/_rels/notesSlide55.xml.rels><?xml version="1.0" encoding="UTF-8" standalone="yes"?>
<Relationships xmlns="http://schemas.openxmlformats.org/package/2006/relationships"><Relationship Id="rId2" Type="http://schemas.openxmlformats.org/officeDocument/2006/relationships/slide" Target="../slides/slide60.xml"/><Relationship Id="rId1" Type="http://schemas.openxmlformats.org/officeDocument/2006/relationships/notesMaster" Target="../notesMasters/notesMaster1.xml"/></Relationships>
</file>

<file path=ppt/notesSlides/_rels/notesSlide56.xml.rels><?xml version="1.0" encoding="UTF-8" standalone="yes"?>
<Relationships xmlns="http://schemas.openxmlformats.org/package/2006/relationships"><Relationship Id="rId2" Type="http://schemas.openxmlformats.org/officeDocument/2006/relationships/slide" Target="../slides/slide61.xml"/><Relationship Id="rId1" Type="http://schemas.openxmlformats.org/officeDocument/2006/relationships/notesMaster" Target="../notesMasters/notesMaster1.xml"/></Relationships>
</file>

<file path=ppt/notesSlides/_rels/notesSlide57.xml.rels><?xml version="1.0" encoding="UTF-8" standalone="yes"?>
<Relationships xmlns="http://schemas.openxmlformats.org/package/2006/relationships"><Relationship Id="rId2" Type="http://schemas.openxmlformats.org/officeDocument/2006/relationships/slide" Target="../slides/slide62.xml"/><Relationship Id="rId1" Type="http://schemas.openxmlformats.org/officeDocument/2006/relationships/notesMaster" Target="../notesMasters/notesMaster1.xml"/></Relationships>
</file>

<file path=ppt/notesSlides/_rels/notesSlide58.xml.rels><?xml version="1.0" encoding="UTF-8" standalone="yes"?>
<Relationships xmlns="http://schemas.openxmlformats.org/package/2006/relationships"><Relationship Id="rId2" Type="http://schemas.openxmlformats.org/officeDocument/2006/relationships/slide" Target="../slides/slide63.xml"/><Relationship Id="rId1" Type="http://schemas.openxmlformats.org/officeDocument/2006/relationships/notesMaster" Target="../notesMasters/notesMaster1.xml"/></Relationships>
</file>

<file path=ppt/notesSlides/_rels/notesSlide59.xml.rels><?xml version="1.0" encoding="UTF-8" standalone="yes"?>
<Relationships xmlns="http://schemas.openxmlformats.org/package/2006/relationships"><Relationship Id="rId2" Type="http://schemas.openxmlformats.org/officeDocument/2006/relationships/slide" Target="../slides/slide64.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0.xml.rels><?xml version="1.0" encoding="UTF-8" standalone="yes"?>
<Relationships xmlns="http://schemas.openxmlformats.org/package/2006/relationships"><Relationship Id="rId2" Type="http://schemas.openxmlformats.org/officeDocument/2006/relationships/slide" Target="../slides/slide65.xml"/><Relationship Id="rId1" Type="http://schemas.openxmlformats.org/officeDocument/2006/relationships/notesMaster" Target="../notesMasters/notesMaster1.xml"/></Relationships>
</file>

<file path=ppt/notesSlides/_rels/notesSlide61.xml.rels><?xml version="1.0" encoding="UTF-8" standalone="yes"?>
<Relationships xmlns="http://schemas.openxmlformats.org/package/2006/relationships"><Relationship Id="rId2" Type="http://schemas.openxmlformats.org/officeDocument/2006/relationships/slide" Target="../slides/slide66.xml"/><Relationship Id="rId1" Type="http://schemas.openxmlformats.org/officeDocument/2006/relationships/notesMaster" Target="../notesMasters/notesMaster1.xml"/></Relationships>
</file>

<file path=ppt/notesSlides/_rels/notesSlide62.xml.rels><?xml version="1.0" encoding="UTF-8" standalone="yes"?>
<Relationships xmlns="http://schemas.openxmlformats.org/package/2006/relationships"><Relationship Id="rId2" Type="http://schemas.openxmlformats.org/officeDocument/2006/relationships/slide" Target="../slides/slide67.xml"/><Relationship Id="rId1" Type="http://schemas.openxmlformats.org/officeDocument/2006/relationships/notesMaster" Target="../notesMasters/notesMaster1.xml"/></Relationships>
</file>

<file path=ppt/notesSlides/_rels/notesSlide63.xml.rels><?xml version="1.0" encoding="UTF-8" standalone="yes"?>
<Relationships xmlns="http://schemas.openxmlformats.org/package/2006/relationships"><Relationship Id="rId2" Type="http://schemas.openxmlformats.org/officeDocument/2006/relationships/slide" Target="../slides/slide68.xml"/><Relationship Id="rId1" Type="http://schemas.openxmlformats.org/officeDocument/2006/relationships/notesMaster" Target="../notesMasters/notesMaster1.xml"/></Relationships>
</file>

<file path=ppt/notesSlides/_rels/notesSlide64.xml.rels><?xml version="1.0" encoding="UTF-8" standalone="yes"?>
<Relationships xmlns="http://schemas.openxmlformats.org/package/2006/relationships"><Relationship Id="rId2" Type="http://schemas.openxmlformats.org/officeDocument/2006/relationships/slide" Target="../slides/slide69.xml"/><Relationship Id="rId1" Type="http://schemas.openxmlformats.org/officeDocument/2006/relationships/notesMaster" Target="../notesMasters/notesMaster1.xml"/></Relationships>
</file>

<file path=ppt/notesSlides/_rels/notesSlide65.xml.rels><?xml version="1.0" encoding="UTF-8" standalone="yes"?>
<Relationships xmlns="http://schemas.openxmlformats.org/package/2006/relationships"><Relationship Id="rId2" Type="http://schemas.openxmlformats.org/officeDocument/2006/relationships/slide" Target="../slides/slide70.xml"/><Relationship Id="rId1" Type="http://schemas.openxmlformats.org/officeDocument/2006/relationships/notesMaster" Target="../notesMasters/notesMaster1.xml"/></Relationships>
</file>

<file path=ppt/notesSlides/_rels/notesSlide66.xml.rels><?xml version="1.0" encoding="UTF-8" standalone="yes"?>
<Relationships xmlns="http://schemas.openxmlformats.org/package/2006/relationships"><Relationship Id="rId2" Type="http://schemas.openxmlformats.org/officeDocument/2006/relationships/slide" Target="../slides/slide71.xml"/><Relationship Id="rId1" Type="http://schemas.openxmlformats.org/officeDocument/2006/relationships/notesMaster" Target="../notesMasters/notesMaster1.xml"/></Relationships>
</file>

<file path=ppt/notesSlides/_rels/notesSlide67.xml.rels><?xml version="1.0" encoding="UTF-8" standalone="yes"?>
<Relationships xmlns="http://schemas.openxmlformats.org/package/2006/relationships"><Relationship Id="rId2" Type="http://schemas.openxmlformats.org/officeDocument/2006/relationships/slide" Target="../slides/slide72.xml"/><Relationship Id="rId1" Type="http://schemas.openxmlformats.org/officeDocument/2006/relationships/notesMaster" Target="../notesMasters/notesMaster1.xml"/></Relationships>
</file>

<file path=ppt/notesSlides/_rels/notesSlide68.xml.rels><?xml version="1.0" encoding="UTF-8" standalone="yes"?>
<Relationships xmlns="http://schemas.openxmlformats.org/package/2006/relationships"><Relationship Id="rId2" Type="http://schemas.openxmlformats.org/officeDocument/2006/relationships/slide" Target="../slides/slide73.xml"/><Relationship Id="rId1" Type="http://schemas.openxmlformats.org/officeDocument/2006/relationships/notesMaster" Target="../notesMasters/notesMaster1.xml"/></Relationships>
</file>

<file path=ppt/notesSlides/_rels/notesSlide69.xml.rels><?xml version="1.0" encoding="UTF-8" standalone="yes"?>
<Relationships xmlns="http://schemas.openxmlformats.org/package/2006/relationships"><Relationship Id="rId2" Type="http://schemas.openxmlformats.org/officeDocument/2006/relationships/slide" Target="../slides/slide7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0.xml.rels><?xml version="1.0" encoding="UTF-8" standalone="yes"?>
<Relationships xmlns="http://schemas.openxmlformats.org/package/2006/relationships"><Relationship Id="rId2" Type="http://schemas.openxmlformats.org/officeDocument/2006/relationships/slide" Target="../slides/slide75.xml"/><Relationship Id="rId1" Type="http://schemas.openxmlformats.org/officeDocument/2006/relationships/notesMaster" Target="../notesMasters/notesMaster1.xml"/></Relationships>
</file>

<file path=ppt/notesSlides/_rels/notesSlide71.xml.rels><?xml version="1.0" encoding="UTF-8" standalone="yes"?>
<Relationships xmlns="http://schemas.openxmlformats.org/package/2006/relationships"><Relationship Id="rId2" Type="http://schemas.openxmlformats.org/officeDocument/2006/relationships/slide" Target="../slides/slide76.xml"/><Relationship Id="rId1" Type="http://schemas.openxmlformats.org/officeDocument/2006/relationships/notesMaster" Target="../notesMasters/notesMaster1.xml"/></Relationships>
</file>

<file path=ppt/notesSlides/_rels/notesSlide72.xml.rels><?xml version="1.0" encoding="UTF-8" standalone="yes"?>
<Relationships xmlns="http://schemas.openxmlformats.org/package/2006/relationships"><Relationship Id="rId2" Type="http://schemas.openxmlformats.org/officeDocument/2006/relationships/slide" Target="../slides/slide77.xml"/><Relationship Id="rId1" Type="http://schemas.openxmlformats.org/officeDocument/2006/relationships/notesMaster" Target="../notesMasters/notesMaster1.xml"/></Relationships>
</file>

<file path=ppt/notesSlides/_rels/notesSlide73.xml.rels><?xml version="1.0" encoding="UTF-8" standalone="yes"?>
<Relationships xmlns="http://schemas.openxmlformats.org/package/2006/relationships"><Relationship Id="rId2" Type="http://schemas.openxmlformats.org/officeDocument/2006/relationships/slide" Target="../slides/slide78.xml"/><Relationship Id="rId1" Type="http://schemas.openxmlformats.org/officeDocument/2006/relationships/notesMaster" Target="../notesMasters/notesMaster1.xml"/></Relationships>
</file>

<file path=ppt/notesSlides/_rels/notesSlide74.xml.rels><?xml version="1.0" encoding="UTF-8" standalone="yes"?>
<Relationships xmlns="http://schemas.openxmlformats.org/package/2006/relationships"><Relationship Id="rId2" Type="http://schemas.openxmlformats.org/officeDocument/2006/relationships/slide" Target="../slides/slide79.xml"/><Relationship Id="rId1" Type="http://schemas.openxmlformats.org/officeDocument/2006/relationships/notesMaster" Target="../notesMasters/notesMaster1.xml"/></Relationships>
</file>

<file path=ppt/notesSlides/_rels/notesSlide75.xml.rels><?xml version="1.0" encoding="UTF-8" standalone="yes"?>
<Relationships xmlns="http://schemas.openxmlformats.org/package/2006/relationships"><Relationship Id="rId2" Type="http://schemas.openxmlformats.org/officeDocument/2006/relationships/slide" Target="../slides/slide80.xml"/><Relationship Id="rId1" Type="http://schemas.openxmlformats.org/officeDocument/2006/relationships/notesMaster" Target="../notesMasters/notesMaster1.xml"/></Relationships>
</file>

<file path=ppt/notesSlides/_rels/notesSlide76.xml.rels><?xml version="1.0" encoding="UTF-8" standalone="yes"?>
<Relationships xmlns="http://schemas.openxmlformats.org/package/2006/relationships"><Relationship Id="rId2" Type="http://schemas.openxmlformats.org/officeDocument/2006/relationships/slide" Target="../slides/slide81.xml"/><Relationship Id="rId1" Type="http://schemas.openxmlformats.org/officeDocument/2006/relationships/notesMaster" Target="../notesMasters/notesMaster1.xml"/></Relationships>
</file>

<file path=ppt/notesSlides/_rels/notesSlide77.xml.rels><?xml version="1.0" encoding="UTF-8" standalone="yes"?>
<Relationships xmlns="http://schemas.openxmlformats.org/package/2006/relationships"><Relationship Id="rId2" Type="http://schemas.openxmlformats.org/officeDocument/2006/relationships/slide" Target="../slides/slide82.xml"/><Relationship Id="rId1" Type="http://schemas.openxmlformats.org/officeDocument/2006/relationships/notesMaster" Target="../notesMasters/notesMaster1.xml"/></Relationships>
</file>

<file path=ppt/notesSlides/_rels/notesSlide78.xml.rels><?xml version="1.0" encoding="UTF-8" standalone="yes"?>
<Relationships xmlns="http://schemas.openxmlformats.org/package/2006/relationships"><Relationship Id="rId2" Type="http://schemas.openxmlformats.org/officeDocument/2006/relationships/slide" Target="../slides/slide83.xml"/><Relationship Id="rId1" Type="http://schemas.openxmlformats.org/officeDocument/2006/relationships/notesMaster" Target="../notesMasters/notesMaster1.xml"/></Relationships>
</file>

<file path=ppt/notesSlides/_rels/notesSlide79.xml.rels><?xml version="1.0" encoding="UTF-8" standalone="yes"?>
<Relationships xmlns="http://schemas.openxmlformats.org/package/2006/relationships"><Relationship Id="rId2" Type="http://schemas.openxmlformats.org/officeDocument/2006/relationships/slide" Target="../slides/slide8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80.xml.rels><?xml version="1.0" encoding="UTF-8" standalone="yes"?>
<Relationships xmlns="http://schemas.openxmlformats.org/package/2006/relationships"><Relationship Id="rId2" Type="http://schemas.openxmlformats.org/officeDocument/2006/relationships/slide" Target="../slides/slide85.xml"/><Relationship Id="rId1" Type="http://schemas.openxmlformats.org/officeDocument/2006/relationships/notesMaster" Target="../notesMasters/notesMaster1.xml"/></Relationships>
</file>

<file path=ppt/notesSlides/_rels/notesSlide81.xml.rels><?xml version="1.0" encoding="UTF-8" standalone="yes"?>
<Relationships xmlns="http://schemas.openxmlformats.org/package/2006/relationships"><Relationship Id="rId2" Type="http://schemas.openxmlformats.org/officeDocument/2006/relationships/slide" Target="../slides/slide86.xml"/><Relationship Id="rId1" Type="http://schemas.openxmlformats.org/officeDocument/2006/relationships/notesMaster" Target="../notesMasters/notesMaster1.xml"/></Relationships>
</file>

<file path=ppt/notesSlides/_rels/notesSlide82.xml.rels><?xml version="1.0" encoding="UTF-8" standalone="yes"?>
<Relationships xmlns="http://schemas.openxmlformats.org/package/2006/relationships"><Relationship Id="rId2" Type="http://schemas.openxmlformats.org/officeDocument/2006/relationships/slide" Target="../slides/slide87.xml"/><Relationship Id="rId1" Type="http://schemas.openxmlformats.org/officeDocument/2006/relationships/notesMaster" Target="../notesMasters/notesMaster1.xml"/></Relationships>
</file>

<file path=ppt/notesSlides/_rels/notesSlide83.xml.rels><?xml version="1.0" encoding="UTF-8" standalone="yes"?>
<Relationships xmlns="http://schemas.openxmlformats.org/package/2006/relationships"><Relationship Id="rId2" Type="http://schemas.openxmlformats.org/officeDocument/2006/relationships/slide" Target="../slides/slide88.xml"/><Relationship Id="rId1" Type="http://schemas.openxmlformats.org/officeDocument/2006/relationships/notesMaster" Target="../notesMasters/notesMaster1.xml"/></Relationships>
</file>

<file path=ppt/notesSlides/_rels/notesSlide84.xml.rels><?xml version="1.0" encoding="UTF-8" standalone="yes"?>
<Relationships xmlns="http://schemas.openxmlformats.org/package/2006/relationships"><Relationship Id="rId2" Type="http://schemas.openxmlformats.org/officeDocument/2006/relationships/slide" Target="../slides/slide89.xml"/><Relationship Id="rId1" Type="http://schemas.openxmlformats.org/officeDocument/2006/relationships/notesMaster" Target="../notesMasters/notesMaster1.xml"/></Relationships>
</file>

<file path=ppt/notesSlides/_rels/notesSlide85.xml.rels><?xml version="1.0" encoding="UTF-8" standalone="yes"?>
<Relationships xmlns="http://schemas.openxmlformats.org/package/2006/relationships"><Relationship Id="rId2" Type="http://schemas.openxmlformats.org/officeDocument/2006/relationships/slide" Target="../slides/slide90.xml"/><Relationship Id="rId1" Type="http://schemas.openxmlformats.org/officeDocument/2006/relationships/notesMaster" Target="../notesMasters/notesMaster1.xml"/></Relationships>
</file>

<file path=ppt/notesSlides/_rels/notesSlide86.xml.rels><?xml version="1.0" encoding="UTF-8" standalone="yes"?>
<Relationships xmlns="http://schemas.openxmlformats.org/package/2006/relationships"><Relationship Id="rId2" Type="http://schemas.openxmlformats.org/officeDocument/2006/relationships/slide" Target="../slides/slide91.xml"/><Relationship Id="rId1" Type="http://schemas.openxmlformats.org/officeDocument/2006/relationships/notesMaster" Target="../notesMasters/notesMaster1.xml"/></Relationships>
</file>

<file path=ppt/notesSlides/_rels/notesSlide87.xml.rels><?xml version="1.0" encoding="UTF-8" standalone="yes"?>
<Relationships xmlns="http://schemas.openxmlformats.org/package/2006/relationships"><Relationship Id="rId2" Type="http://schemas.openxmlformats.org/officeDocument/2006/relationships/slide" Target="../slides/slide92.xml"/><Relationship Id="rId1" Type="http://schemas.openxmlformats.org/officeDocument/2006/relationships/notesMaster" Target="../notesMasters/notesMaster1.xml"/></Relationships>
</file>

<file path=ppt/notesSlides/_rels/notesSlide88.xml.rels><?xml version="1.0" encoding="UTF-8" standalone="yes"?>
<Relationships xmlns="http://schemas.openxmlformats.org/package/2006/relationships"><Relationship Id="rId2" Type="http://schemas.openxmlformats.org/officeDocument/2006/relationships/slide" Target="../slides/slide93.xml"/><Relationship Id="rId1" Type="http://schemas.openxmlformats.org/officeDocument/2006/relationships/notesMaster" Target="../notesMasters/notesMaster1.xml"/></Relationships>
</file>

<file path=ppt/notesSlides/_rels/notesSlide89.xml.rels><?xml version="1.0" encoding="UTF-8" standalone="yes"?>
<Relationships xmlns="http://schemas.openxmlformats.org/package/2006/relationships"><Relationship Id="rId2" Type="http://schemas.openxmlformats.org/officeDocument/2006/relationships/slide" Target="../slides/slide9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0.xml.rels><?xml version="1.0" encoding="UTF-8" standalone="yes"?>
<Relationships xmlns="http://schemas.openxmlformats.org/package/2006/relationships"><Relationship Id="rId2" Type="http://schemas.openxmlformats.org/officeDocument/2006/relationships/slide" Target="../slides/slide95.xml"/><Relationship Id="rId1" Type="http://schemas.openxmlformats.org/officeDocument/2006/relationships/notesMaster" Target="../notesMasters/notesMaster1.xml"/></Relationships>
</file>

<file path=ppt/notesSlides/_rels/notesSlide91.xml.rels><?xml version="1.0" encoding="UTF-8" standalone="yes"?>
<Relationships xmlns="http://schemas.openxmlformats.org/package/2006/relationships"><Relationship Id="rId2" Type="http://schemas.openxmlformats.org/officeDocument/2006/relationships/slide" Target="../slides/slide96.xml"/><Relationship Id="rId1" Type="http://schemas.openxmlformats.org/officeDocument/2006/relationships/notesMaster" Target="../notesMasters/notesMaster1.xml"/></Relationships>
</file>

<file path=ppt/notesSlides/_rels/notesSlide92.xml.rels><?xml version="1.0" encoding="UTF-8" standalone="yes"?>
<Relationships xmlns="http://schemas.openxmlformats.org/package/2006/relationships"><Relationship Id="rId2" Type="http://schemas.openxmlformats.org/officeDocument/2006/relationships/slide" Target="../slides/slide97.xml"/><Relationship Id="rId1" Type="http://schemas.openxmlformats.org/officeDocument/2006/relationships/notesMaster" Target="../notesMasters/notesMaster1.xml"/></Relationships>
</file>

<file path=ppt/notesSlides/_rels/notesSlide93.xml.rels><?xml version="1.0" encoding="UTF-8" standalone="yes"?>
<Relationships xmlns="http://schemas.openxmlformats.org/package/2006/relationships"><Relationship Id="rId2" Type="http://schemas.openxmlformats.org/officeDocument/2006/relationships/slide" Target="../slides/slide98.xml"/><Relationship Id="rId1" Type="http://schemas.openxmlformats.org/officeDocument/2006/relationships/notesMaster" Target="../notesMasters/notesMaster1.xml"/></Relationships>
</file>

<file path=ppt/notesSlides/_rels/notesSlide94.xml.rels><?xml version="1.0" encoding="UTF-8" standalone="yes"?>
<Relationships xmlns="http://schemas.openxmlformats.org/package/2006/relationships"><Relationship Id="rId2" Type="http://schemas.openxmlformats.org/officeDocument/2006/relationships/slide" Target="../slides/slide99.xml"/><Relationship Id="rId1" Type="http://schemas.openxmlformats.org/officeDocument/2006/relationships/notesMaster" Target="../notesMasters/notesMaster1.xml"/></Relationships>
</file>

<file path=ppt/notesSlides/_rels/notesSlide95.xml.rels><?xml version="1.0" encoding="UTF-8" standalone="yes"?>
<Relationships xmlns="http://schemas.openxmlformats.org/package/2006/relationships"><Relationship Id="rId2" Type="http://schemas.openxmlformats.org/officeDocument/2006/relationships/slide" Target="../slides/slide100.xml"/><Relationship Id="rId1" Type="http://schemas.openxmlformats.org/officeDocument/2006/relationships/notesMaster" Target="../notesMasters/notesMaster1.xml"/></Relationships>
</file>

<file path=ppt/notesSlides/_rels/notesSlide96.xml.rels><?xml version="1.0" encoding="UTF-8" standalone="yes"?>
<Relationships xmlns="http://schemas.openxmlformats.org/package/2006/relationships"><Relationship Id="rId2" Type="http://schemas.openxmlformats.org/officeDocument/2006/relationships/slide" Target="../slides/slide101.xml"/><Relationship Id="rId1" Type="http://schemas.openxmlformats.org/officeDocument/2006/relationships/notesMaster" Target="../notesMasters/notesMaster1.xml"/></Relationships>
</file>

<file path=ppt/notesSlides/_rels/notesSlide97.xml.rels><?xml version="1.0" encoding="UTF-8" standalone="yes"?>
<Relationships xmlns="http://schemas.openxmlformats.org/package/2006/relationships"><Relationship Id="rId2" Type="http://schemas.openxmlformats.org/officeDocument/2006/relationships/slide" Target="../slides/slide102.xml"/><Relationship Id="rId1" Type="http://schemas.openxmlformats.org/officeDocument/2006/relationships/notesMaster" Target="../notesMasters/notesMaster1.xml"/></Relationships>
</file>

<file path=ppt/notesSlides/_rels/notesSlide98.xml.rels><?xml version="1.0" encoding="UTF-8" standalone="yes"?>
<Relationships xmlns="http://schemas.openxmlformats.org/package/2006/relationships"><Relationship Id="rId2" Type="http://schemas.openxmlformats.org/officeDocument/2006/relationships/slide" Target="../slides/slide103.xml"/><Relationship Id="rId1" Type="http://schemas.openxmlformats.org/officeDocument/2006/relationships/notesMaster" Target="../notesMasters/notesMaster1.xml"/></Relationships>
</file>

<file path=ppt/notesSlides/_rels/notesSlide99.xml.rels><?xml version="1.0" encoding="UTF-8" standalone="yes"?>
<Relationships xmlns="http://schemas.openxmlformats.org/package/2006/relationships"><Relationship Id="rId2" Type="http://schemas.openxmlformats.org/officeDocument/2006/relationships/slide" Target="../slides/slide10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2DA96DC-F048-4B0D-869E-A260ED16C94B}" type="slidenum">
              <a:rPr lang="en-US" altLang="en-US"/>
              <a:pPr/>
              <a:t>6</a:t>
            </a:fld>
            <a:endParaRPr lang="en-US" altLang="en-US"/>
          </a:p>
        </p:txBody>
      </p:sp>
      <p:sp>
        <p:nvSpPr>
          <p:cNvPr id="262146" name="Rectangle 2"/>
          <p:cNvSpPr>
            <a:spLocks noChangeArrowheads="1" noTextEdit="1"/>
          </p:cNvSpPr>
          <p:nvPr>
            <p:ph type="sldImg"/>
          </p:nvPr>
        </p:nvSpPr>
        <p:spPr>
          <a:xfrm>
            <a:off x="1258888" y="720725"/>
            <a:ext cx="4800600" cy="3600450"/>
          </a:xfrm>
          <a:ln/>
        </p:spPr>
      </p:sp>
      <p:sp>
        <p:nvSpPr>
          <p:cNvPr id="2621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23693CA-7B79-4631-B051-74C756D0BF2D}" type="slidenum">
              <a:rPr lang="en-US" altLang="en-US"/>
              <a:pPr/>
              <a:t>15</a:t>
            </a:fld>
            <a:endParaRPr lang="en-US" altLang="en-US"/>
          </a:p>
        </p:txBody>
      </p:sp>
      <p:sp>
        <p:nvSpPr>
          <p:cNvPr id="280578" name="Rectangle 2"/>
          <p:cNvSpPr>
            <a:spLocks noChangeArrowheads="1" noTextEdit="1"/>
          </p:cNvSpPr>
          <p:nvPr>
            <p:ph type="sldImg"/>
          </p:nvPr>
        </p:nvSpPr>
        <p:spPr>
          <a:xfrm>
            <a:off x="1258888" y="720725"/>
            <a:ext cx="4800600" cy="3600450"/>
          </a:xfrm>
          <a:ln/>
        </p:spPr>
      </p:sp>
      <p:sp>
        <p:nvSpPr>
          <p:cNvPr id="2805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7869C70-4A4F-42D4-82C8-51F7C1D9EECA}" type="slidenum">
              <a:rPr lang="en-US" altLang="en-US"/>
              <a:pPr/>
              <a:t>105</a:t>
            </a:fld>
            <a:endParaRPr lang="en-US" altLang="en-US"/>
          </a:p>
        </p:txBody>
      </p:sp>
      <p:sp>
        <p:nvSpPr>
          <p:cNvPr id="442370" name="Rectangle 2"/>
          <p:cNvSpPr>
            <a:spLocks noChangeArrowheads="1" noTextEdit="1"/>
          </p:cNvSpPr>
          <p:nvPr>
            <p:ph type="sldImg"/>
          </p:nvPr>
        </p:nvSpPr>
        <p:spPr>
          <a:ln/>
        </p:spPr>
      </p:sp>
      <p:sp>
        <p:nvSpPr>
          <p:cNvPr id="4423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D1415A5-42A3-431B-9D4F-74346281EB9C}" type="slidenum">
              <a:rPr lang="en-US" altLang="en-US"/>
              <a:pPr/>
              <a:t>106</a:t>
            </a:fld>
            <a:endParaRPr lang="en-US" altLang="en-US"/>
          </a:p>
        </p:txBody>
      </p:sp>
      <p:sp>
        <p:nvSpPr>
          <p:cNvPr id="227330" name="Rectangle 2"/>
          <p:cNvSpPr>
            <a:spLocks noChangeArrowheads="1" noTextEdit="1"/>
          </p:cNvSpPr>
          <p:nvPr>
            <p:ph type="sldImg"/>
          </p:nvPr>
        </p:nvSpPr>
        <p:spPr>
          <a:ln/>
        </p:spPr>
      </p:sp>
      <p:sp>
        <p:nvSpPr>
          <p:cNvPr id="2273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11B966C-9CDC-42CB-9E17-483B922213AA}" type="slidenum">
              <a:rPr lang="en-US" altLang="en-US"/>
              <a:pPr/>
              <a:t>107</a:t>
            </a:fld>
            <a:endParaRPr lang="en-US" altLang="en-US"/>
          </a:p>
        </p:txBody>
      </p:sp>
      <p:sp>
        <p:nvSpPr>
          <p:cNvPr id="444418" name="Rectangle 2"/>
          <p:cNvSpPr>
            <a:spLocks noChangeArrowheads="1" noTextEdit="1"/>
          </p:cNvSpPr>
          <p:nvPr>
            <p:ph type="sldImg"/>
          </p:nvPr>
        </p:nvSpPr>
        <p:spPr>
          <a:ln/>
        </p:spPr>
      </p:sp>
      <p:sp>
        <p:nvSpPr>
          <p:cNvPr id="4444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88BA428-50CC-458D-9C90-C1B2CE78A986}" type="slidenum">
              <a:rPr lang="en-US" altLang="en-US"/>
              <a:pPr/>
              <a:t>108</a:t>
            </a:fld>
            <a:endParaRPr lang="en-US" altLang="en-US"/>
          </a:p>
        </p:txBody>
      </p:sp>
      <p:sp>
        <p:nvSpPr>
          <p:cNvPr id="446466" name="Rectangle 2"/>
          <p:cNvSpPr>
            <a:spLocks noChangeArrowheads="1" noTextEdit="1"/>
          </p:cNvSpPr>
          <p:nvPr>
            <p:ph type="sldImg"/>
          </p:nvPr>
        </p:nvSpPr>
        <p:spPr>
          <a:ln/>
        </p:spPr>
      </p:sp>
      <p:sp>
        <p:nvSpPr>
          <p:cNvPr id="4464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EEB7AD8-58AE-4C02-AA5B-AB93950368B7}" type="slidenum">
              <a:rPr lang="en-US" altLang="en-US"/>
              <a:pPr/>
              <a:t>109</a:t>
            </a:fld>
            <a:endParaRPr lang="en-US" altLang="en-US"/>
          </a:p>
        </p:txBody>
      </p:sp>
      <p:sp>
        <p:nvSpPr>
          <p:cNvPr id="448514" name="Rectangle 2"/>
          <p:cNvSpPr>
            <a:spLocks noChangeArrowheads="1" noTextEdit="1"/>
          </p:cNvSpPr>
          <p:nvPr>
            <p:ph type="sldImg"/>
          </p:nvPr>
        </p:nvSpPr>
        <p:spPr>
          <a:ln/>
        </p:spPr>
      </p:sp>
      <p:sp>
        <p:nvSpPr>
          <p:cNvPr id="4485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AD56BAC-363E-4008-98C0-B37E8D4E11BA}" type="slidenum">
              <a:rPr lang="en-US" altLang="en-US"/>
              <a:pPr/>
              <a:t>110</a:t>
            </a:fld>
            <a:endParaRPr lang="en-US" altLang="en-US"/>
          </a:p>
        </p:txBody>
      </p:sp>
      <p:sp>
        <p:nvSpPr>
          <p:cNvPr id="450562" name="Rectangle 2"/>
          <p:cNvSpPr>
            <a:spLocks noChangeArrowheads="1" noTextEdit="1"/>
          </p:cNvSpPr>
          <p:nvPr>
            <p:ph type="sldImg"/>
          </p:nvPr>
        </p:nvSpPr>
        <p:spPr>
          <a:ln/>
        </p:spPr>
      </p:sp>
      <p:sp>
        <p:nvSpPr>
          <p:cNvPr id="4505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BF5E5E1-9B7D-4472-BE92-B6AC4AC0F71E}" type="slidenum">
              <a:rPr lang="en-US" altLang="en-US"/>
              <a:pPr/>
              <a:t>111</a:t>
            </a:fld>
            <a:endParaRPr lang="en-US" altLang="en-US"/>
          </a:p>
        </p:txBody>
      </p:sp>
      <p:sp>
        <p:nvSpPr>
          <p:cNvPr id="452610" name="Rectangle 2"/>
          <p:cNvSpPr>
            <a:spLocks noChangeArrowheads="1" noTextEdit="1"/>
          </p:cNvSpPr>
          <p:nvPr>
            <p:ph type="sldImg"/>
          </p:nvPr>
        </p:nvSpPr>
        <p:spPr>
          <a:ln/>
        </p:spPr>
      </p:sp>
      <p:sp>
        <p:nvSpPr>
          <p:cNvPr id="4526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F03564D-13C9-4A1B-8448-561AA63D2C0A}" type="slidenum">
              <a:rPr lang="en-US" altLang="en-US"/>
              <a:pPr/>
              <a:t>112</a:t>
            </a:fld>
            <a:endParaRPr lang="en-US" altLang="en-US"/>
          </a:p>
        </p:txBody>
      </p:sp>
      <p:sp>
        <p:nvSpPr>
          <p:cNvPr id="232450" name="Rectangle 2"/>
          <p:cNvSpPr>
            <a:spLocks noChangeArrowheads="1" noTextEdit="1"/>
          </p:cNvSpPr>
          <p:nvPr>
            <p:ph type="sldImg"/>
          </p:nvPr>
        </p:nvSpPr>
        <p:spPr>
          <a:ln/>
        </p:spPr>
      </p:sp>
      <p:sp>
        <p:nvSpPr>
          <p:cNvPr id="2324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563630F-B973-45CC-8912-84AE11E8A2FF}" type="slidenum">
              <a:rPr lang="en-US" altLang="en-US"/>
              <a:pPr/>
              <a:t>113</a:t>
            </a:fld>
            <a:endParaRPr lang="en-US" altLang="en-US"/>
          </a:p>
        </p:txBody>
      </p:sp>
      <p:sp>
        <p:nvSpPr>
          <p:cNvPr id="454658" name="Rectangle 2"/>
          <p:cNvSpPr>
            <a:spLocks noChangeArrowheads="1" noTextEdit="1"/>
          </p:cNvSpPr>
          <p:nvPr>
            <p:ph type="sldImg"/>
          </p:nvPr>
        </p:nvSpPr>
        <p:spPr>
          <a:ln/>
        </p:spPr>
      </p:sp>
      <p:sp>
        <p:nvSpPr>
          <p:cNvPr id="4546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0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8D4D51F-643A-43ED-9DF3-3FAB7EE0E488}" type="slidenum">
              <a:rPr lang="en-US" altLang="en-US"/>
              <a:pPr/>
              <a:t>114</a:t>
            </a:fld>
            <a:endParaRPr lang="en-US" altLang="en-US"/>
          </a:p>
        </p:txBody>
      </p:sp>
      <p:sp>
        <p:nvSpPr>
          <p:cNvPr id="456706" name="Rectangle 2"/>
          <p:cNvSpPr>
            <a:spLocks noChangeArrowheads="1" noTextEdit="1"/>
          </p:cNvSpPr>
          <p:nvPr>
            <p:ph type="sldImg"/>
          </p:nvPr>
        </p:nvSpPr>
        <p:spPr>
          <a:ln/>
        </p:spPr>
      </p:sp>
      <p:sp>
        <p:nvSpPr>
          <p:cNvPr id="4567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151D56B-EC5F-48D5-8B59-627585223B68}" type="slidenum">
              <a:rPr lang="en-US" altLang="en-US"/>
              <a:pPr/>
              <a:t>16</a:t>
            </a:fld>
            <a:endParaRPr lang="en-US" altLang="en-US"/>
          </a:p>
        </p:txBody>
      </p:sp>
      <p:sp>
        <p:nvSpPr>
          <p:cNvPr id="282626" name="Rectangle 2"/>
          <p:cNvSpPr>
            <a:spLocks noChangeArrowheads="1" noTextEdit="1"/>
          </p:cNvSpPr>
          <p:nvPr>
            <p:ph type="sldImg"/>
          </p:nvPr>
        </p:nvSpPr>
        <p:spPr>
          <a:xfrm>
            <a:off x="1258888" y="720725"/>
            <a:ext cx="4800600" cy="3600450"/>
          </a:xfrm>
          <a:ln/>
        </p:spPr>
      </p:sp>
      <p:sp>
        <p:nvSpPr>
          <p:cNvPr id="2826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6B7AA71-17EE-4953-A736-4DAB0DB2229C}" type="slidenum">
              <a:rPr lang="en-US" altLang="en-US"/>
              <a:pPr/>
              <a:t>115</a:t>
            </a:fld>
            <a:endParaRPr lang="en-US" altLang="en-US"/>
          </a:p>
        </p:txBody>
      </p:sp>
      <p:sp>
        <p:nvSpPr>
          <p:cNvPr id="458754" name="Rectangle 2"/>
          <p:cNvSpPr>
            <a:spLocks noChangeArrowheads="1" noTextEdit="1"/>
          </p:cNvSpPr>
          <p:nvPr>
            <p:ph type="sldImg"/>
          </p:nvPr>
        </p:nvSpPr>
        <p:spPr>
          <a:ln/>
        </p:spPr>
      </p:sp>
      <p:sp>
        <p:nvSpPr>
          <p:cNvPr id="4587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C3B0BBA-D4B6-4F8E-94FF-F55902C76A72}" type="slidenum">
              <a:rPr lang="en-US" altLang="en-US"/>
              <a:pPr/>
              <a:t>116</a:t>
            </a:fld>
            <a:endParaRPr lang="en-US" altLang="en-US"/>
          </a:p>
        </p:txBody>
      </p:sp>
      <p:sp>
        <p:nvSpPr>
          <p:cNvPr id="460802" name="Rectangle 2"/>
          <p:cNvSpPr>
            <a:spLocks noChangeArrowheads="1" noTextEdit="1"/>
          </p:cNvSpPr>
          <p:nvPr>
            <p:ph type="sldImg"/>
          </p:nvPr>
        </p:nvSpPr>
        <p:spPr>
          <a:ln/>
        </p:spPr>
      </p:sp>
      <p:sp>
        <p:nvSpPr>
          <p:cNvPr id="4608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FA26924-5B1B-4811-B1E7-5CCFCAE10739}" type="slidenum">
              <a:rPr lang="en-US" altLang="en-US"/>
              <a:pPr/>
              <a:t>117</a:t>
            </a:fld>
            <a:endParaRPr lang="en-US" altLang="en-US"/>
          </a:p>
        </p:txBody>
      </p:sp>
      <p:sp>
        <p:nvSpPr>
          <p:cNvPr id="462850" name="Rectangle 2"/>
          <p:cNvSpPr>
            <a:spLocks noChangeArrowheads="1" noTextEdit="1"/>
          </p:cNvSpPr>
          <p:nvPr>
            <p:ph type="sldImg"/>
          </p:nvPr>
        </p:nvSpPr>
        <p:spPr>
          <a:ln/>
        </p:spPr>
      </p:sp>
      <p:sp>
        <p:nvSpPr>
          <p:cNvPr id="4628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FDBEC94-E075-4F2F-856B-CF8DA9440ED3}" type="slidenum">
              <a:rPr lang="en-US" altLang="en-US"/>
              <a:pPr/>
              <a:t>118</a:t>
            </a:fld>
            <a:endParaRPr lang="en-US" altLang="en-US"/>
          </a:p>
        </p:txBody>
      </p:sp>
      <p:sp>
        <p:nvSpPr>
          <p:cNvPr id="234498" name="Rectangle 2"/>
          <p:cNvSpPr>
            <a:spLocks noChangeArrowheads="1" noTextEdit="1"/>
          </p:cNvSpPr>
          <p:nvPr>
            <p:ph type="sldImg"/>
          </p:nvPr>
        </p:nvSpPr>
        <p:spPr>
          <a:ln/>
        </p:spPr>
      </p:sp>
      <p:sp>
        <p:nvSpPr>
          <p:cNvPr id="2344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EB99154-4514-4633-B749-7DE9A0E2C5E3}" type="slidenum">
              <a:rPr lang="en-US" altLang="en-US"/>
              <a:pPr/>
              <a:t>119</a:t>
            </a:fld>
            <a:endParaRPr lang="en-US" altLang="en-US"/>
          </a:p>
        </p:txBody>
      </p:sp>
      <p:sp>
        <p:nvSpPr>
          <p:cNvPr id="464898" name="Rectangle 2"/>
          <p:cNvSpPr>
            <a:spLocks noChangeArrowheads="1" noTextEdit="1"/>
          </p:cNvSpPr>
          <p:nvPr>
            <p:ph type="sldImg"/>
          </p:nvPr>
        </p:nvSpPr>
        <p:spPr>
          <a:ln/>
        </p:spPr>
      </p:sp>
      <p:sp>
        <p:nvSpPr>
          <p:cNvPr id="4648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7D02C56-3586-4506-AAD0-AB2943E8C6D6}" type="slidenum">
              <a:rPr lang="en-US" altLang="en-US"/>
              <a:pPr/>
              <a:t>120</a:t>
            </a:fld>
            <a:endParaRPr lang="en-US" altLang="en-US"/>
          </a:p>
        </p:txBody>
      </p:sp>
      <p:sp>
        <p:nvSpPr>
          <p:cNvPr id="466946" name="Rectangle 2"/>
          <p:cNvSpPr>
            <a:spLocks noChangeArrowheads="1" noTextEdit="1"/>
          </p:cNvSpPr>
          <p:nvPr>
            <p:ph type="sldImg"/>
          </p:nvPr>
        </p:nvSpPr>
        <p:spPr>
          <a:ln/>
        </p:spPr>
      </p:sp>
      <p:sp>
        <p:nvSpPr>
          <p:cNvPr id="4669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E58FB63-7954-4402-8589-7D481697CA6B}" type="slidenum">
              <a:rPr lang="en-US" altLang="en-US"/>
              <a:pPr/>
              <a:t>121</a:t>
            </a:fld>
            <a:endParaRPr lang="en-US" altLang="en-US"/>
          </a:p>
        </p:txBody>
      </p:sp>
      <p:sp>
        <p:nvSpPr>
          <p:cNvPr id="468994" name="Rectangle 2"/>
          <p:cNvSpPr>
            <a:spLocks noChangeArrowheads="1" noTextEdit="1"/>
          </p:cNvSpPr>
          <p:nvPr>
            <p:ph type="sldImg"/>
          </p:nvPr>
        </p:nvSpPr>
        <p:spPr>
          <a:ln/>
        </p:spPr>
      </p:sp>
      <p:sp>
        <p:nvSpPr>
          <p:cNvPr id="4689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790681F-DC72-4FE9-883A-1B2AB0B34C3B}" type="slidenum">
              <a:rPr lang="en-US" altLang="en-US"/>
              <a:pPr/>
              <a:t>122</a:t>
            </a:fld>
            <a:endParaRPr lang="en-US" altLang="en-US"/>
          </a:p>
        </p:txBody>
      </p:sp>
      <p:sp>
        <p:nvSpPr>
          <p:cNvPr id="471042" name="Rectangle 2"/>
          <p:cNvSpPr>
            <a:spLocks noChangeArrowheads="1" noTextEdit="1"/>
          </p:cNvSpPr>
          <p:nvPr>
            <p:ph type="sldImg"/>
          </p:nvPr>
        </p:nvSpPr>
        <p:spPr>
          <a:ln/>
        </p:spPr>
      </p:sp>
      <p:sp>
        <p:nvSpPr>
          <p:cNvPr id="4710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8C68ED5-C94B-4027-A86B-186F725B6BA0}" type="slidenum">
              <a:rPr lang="en-US" altLang="en-US"/>
              <a:pPr/>
              <a:t>123</a:t>
            </a:fld>
            <a:endParaRPr lang="en-US" altLang="en-US"/>
          </a:p>
        </p:txBody>
      </p:sp>
      <p:sp>
        <p:nvSpPr>
          <p:cNvPr id="236546" name="Rectangle 2"/>
          <p:cNvSpPr>
            <a:spLocks noChangeArrowheads="1" noTextEdit="1"/>
          </p:cNvSpPr>
          <p:nvPr>
            <p:ph type="sldImg"/>
          </p:nvPr>
        </p:nvSpPr>
        <p:spPr>
          <a:ln/>
        </p:spPr>
      </p:sp>
      <p:sp>
        <p:nvSpPr>
          <p:cNvPr id="2365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FC83063-4E15-41C5-A113-3E6CF8E46FD8}" type="slidenum">
              <a:rPr lang="en-US" altLang="en-US"/>
              <a:pPr/>
              <a:t>124</a:t>
            </a:fld>
            <a:endParaRPr lang="en-US" altLang="en-US"/>
          </a:p>
        </p:txBody>
      </p:sp>
      <p:sp>
        <p:nvSpPr>
          <p:cNvPr id="238594" name="Rectangle 2"/>
          <p:cNvSpPr>
            <a:spLocks noChangeArrowheads="1" noTextEdit="1"/>
          </p:cNvSpPr>
          <p:nvPr>
            <p:ph type="sldImg"/>
          </p:nvPr>
        </p:nvSpPr>
        <p:spPr>
          <a:ln/>
        </p:spPr>
      </p:sp>
      <p:sp>
        <p:nvSpPr>
          <p:cNvPr id="2385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F643E0F-A7F0-4A4C-B6DA-BA7C76D6A979}" type="slidenum">
              <a:rPr lang="en-US" altLang="en-US"/>
              <a:pPr/>
              <a:t>17</a:t>
            </a:fld>
            <a:endParaRPr lang="en-US" altLang="en-US"/>
          </a:p>
        </p:txBody>
      </p:sp>
      <p:sp>
        <p:nvSpPr>
          <p:cNvPr id="284674" name="Rectangle 2"/>
          <p:cNvSpPr>
            <a:spLocks noChangeArrowheads="1" noTextEdit="1"/>
          </p:cNvSpPr>
          <p:nvPr>
            <p:ph type="sldImg"/>
          </p:nvPr>
        </p:nvSpPr>
        <p:spPr>
          <a:xfrm>
            <a:off x="1258888" y="720725"/>
            <a:ext cx="4800600" cy="3600450"/>
          </a:xfrm>
          <a:ln/>
        </p:spPr>
      </p:sp>
      <p:sp>
        <p:nvSpPr>
          <p:cNvPr id="2846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8D61AE1-C613-44AB-9B31-164769046739}" type="slidenum">
              <a:rPr lang="en-US" altLang="en-US"/>
              <a:pPr/>
              <a:t>125</a:t>
            </a:fld>
            <a:endParaRPr lang="en-US" altLang="en-US"/>
          </a:p>
        </p:txBody>
      </p:sp>
      <p:sp>
        <p:nvSpPr>
          <p:cNvPr id="473090" name="Rectangle 2"/>
          <p:cNvSpPr>
            <a:spLocks noChangeArrowheads="1" noTextEdit="1"/>
          </p:cNvSpPr>
          <p:nvPr>
            <p:ph type="sldImg"/>
          </p:nvPr>
        </p:nvSpPr>
        <p:spPr>
          <a:ln/>
        </p:spPr>
      </p:sp>
      <p:sp>
        <p:nvSpPr>
          <p:cNvPr id="4730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B2B0811-5694-4F6F-AB32-94576532E496}" type="slidenum">
              <a:rPr lang="en-US" altLang="en-US"/>
              <a:pPr/>
              <a:t>126</a:t>
            </a:fld>
            <a:endParaRPr lang="en-US" altLang="en-US"/>
          </a:p>
        </p:txBody>
      </p:sp>
      <p:sp>
        <p:nvSpPr>
          <p:cNvPr id="246786" name="Rectangle 2"/>
          <p:cNvSpPr>
            <a:spLocks noChangeArrowheads="1" noTextEdit="1"/>
          </p:cNvSpPr>
          <p:nvPr>
            <p:ph type="sldImg"/>
          </p:nvPr>
        </p:nvSpPr>
        <p:spPr>
          <a:ln/>
        </p:spPr>
      </p:sp>
      <p:sp>
        <p:nvSpPr>
          <p:cNvPr id="2467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F981572-03BA-4C5D-8D67-552C533D8E6C}" type="slidenum">
              <a:rPr lang="en-US" altLang="en-US"/>
              <a:pPr/>
              <a:t>127</a:t>
            </a:fld>
            <a:endParaRPr lang="en-US" altLang="en-US"/>
          </a:p>
        </p:txBody>
      </p:sp>
      <p:sp>
        <p:nvSpPr>
          <p:cNvPr id="475138" name="Rectangle 2"/>
          <p:cNvSpPr>
            <a:spLocks noChangeArrowheads="1" noTextEdit="1"/>
          </p:cNvSpPr>
          <p:nvPr>
            <p:ph type="sldImg"/>
          </p:nvPr>
        </p:nvSpPr>
        <p:spPr>
          <a:ln/>
        </p:spPr>
      </p:sp>
      <p:sp>
        <p:nvSpPr>
          <p:cNvPr id="4751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BB09F3D-7460-4F67-A56B-4CF31E142C81}" type="slidenum">
              <a:rPr lang="en-US" altLang="en-US"/>
              <a:pPr/>
              <a:t>128</a:t>
            </a:fld>
            <a:endParaRPr lang="en-US" altLang="en-US"/>
          </a:p>
        </p:txBody>
      </p:sp>
      <p:sp>
        <p:nvSpPr>
          <p:cNvPr id="240642" name="Rectangle 2"/>
          <p:cNvSpPr>
            <a:spLocks noChangeArrowheads="1" noTextEdit="1"/>
          </p:cNvSpPr>
          <p:nvPr>
            <p:ph type="sldImg"/>
          </p:nvPr>
        </p:nvSpPr>
        <p:spPr>
          <a:ln/>
        </p:spPr>
      </p:sp>
      <p:sp>
        <p:nvSpPr>
          <p:cNvPr id="2406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C88F20A-0466-4C4B-98D0-3B98CDA592F2}" type="slidenum">
              <a:rPr lang="en-US" altLang="en-US"/>
              <a:pPr/>
              <a:t>129</a:t>
            </a:fld>
            <a:endParaRPr lang="en-US" altLang="en-US"/>
          </a:p>
        </p:txBody>
      </p:sp>
      <p:sp>
        <p:nvSpPr>
          <p:cNvPr id="477186" name="Rectangle 2"/>
          <p:cNvSpPr>
            <a:spLocks noChangeArrowheads="1" noTextEdit="1"/>
          </p:cNvSpPr>
          <p:nvPr>
            <p:ph type="sldImg"/>
          </p:nvPr>
        </p:nvSpPr>
        <p:spPr>
          <a:ln/>
        </p:spPr>
      </p:sp>
      <p:sp>
        <p:nvSpPr>
          <p:cNvPr id="4771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15A02EB-9DA7-4D94-9E81-2D8A431D1626}" type="slidenum">
              <a:rPr lang="en-US" altLang="en-US"/>
              <a:pPr/>
              <a:t>130</a:t>
            </a:fld>
            <a:endParaRPr lang="en-US" altLang="en-US"/>
          </a:p>
        </p:txBody>
      </p:sp>
      <p:sp>
        <p:nvSpPr>
          <p:cNvPr id="479234" name="Rectangle 2"/>
          <p:cNvSpPr>
            <a:spLocks noChangeArrowheads="1" noTextEdit="1"/>
          </p:cNvSpPr>
          <p:nvPr>
            <p:ph type="sldImg"/>
          </p:nvPr>
        </p:nvSpPr>
        <p:spPr>
          <a:ln/>
        </p:spPr>
      </p:sp>
      <p:sp>
        <p:nvSpPr>
          <p:cNvPr id="4792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057C76E-831C-4F84-A4FB-AB39ED196DE0}" type="slidenum">
              <a:rPr lang="en-US" altLang="en-US"/>
              <a:pPr/>
              <a:t>131</a:t>
            </a:fld>
            <a:endParaRPr lang="en-US" altLang="en-US"/>
          </a:p>
        </p:txBody>
      </p:sp>
      <p:sp>
        <p:nvSpPr>
          <p:cNvPr id="481282" name="Rectangle 2"/>
          <p:cNvSpPr>
            <a:spLocks noChangeArrowheads="1" noTextEdit="1"/>
          </p:cNvSpPr>
          <p:nvPr>
            <p:ph type="sldImg"/>
          </p:nvPr>
        </p:nvSpPr>
        <p:spPr>
          <a:ln/>
        </p:spPr>
      </p:sp>
      <p:sp>
        <p:nvSpPr>
          <p:cNvPr id="4812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AC17A35-27C2-4A68-AB0D-65E4C027B12D}" type="slidenum">
              <a:rPr lang="en-US" altLang="en-US"/>
              <a:pPr/>
              <a:t>132</a:t>
            </a:fld>
            <a:endParaRPr lang="en-US" altLang="en-US"/>
          </a:p>
        </p:txBody>
      </p:sp>
      <p:sp>
        <p:nvSpPr>
          <p:cNvPr id="483330" name="Rectangle 2"/>
          <p:cNvSpPr>
            <a:spLocks noChangeArrowheads="1" noTextEdit="1"/>
          </p:cNvSpPr>
          <p:nvPr>
            <p:ph type="sldImg"/>
          </p:nvPr>
        </p:nvSpPr>
        <p:spPr>
          <a:ln/>
        </p:spPr>
      </p:sp>
      <p:sp>
        <p:nvSpPr>
          <p:cNvPr id="4833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B62042-8824-4484-82E3-FD3E37FAF3D4}" type="slidenum">
              <a:rPr lang="en-US" altLang="en-US"/>
              <a:pPr/>
              <a:t>133</a:t>
            </a:fld>
            <a:endParaRPr lang="en-US" altLang="en-US"/>
          </a:p>
        </p:txBody>
      </p:sp>
      <p:sp>
        <p:nvSpPr>
          <p:cNvPr id="491522" name="Rectangle 2"/>
          <p:cNvSpPr>
            <a:spLocks noChangeArrowheads="1" noTextEdit="1"/>
          </p:cNvSpPr>
          <p:nvPr>
            <p:ph type="sldImg"/>
          </p:nvPr>
        </p:nvSpPr>
        <p:spPr>
          <a:ln/>
        </p:spPr>
      </p:sp>
      <p:sp>
        <p:nvSpPr>
          <p:cNvPr id="4915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12BC80F-DBCF-4E24-B243-123B3045125B}" type="slidenum">
              <a:rPr lang="en-US" altLang="en-US"/>
              <a:pPr/>
              <a:t>134</a:t>
            </a:fld>
            <a:endParaRPr lang="en-US" altLang="en-US"/>
          </a:p>
        </p:txBody>
      </p:sp>
      <p:sp>
        <p:nvSpPr>
          <p:cNvPr id="244738" name="Rectangle 2"/>
          <p:cNvSpPr>
            <a:spLocks noChangeArrowheads="1" noTextEdit="1"/>
          </p:cNvSpPr>
          <p:nvPr>
            <p:ph type="sldImg"/>
          </p:nvPr>
        </p:nvSpPr>
        <p:spPr>
          <a:ln/>
        </p:spPr>
      </p:sp>
      <p:sp>
        <p:nvSpPr>
          <p:cNvPr id="2447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672DFE7-02B8-4547-91F6-4E0BB19A32BF}" type="slidenum">
              <a:rPr lang="en-US" altLang="en-US"/>
              <a:pPr/>
              <a:t>18</a:t>
            </a:fld>
            <a:endParaRPr lang="en-US" altLang="en-US"/>
          </a:p>
        </p:txBody>
      </p:sp>
      <p:sp>
        <p:nvSpPr>
          <p:cNvPr id="286722" name="Rectangle 2"/>
          <p:cNvSpPr>
            <a:spLocks noChangeArrowheads="1" noTextEdit="1"/>
          </p:cNvSpPr>
          <p:nvPr>
            <p:ph type="sldImg"/>
          </p:nvPr>
        </p:nvSpPr>
        <p:spPr>
          <a:xfrm>
            <a:off x="1258888" y="720725"/>
            <a:ext cx="4800600" cy="3600450"/>
          </a:xfrm>
          <a:ln/>
        </p:spPr>
      </p:sp>
      <p:sp>
        <p:nvSpPr>
          <p:cNvPr id="2867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77FAFCB-F486-4D6A-B324-C3490C7B98D2}" type="slidenum">
              <a:rPr lang="en-US" altLang="en-US"/>
              <a:pPr/>
              <a:t>135</a:t>
            </a:fld>
            <a:endParaRPr lang="en-US" altLang="en-US"/>
          </a:p>
        </p:txBody>
      </p:sp>
      <p:sp>
        <p:nvSpPr>
          <p:cNvPr id="493570" name="Rectangle 2"/>
          <p:cNvSpPr>
            <a:spLocks noChangeArrowheads="1" noTextEdit="1"/>
          </p:cNvSpPr>
          <p:nvPr>
            <p:ph type="sldImg"/>
          </p:nvPr>
        </p:nvSpPr>
        <p:spPr>
          <a:ln/>
        </p:spPr>
      </p:sp>
      <p:sp>
        <p:nvSpPr>
          <p:cNvPr id="4935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E198DAD-980C-413D-816B-78FB97DE0BEE}" type="slidenum">
              <a:rPr lang="en-US" altLang="en-US"/>
              <a:pPr/>
              <a:t>136</a:t>
            </a:fld>
            <a:endParaRPr lang="en-US" altLang="en-US"/>
          </a:p>
        </p:txBody>
      </p:sp>
      <p:sp>
        <p:nvSpPr>
          <p:cNvPr id="495618" name="Rectangle 2"/>
          <p:cNvSpPr>
            <a:spLocks noChangeArrowheads="1" noTextEdit="1"/>
          </p:cNvSpPr>
          <p:nvPr>
            <p:ph type="sldImg"/>
          </p:nvPr>
        </p:nvSpPr>
        <p:spPr>
          <a:ln/>
        </p:spPr>
      </p:sp>
      <p:sp>
        <p:nvSpPr>
          <p:cNvPr id="4956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E6B893F-4F88-42D6-BB10-76EB7E70B429}" type="slidenum">
              <a:rPr lang="en-US" altLang="en-US"/>
              <a:pPr/>
              <a:t>137</a:t>
            </a:fld>
            <a:endParaRPr lang="en-US" altLang="en-US"/>
          </a:p>
        </p:txBody>
      </p:sp>
      <p:sp>
        <p:nvSpPr>
          <p:cNvPr id="497666" name="Rectangle 2"/>
          <p:cNvSpPr>
            <a:spLocks noChangeArrowheads="1" noTextEdit="1"/>
          </p:cNvSpPr>
          <p:nvPr>
            <p:ph type="sldImg"/>
          </p:nvPr>
        </p:nvSpPr>
        <p:spPr>
          <a:ln/>
        </p:spPr>
      </p:sp>
      <p:sp>
        <p:nvSpPr>
          <p:cNvPr id="4976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C312674-153A-429A-B9BB-D6FECB74C5DA}" type="slidenum">
              <a:rPr lang="en-US" altLang="en-US"/>
              <a:pPr/>
              <a:t>138</a:t>
            </a:fld>
            <a:endParaRPr lang="en-US" altLang="en-US"/>
          </a:p>
        </p:txBody>
      </p:sp>
      <p:sp>
        <p:nvSpPr>
          <p:cNvPr id="499714" name="Rectangle 2"/>
          <p:cNvSpPr>
            <a:spLocks noChangeArrowheads="1" noTextEdit="1"/>
          </p:cNvSpPr>
          <p:nvPr>
            <p:ph type="sldImg"/>
          </p:nvPr>
        </p:nvSpPr>
        <p:spPr>
          <a:ln/>
        </p:spPr>
      </p:sp>
      <p:sp>
        <p:nvSpPr>
          <p:cNvPr id="4997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2B87508-BEFE-4D95-AD9F-174E1732F653}" type="slidenum">
              <a:rPr lang="en-US" altLang="en-US"/>
              <a:pPr/>
              <a:t>139</a:t>
            </a:fld>
            <a:endParaRPr lang="en-US" altLang="en-US"/>
          </a:p>
        </p:txBody>
      </p:sp>
      <p:sp>
        <p:nvSpPr>
          <p:cNvPr id="248834" name="Rectangle 2"/>
          <p:cNvSpPr>
            <a:spLocks noChangeArrowheads="1" noTextEdit="1"/>
          </p:cNvSpPr>
          <p:nvPr>
            <p:ph type="sldImg"/>
          </p:nvPr>
        </p:nvSpPr>
        <p:spPr>
          <a:ln/>
        </p:spPr>
      </p:sp>
      <p:sp>
        <p:nvSpPr>
          <p:cNvPr id="2488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07813E2-FF8A-4A24-8289-92D7AD7041C4}" type="slidenum">
              <a:rPr lang="en-US" altLang="en-US"/>
              <a:pPr/>
              <a:t>140</a:t>
            </a:fld>
            <a:endParaRPr lang="en-US" altLang="en-US"/>
          </a:p>
        </p:txBody>
      </p:sp>
      <p:sp>
        <p:nvSpPr>
          <p:cNvPr id="501762" name="Rectangle 2"/>
          <p:cNvSpPr>
            <a:spLocks noChangeArrowheads="1" noTextEdit="1"/>
          </p:cNvSpPr>
          <p:nvPr>
            <p:ph type="sldImg"/>
          </p:nvPr>
        </p:nvSpPr>
        <p:spPr>
          <a:ln/>
        </p:spPr>
      </p:sp>
      <p:sp>
        <p:nvSpPr>
          <p:cNvPr id="5017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BBC3F7E-F3F5-40FD-A2ED-B837ED72D8F0}" type="slidenum">
              <a:rPr lang="en-US" altLang="en-US"/>
              <a:pPr/>
              <a:t>141</a:t>
            </a:fld>
            <a:endParaRPr lang="en-US" altLang="en-US"/>
          </a:p>
        </p:txBody>
      </p:sp>
      <p:sp>
        <p:nvSpPr>
          <p:cNvPr id="250882" name="Rectangle 2"/>
          <p:cNvSpPr>
            <a:spLocks noChangeArrowheads="1" noTextEdit="1"/>
          </p:cNvSpPr>
          <p:nvPr>
            <p:ph type="sldImg"/>
          </p:nvPr>
        </p:nvSpPr>
        <p:spPr>
          <a:ln/>
        </p:spPr>
      </p:sp>
      <p:sp>
        <p:nvSpPr>
          <p:cNvPr id="2508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68EBD0D-1883-464C-BC14-5C565DD7B2AB}" type="slidenum">
              <a:rPr lang="en-US" altLang="en-US"/>
              <a:pPr/>
              <a:t>142</a:t>
            </a:fld>
            <a:endParaRPr lang="en-US" altLang="en-US"/>
          </a:p>
        </p:txBody>
      </p:sp>
      <p:sp>
        <p:nvSpPr>
          <p:cNvPr id="503810" name="Rectangle 2"/>
          <p:cNvSpPr>
            <a:spLocks noChangeArrowheads="1" noTextEdit="1"/>
          </p:cNvSpPr>
          <p:nvPr>
            <p:ph type="sldImg"/>
          </p:nvPr>
        </p:nvSpPr>
        <p:spPr>
          <a:ln/>
        </p:spPr>
      </p:sp>
      <p:sp>
        <p:nvSpPr>
          <p:cNvPr id="5038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7D28CB3-79E8-4E45-B391-47CDDCB425CA}" type="slidenum">
              <a:rPr lang="en-US" altLang="en-US"/>
              <a:pPr/>
              <a:t>143</a:t>
            </a:fld>
            <a:endParaRPr lang="en-US" altLang="en-US"/>
          </a:p>
        </p:txBody>
      </p:sp>
      <p:sp>
        <p:nvSpPr>
          <p:cNvPr id="252930" name="Rectangle 2"/>
          <p:cNvSpPr>
            <a:spLocks noChangeArrowheads="1" noTextEdit="1"/>
          </p:cNvSpPr>
          <p:nvPr>
            <p:ph type="sldImg"/>
          </p:nvPr>
        </p:nvSpPr>
        <p:spPr>
          <a:ln/>
        </p:spPr>
      </p:sp>
      <p:sp>
        <p:nvSpPr>
          <p:cNvPr id="2529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21CB33D-B8BE-46C2-875A-0EA30B6CA5B5}" type="slidenum">
              <a:rPr lang="en-US" altLang="en-US"/>
              <a:pPr/>
              <a:t>144</a:t>
            </a:fld>
            <a:endParaRPr lang="en-US" altLang="en-US"/>
          </a:p>
        </p:txBody>
      </p:sp>
      <p:sp>
        <p:nvSpPr>
          <p:cNvPr id="509954" name="Rectangle 2"/>
          <p:cNvSpPr>
            <a:spLocks noChangeArrowheads="1" noTextEdit="1"/>
          </p:cNvSpPr>
          <p:nvPr>
            <p:ph type="sldImg"/>
          </p:nvPr>
        </p:nvSpPr>
        <p:spPr>
          <a:ln/>
        </p:spPr>
      </p:sp>
      <p:sp>
        <p:nvSpPr>
          <p:cNvPr id="5099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8CA3356-D5DF-49D2-BF0D-EC9A0B291379}" type="slidenum">
              <a:rPr lang="en-US" altLang="en-US"/>
              <a:pPr/>
              <a:t>19</a:t>
            </a:fld>
            <a:endParaRPr lang="en-US" altLang="en-US"/>
          </a:p>
        </p:txBody>
      </p:sp>
      <p:sp>
        <p:nvSpPr>
          <p:cNvPr id="288770" name="Rectangle 2"/>
          <p:cNvSpPr>
            <a:spLocks noChangeArrowheads="1" noTextEdit="1"/>
          </p:cNvSpPr>
          <p:nvPr>
            <p:ph type="sldImg"/>
          </p:nvPr>
        </p:nvSpPr>
        <p:spPr>
          <a:xfrm>
            <a:off x="1258888" y="720725"/>
            <a:ext cx="4800600" cy="3600450"/>
          </a:xfrm>
          <a:ln/>
        </p:spPr>
      </p:sp>
      <p:sp>
        <p:nvSpPr>
          <p:cNvPr id="2887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8537F59-1291-4441-A6A1-320E76AB550B}" type="slidenum">
              <a:rPr lang="en-US" altLang="en-US"/>
              <a:pPr/>
              <a:t>145</a:t>
            </a:fld>
            <a:endParaRPr lang="en-US" altLang="en-US"/>
          </a:p>
        </p:txBody>
      </p:sp>
      <p:sp>
        <p:nvSpPr>
          <p:cNvPr id="526338" name="Rectangle 2"/>
          <p:cNvSpPr>
            <a:spLocks noChangeArrowheads="1" noTextEdit="1"/>
          </p:cNvSpPr>
          <p:nvPr>
            <p:ph type="sldImg"/>
          </p:nvPr>
        </p:nvSpPr>
        <p:spPr>
          <a:ln/>
        </p:spPr>
      </p:sp>
      <p:sp>
        <p:nvSpPr>
          <p:cNvPr id="5263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D4896D4-2D07-4A4F-9AE7-A65D901BCA76}" type="slidenum">
              <a:rPr lang="en-US" altLang="en-US"/>
              <a:pPr/>
              <a:t>146</a:t>
            </a:fld>
            <a:endParaRPr lang="en-US" altLang="en-US"/>
          </a:p>
        </p:txBody>
      </p:sp>
      <p:sp>
        <p:nvSpPr>
          <p:cNvPr id="507906" name="Rectangle 2"/>
          <p:cNvSpPr>
            <a:spLocks noChangeArrowheads="1" noTextEdit="1"/>
          </p:cNvSpPr>
          <p:nvPr>
            <p:ph type="sldImg"/>
          </p:nvPr>
        </p:nvSpPr>
        <p:spPr>
          <a:ln/>
        </p:spPr>
      </p:sp>
      <p:sp>
        <p:nvSpPr>
          <p:cNvPr id="5079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20AF6D3-A176-4FE2-8CA2-7AA946D7C7B4}" type="slidenum">
              <a:rPr lang="en-US" altLang="en-US"/>
              <a:pPr/>
              <a:t>147</a:t>
            </a:fld>
            <a:endParaRPr lang="en-US" altLang="en-US"/>
          </a:p>
        </p:txBody>
      </p:sp>
      <p:sp>
        <p:nvSpPr>
          <p:cNvPr id="505858" name="Rectangle 2"/>
          <p:cNvSpPr>
            <a:spLocks noChangeArrowheads="1" noTextEdit="1"/>
          </p:cNvSpPr>
          <p:nvPr>
            <p:ph type="sldImg"/>
          </p:nvPr>
        </p:nvSpPr>
        <p:spPr>
          <a:ln/>
        </p:spPr>
      </p:sp>
      <p:sp>
        <p:nvSpPr>
          <p:cNvPr id="5058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56C7E32-E93F-4AE7-A119-BF71149B234C}" type="slidenum">
              <a:rPr lang="en-US" altLang="en-US"/>
              <a:pPr/>
              <a:t>148</a:t>
            </a:fld>
            <a:endParaRPr lang="en-US" altLang="en-US"/>
          </a:p>
        </p:txBody>
      </p:sp>
      <p:sp>
        <p:nvSpPr>
          <p:cNvPr id="512002" name="Rectangle 2"/>
          <p:cNvSpPr>
            <a:spLocks noChangeArrowheads="1" noTextEdit="1"/>
          </p:cNvSpPr>
          <p:nvPr>
            <p:ph type="sldImg"/>
          </p:nvPr>
        </p:nvSpPr>
        <p:spPr>
          <a:ln/>
        </p:spPr>
      </p:sp>
      <p:sp>
        <p:nvSpPr>
          <p:cNvPr id="5120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A6A114-B495-4F50-B0DC-1BD6A590144E}" type="slidenum">
              <a:rPr lang="en-US" altLang="en-US"/>
              <a:pPr/>
              <a:t>149</a:t>
            </a:fld>
            <a:endParaRPr lang="en-US" altLang="en-US"/>
          </a:p>
        </p:txBody>
      </p:sp>
      <p:sp>
        <p:nvSpPr>
          <p:cNvPr id="516098" name="Rectangle 2"/>
          <p:cNvSpPr>
            <a:spLocks noChangeArrowheads="1" noTextEdit="1"/>
          </p:cNvSpPr>
          <p:nvPr>
            <p:ph type="sldImg"/>
          </p:nvPr>
        </p:nvSpPr>
        <p:spPr>
          <a:ln/>
        </p:spPr>
      </p:sp>
      <p:sp>
        <p:nvSpPr>
          <p:cNvPr id="5160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E1C2E59-CC4A-42D1-B96B-94ACB55B5106}" type="slidenum">
              <a:rPr lang="en-US" altLang="en-US"/>
              <a:pPr/>
              <a:t>150</a:t>
            </a:fld>
            <a:endParaRPr lang="en-US" altLang="en-US"/>
          </a:p>
        </p:txBody>
      </p:sp>
      <p:sp>
        <p:nvSpPr>
          <p:cNvPr id="518146" name="Rectangle 2"/>
          <p:cNvSpPr>
            <a:spLocks noChangeArrowheads="1" noTextEdit="1"/>
          </p:cNvSpPr>
          <p:nvPr>
            <p:ph type="sldImg"/>
          </p:nvPr>
        </p:nvSpPr>
        <p:spPr>
          <a:ln/>
        </p:spPr>
      </p:sp>
      <p:sp>
        <p:nvSpPr>
          <p:cNvPr id="5181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6A263AD-CA5D-4B76-ADAD-583A5A26C9A4}" type="slidenum">
              <a:rPr lang="en-US" altLang="en-US"/>
              <a:pPr/>
              <a:t>151</a:t>
            </a:fld>
            <a:endParaRPr lang="en-US" altLang="en-US"/>
          </a:p>
        </p:txBody>
      </p:sp>
      <p:sp>
        <p:nvSpPr>
          <p:cNvPr id="522242" name="Rectangle 2"/>
          <p:cNvSpPr>
            <a:spLocks noChangeArrowheads="1" noTextEdit="1"/>
          </p:cNvSpPr>
          <p:nvPr>
            <p:ph type="sldImg"/>
          </p:nvPr>
        </p:nvSpPr>
        <p:spPr>
          <a:ln/>
        </p:spPr>
      </p:sp>
      <p:sp>
        <p:nvSpPr>
          <p:cNvPr id="5222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45F06AB-FD54-42A7-9858-961E943E46E4}" type="slidenum">
              <a:rPr lang="en-US" altLang="en-US"/>
              <a:pPr/>
              <a:t>152</a:t>
            </a:fld>
            <a:endParaRPr lang="en-US" altLang="en-US"/>
          </a:p>
        </p:txBody>
      </p:sp>
      <p:sp>
        <p:nvSpPr>
          <p:cNvPr id="520194" name="Rectangle 2"/>
          <p:cNvSpPr>
            <a:spLocks noChangeArrowheads="1" noTextEdit="1"/>
          </p:cNvSpPr>
          <p:nvPr>
            <p:ph type="sldImg"/>
          </p:nvPr>
        </p:nvSpPr>
        <p:spPr>
          <a:ln/>
        </p:spPr>
      </p:sp>
      <p:sp>
        <p:nvSpPr>
          <p:cNvPr id="5201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CB13C60-262C-4C03-BC8D-4E19DF4D615F}" type="slidenum">
              <a:rPr lang="en-US" altLang="en-US"/>
              <a:pPr/>
              <a:t>153</a:t>
            </a:fld>
            <a:endParaRPr lang="en-US" altLang="en-US"/>
          </a:p>
        </p:txBody>
      </p:sp>
      <p:sp>
        <p:nvSpPr>
          <p:cNvPr id="514050" name="Rectangle 2"/>
          <p:cNvSpPr>
            <a:spLocks noChangeArrowheads="1" noTextEdit="1"/>
          </p:cNvSpPr>
          <p:nvPr>
            <p:ph type="sldImg"/>
          </p:nvPr>
        </p:nvSpPr>
        <p:spPr>
          <a:ln/>
        </p:spPr>
      </p:sp>
      <p:sp>
        <p:nvSpPr>
          <p:cNvPr id="5140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A9BA594-7566-4EA2-990B-076782B8D43B}" type="slidenum">
              <a:rPr lang="en-US" altLang="en-US"/>
              <a:pPr/>
              <a:t>20</a:t>
            </a:fld>
            <a:endParaRPr lang="en-US" altLang="en-US"/>
          </a:p>
        </p:txBody>
      </p:sp>
      <p:sp>
        <p:nvSpPr>
          <p:cNvPr id="290818" name="Rectangle 2"/>
          <p:cNvSpPr>
            <a:spLocks noChangeArrowheads="1" noTextEdit="1"/>
          </p:cNvSpPr>
          <p:nvPr>
            <p:ph type="sldImg"/>
          </p:nvPr>
        </p:nvSpPr>
        <p:spPr>
          <a:xfrm>
            <a:off x="1258888" y="720725"/>
            <a:ext cx="4800600" cy="3600450"/>
          </a:xfrm>
          <a:ln/>
        </p:spPr>
      </p:sp>
      <p:sp>
        <p:nvSpPr>
          <p:cNvPr id="2908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B6E3340-7C88-4ECA-A0FC-DFE530BD4603}" type="slidenum">
              <a:rPr lang="en-US" altLang="en-US"/>
              <a:pPr/>
              <a:t>21</a:t>
            </a:fld>
            <a:endParaRPr lang="en-US" altLang="en-US"/>
          </a:p>
        </p:txBody>
      </p:sp>
      <p:sp>
        <p:nvSpPr>
          <p:cNvPr id="292866" name="Rectangle 2"/>
          <p:cNvSpPr>
            <a:spLocks noChangeArrowheads="1" noTextEdit="1"/>
          </p:cNvSpPr>
          <p:nvPr>
            <p:ph type="sldImg"/>
          </p:nvPr>
        </p:nvSpPr>
        <p:spPr>
          <a:xfrm>
            <a:off x="1258888" y="720725"/>
            <a:ext cx="4800600" cy="3600450"/>
          </a:xfrm>
          <a:ln/>
        </p:spPr>
      </p:sp>
      <p:sp>
        <p:nvSpPr>
          <p:cNvPr id="2928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460B523-8EED-4BE9-B1BD-1C2EA5D11CA2}" type="slidenum">
              <a:rPr lang="en-US" altLang="en-US"/>
              <a:pPr/>
              <a:t>22</a:t>
            </a:fld>
            <a:endParaRPr lang="en-US" altLang="en-US"/>
          </a:p>
        </p:txBody>
      </p:sp>
      <p:sp>
        <p:nvSpPr>
          <p:cNvPr id="294914" name="Rectangle 2"/>
          <p:cNvSpPr>
            <a:spLocks noChangeArrowheads="1" noTextEdit="1"/>
          </p:cNvSpPr>
          <p:nvPr>
            <p:ph type="sldImg"/>
          </p:nvPr>
        </p:nvSpPr>
        <p:spPr>
          <a:xfrm>
            <a:off x="1258888" y="720725"/>
            <a:ext cx="4800600" cy="3600450"/>
          </a:xfrm>
          <a:ln/>
        </p:spPr>
      </p:sp>
      <p:sp>
        <p:nvSpPr>
          <p:cNvPr id="2949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09BC20C-0990-4AD8-A751-406C877EA0E0}" type="slidenum">
              <a:rPr lang="en-US" altLang="en-US"/>
              <a:pPr/>
              <a:t>23</a:t>
            </a:fld>
            <a:endParaRPr lang="en-US" altLang="en-US"/>
          </a:p>
        </p:txBody>
      </p:sp>
      <p:sp>
        <p:nvSpPr>
          <p:cNvPr id="296962" name="Rectangle 2"/>
          <p:cNvSpPr>
            <a:spLocks noChangeArrowheads="1" noTextEdit="1"/>
          </p:cNvSpPr>
          <p:nvPr>
            <p:ph type="sldImg"/>
          </p:nvPr>
        </p:nvSpPr>
        <p:spPr>
          <a:xfrm>
            <a:off x="1258888" y="720725"/>
            <a:ext cx="4800600" cy="3600450"/>
          </a:xfrm>
          <a:ln/>
        </p:spPr>
      </p:sp>
      <p:sp>
        <p:nvSpPr>
          <p:cNvPr id="2969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746AB96-939B-485C-A288-8B832E4B37E3}" type="slidenum">
              <a:rPr lang="en-US" altLang="en-US"/>
              <a:pPr/>
              <a:t>24</a:t>
            </a:fld>
            <a:endParaRPr lang="en-US" altLang="en-US"/>
          </a:p>
        </p:txBody>
      </p:sp>
      <p:sp>
        <p:nvSpPr>
          <p:cNvPr id="299010" name="Rectangle 2"/>
          <p:cNvSpPr>
            <a:spLocks noChangeArrowheads="1" noTextEdit="1"/>
          </p:cNvSpPr>
          <p:nvPr>
            <p:ph type="sldImg"/>
          </p:nvPr>
        </p:nvSpPr>
        <p:spPr>
          <a:xfrm>
            <a:off x="1258888" y="720725"/>
            <a:ext cx="4800600" cy="3600450"/>
          </a:xfrm>
          <a:ln/>
        </p:spPr>
      </p:sp>
      <p:sp>
        <p:nvSpPr>
          <p:cNvPr id="2990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5FA4FD2-00EA-46C4-B90B-3CE716B27609}" type="slidenum">
              <a:rPr lang="en-US" altLang="en-US"/>
              <a:pPr/>
              <a:t>7</a:t>
            </a:fld>
            <a:endParaRPr lang="en-US" altLang="en-US"/>
          </a:p>
        </p:txBody>
      </p:sp>
      <p:sp>
        <p:nvSpPr>
          <p:cNvPr id="264194" name="Rectangle 2"/>
          <p:cNvSpPr>
            <a:spLocks noChangeArrowheads="1" noTextEdit="1"/>
          </p:cNvSpPr>
          <p:nvPr>
            <p:ph type="sldImg"/>
          </p:nvPr>
        </p:nvSpPr>
        <p:spPr>
          <a:xfrm>
            <a:off x="1258888" y="720725"/>
            <a:ext cx="4800600" cy="3600450"/>
          </a:xfrm>
          <a:ln/>
        </p:spPr>
      </p:sp>
      <p:sp>
        <p:nvSpPr>
          <p:cNvPr id="2641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D4993A5-2B64-4F97-9327-F79CD4F6E8FF}" type="slidenum">
              <a:rPr lang="en-US" altLang="en-US"/>
              <a:pPr/>
              <a:t>25</a:t>
            </a:fld>
            <a:endParaRPr lang="en-US" altLang="en-US"/>
          </a:p>
        </p:txBody>
      </p:sp>
      <p:sp>
        <p:nvSpPr>
          <p:cNvPr id="301058" name="Rectangle 2"/>
          <p:cNvSpPr>
            <a:spLocks noChangeArrowheads="1" noTextEdit="1"/>
          </p:cNvSpPr>
          <p:nvPr>
            <p:ph type="sldImg"/>
          </p:nvPr>
        </p:nvSpPr>
        <p:spPr>
          <a:xfrm>
            <a:off x="1258888" y="720725"/>
            <a:ext cx="4800600" cy="3600450"/>
          </a:xfrm>
          <a:ln/>
        </p:spPr>
      </p:sp>
      <p:sp>
        <p:nvSpPr>
          <p:cNvPr id="3010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AE1DDDF-177F-4B62-AFF2-A0E6552DD2EB}" type="slidenum">
              <a:rPr lang="en-US" altLang="en-US"/>
              <a:pPr/>
              <a:t>26</a:t>
            </a:fld>
            <a:endParaRPr lang="en-US" altLang="en-US"/>
          </a:p>
        </p:txBody>
      </p:sp>
      <p:sp>
        <p:nvSpPr>
          <p:cNvPr id="303106" name="Rectangle 2"/>
          <p:cNvSpPr>
            <a:spLocks noChangeArrowheads="1" noTextEdit="1"/>
          </p:cNvSpPr>
          <p:nvPr>
            <p:ph type="sldImg"/>
          </p:nvPr>
        </p:nvSpPr>
        <p:spPr>
          <a:xfrm>
            <a:off x="1258888" y="720725"/>
            <a:ext cx="4800600" cy="3600450"/>
          </a:xfrm>
          <a:ln/>
        </p:spPr>
      </p:sp>
      <p:sp>
        <p:nvSpPr>
          <p:cNvPr id="3031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3EC7F15-55D4-441D-AFC4-B6B51FAD46FC}" type="slidenum">
              <a:rPr lang="en-US" altLang="en-US"/>
              <a:pPr/>
              <a:t>27</a:t>
            </a:fld>
            <a:endParaRPr lang="en-US" altLang="en-US"/>
          </a:p>
        </p:txBody>
      </p:sp>
      <p:sp>
        <p:nvSpPr>
          <p:cNvPr id="305154" name="Rectangle 2"/>
          <p:cNvSpPr>
            <a:spLocks noChangeArrowheads="1" noTextEdit="1"/>
          </p:cNvSpPr>
          <p:nvPr>
            <p:ph type="sldImg"/>
          </p:nvPr>
        </p:nvSpPr>
        <p:spPr>
          <a:xfrm>
            <a:off x="1258888" y="720725"/>
            <a:ext cx="4800600" cy="3600450"/>
          </a:xfrm>
          <a:ln/>
        </p:spPr>
      </p:sp>
      <p:sp>
        <p:nvSpPr>
          <p:cNvPr id="3051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223ED9D-F592-42F6-91F6-E87B8AE3381C}" type="slidenum">
              <a:rPr lang="en-US" altLang="en-US"/>
              <a:pPr/>
              <a:t>28</a:t>
            </a:fld>
            <a:endParaRPr lang="en-US" altLang="en-US"/>
          </a:p>
        </p:txBody>
      </p:sp>
      <p:sp>
        <p:nvSpPr>
          <p:cNvPr id="307202" name="Rectangle 2"/>
          <p:cNvSpPr>
            <a:spLocks noChangeArrowheads="1" noTextEdit="1"/>
          </p:cNvSpPr>
          <p:nvPr>
            <p:ph type="sldImg"/>
          </p:nvPr>
        </p:nvSpPr>
        <p:spPr>
          <a:xfrm>
            <a:off x="1258888" y="720725"/>
            <a:ext cx="4800600" cy="3600450"/>
          </a:xfrm>
          <a:ln/>
        </p:spPr>
      </p:sp>
      <p:sp>
        <p:nvSpPr>
          <p:cNvPr id="3072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B7D2B0B-AA0A-4B50-9F71-41372C19599C}" type="slidenum">
              <a:rPr lang="en-US" altLang="en-US"/>
              <a:pPr/>
              <a:t>29</a:t>
            </a:fld>
            <a:endParaRPr lang="en-US" altLang="en-US"/>
          </a:p>
        </p:txBody>
      </p:sp>
      <p:sp>
        <p:nvSpPr>
          <p:cNvPr id="309250" name="Rectangle 2"/>
          <p:cNvSpPr>
            <a:spLocks noChangeArrowheads="1" noTextEdit="1"/>
          </p:cNvSpPr>
          <p:nvPr>
            <p:ph type="sldImg"/>
          </p:nvPr>
        </p:nvSpPr>
        <p:spPr>
          <a:xfrm>
            <a:off x="1258888" y="720725"/>
            <a:ext cx="4800600" cy="3600450"/>
          </a:xfrm>
          <a:ln/>
        </p:spPr>
      </p:sp>
      <p:sp>
        <p:nvSpPr>
          <p:cNvPr id="3092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9E0342C-0D71-4E4F-B6EE-2C503FD092FB}" type="slidenum">
              <a:rPr lang="en-US" altLang="en-US"/>
              <a:pPr/>
              <a:t>30</a:t>
            </a:fld>
            <a:endParaRPr lang="en-US" altLang="en-US"/>
          </a:p>
        </p:txBody>
      </p:sp>
      <p:sp>
        <p:nvSpPr>
          <p:cNvPr id="311298" name="Rectangle 2"/>
          <p:cNvSpPr>
            <a:spLocks noChangeArrowheads="1" noTextEdit="1"/>
          </p:cNvSpPr>
          <p:nvPr>
            <p:ph type="sldImg"/>
          </p:nvPr>
        </p:nvSpPr>
        <p:spPr>
          <a:xfrm>
            <a:off x="1258888" y="720725"/>
            <a:ext cx="4800600" cy="3600450"/>
          </a:xfrm>
          <a:ln/>
        </p:spPr>
      </p:sp>
      <p:sp>
        <p:nvSpPr>
          <p:cNvPr id="3112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296537F-8707-483C-B1C5-C4DC9BD24DDB}" type="slidenum">
              <a:rPr lang="en-US" altLang="en-US"/>
              <a:pPr/>
              <a:t>31</a:t>
            </a:fld>
            <a:endParaRPr lang="en-US" altLang="en-US"/>
          </a:p>
        </p:txBody>
      </p:sp>
      <p:sp>
        <p:nvSpPr>
          <p:cNvPr id="313346" name="Rectangle 2"/>
          <p:cNvSpPr>
            <a:spLocks noChangeArrowheads="1" noTextEdit="1"/>
          </p:cNvSpPr>
          <p:nvPr>
            <p:ph type="sldImg"/>
          </p:nvPr>
        </p:nvSpPr>
        <p:spPr>
          <a:xfrm>
            <a:off x="1258888" y="720725"/>
            <a:ext cx="4800600" cy="3600450"/>
          </a:xfrm>
          <a:ln/>
        </p:spPr>
      </p:sp>
      <p:sp>
        <p:nvSpPr>
          <p:cNvPr id="3133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CC8B110-C84D-48C9-8961-BF9C5B434729}" type="slidenum">
              <a:rPr lang="en-US" altLang="en-US"/>
              <a:pPr/>
              <a:t>32</a:t>
            </a:fld>
            <a:endParaRPr lang="en-US" altLang="en-US"/>
          </a:p>
        </p:txBody>
      </p:sp>
      <p:sp>
        <p:nvSpPr>
          <p:cNvPr id="315394" name="Rectangle 2"/>
          <p:cNvSpPr>
            <a:spLocks noChangeArrowheads="1" noTextEdit="1"/>
          </p:cNvSpPr>
          <p:nvPr>
            <p:ph type="sldImg"/>
          </p:nvPr>
        </p:nvSpPr>
        <p:spPr>
          <a:xfrm>
            <a:off x="1258888" y="720725"/>
            <a:ext cx="4800600" cy="3600450"/>
          </a:xfrm>
          <a:ln/>
        </p:spPr>
      </p:sp>
      <p:sp>
        <p:nvSpPr>
          <p:cNvPr id="3153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3A37CCC-95AD-4DFA-AF71-C1BD867D50E8}" type="slidenum">
              <a:rPr lang="en-US" altLang="en-US"/>
              <a:pPr/>
              <a:t>33</a:t>
            </a:fld>
            <a:endParaRPr lang="en-US" altLang="en-US"/>
          </a:p>
        </p:txBody>
      </p:sp>
      <p:sp>
        <p:nvSpPr>
          <p:cNvPr id="317442" name="Rectangle 2"/>
          <p:cNvSpPr>
            <a:spLocks noChangeArrowheads="1" noTextEdit="1"/>
          </p:cNvSpPr>
          <p:nvPr>
            <p:ph type="sldImg"/>
          </p:nvPr>
        </p:nvSpPr>
        <p:spPr>
          <a:xfrm>
            <a:off x="1258888" y="720725"/>
            <a:ext cx="4800600" cy="3600450"/>
          </a:xfrm>
          <a:ln/>
        </p:spPr>
      </p:sp>
      <p:sp>
        <p:nvSpPr>
          <p:cNvPr id="3174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8205D9C-9675-4CE9-AC25-596633F7E987}" type="slidenum">
              <a:rPr lang="en-US" altLang="en-US"/>
              <a:pPr/>
              <a:t>34</a:t>
            </a:fld>
            <a:endParaRPr lang="en-US" altLang="en-US"/>
          </a:p>
        </p:txBody>
      </p:sp>
      <p:sp>
        <p:nvSpPr>
          <p:cNvPr id="319490" name="Rectangle 2"/>
          <p:cNvSpPr>
            <a:spLocks noChangeArrowheads="1" noTextEdit="1"/>
          </p:cNvSpPr>
          <p:nvPr>
            <p:ph type="sldImg"/>
          </p:nvPr>
        </p:nvSpPr>
        <p:spPr>
          <a:xfrm>
            <a:off x="1258888" y="720725"/>
            <a:ext cx="4800600" cy="3600450"/>
          </a:xfrm>
          <a:ln/>
        </p:spPr>
      </p:sp>
      <p:sp>
        <p:nvSpPr>
          <p:cNvPr id="3194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9FF9BB5-63CC-4AA0-A918-71B8F5A595F2}" type="slidenum">
              <a:rPr lang="en-US" altLang="en-US"/>
              <a:pPr/>
              <a:t>8</a:t>
            </a:fld>
            <a:endParaRPr lang="en-US" altLang="en-US"/>
          </a:p>
        </p:txBody>
      </p:sp>
      <p:sp>
        <p:nvSpPr>
          <p:cNvPr id="266242" name="Rectangle 2"/>
          <p:cNvSpPr>
            <a:spLocks noChangeArrowheads="1" noTextEdit="1"/>
          </p:cNvSpPr>
          <p:nvPr>
            <p:ph type="sldImg"/>
          </p:nvPr>
        </p:nvSpPr>
        <p:spPr>
          <a:xfrm>
            <a:off x="1258888" y="720725"/>
            <a:ext cx="4800600" cy="3600450"/>
          </a:xfrm>
          <a:ln/>
        </p:spPr>
      </p:sp>
      <p:sp>
        <p:nvSpPr>
          <p:cNvPr id="2662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DFCFB6D-918D-4A0F-AD34-A2EF41018C23}" type="slidenum">
              <a:rPr lang="en-US" altLang="en-US"/>
              <a:pPr/>
              <a:t>35</a:t>
            </a:fld>
            <a:endParaRPr lang="en-US" altLang="en-US"/>
          </a:p>
        </p:txBody>
      </p:sp>
      <p:sp>
        <p:nvSpPr>
          <p:cNvPr id="321538" name="Rectangle 2"/>
          <p:cNvSpPr>
            <a:spLocks noChangeArrowheads="1" noTextEdit="1"/>
          </p:cNvSpPr>
          <p:nvPr>
            <p:ph type="sldImg"/>
          </p:nvPr>
        </p:nvSpPr>
        <p:spPr>
          <a:xfrm>
            <a:off x="1258888" y="720725"/>
            <a:ext cx="4800600" cy="3600450"/>
          </a:xfrm>
          <a:ln/>
        </p:spPr>
      </p:sp>
      <p:sp>
        <p:nvSpPr>
          <p:cNvPr id="3215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D591528-BE99-47D8-AB3C-7737CCB27E3F}" type="slidenum">
              <a:rPr lang="en-US" altLang="en-US"/>
              <a:pPr/>
              <a:t>36</a:t>
            </a:fld>
            <a:endParaRPr lang="en-US" altLang="en-US"/>
          </a:p>
        </p:txBody>
      </p:sp>
      <p:sp>
        <p:nvSpPr>
          <p:cNvPr id="323586" name="Rectangle 2"/>
          <p:cNvSpPr>
            <a:spLocks noChangeArrowheads="1" noTextEdit="1"/>
          </p:cNvSpPr>
          <p:nvPr>
            <p:ph type="sldImg"/>
          </p:nvPr>
        </p:nvSpPr>
        <p:spPr>
          <a:xfrm>
            <a:off x="1258888" y="720725"/>
            <a:ext cx="4800600" cy="3600450"/>
          </a:xfrm>
          <a:ln/>
        </p:spPr>
      </p:sp>
      <p:sp>
        <p:nvSpPr>
          <p:cNvPr id="3235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1DCEF9C-EABC-489E-8C47-BC99CE52FF77}" type="slidenum">
              <a:rPr lang="en-US" altLang="en-US"/>
              <a:pPr/>
              <a:t>37</a:t>
            </a:fld>
            <a:endParaRPr lang="en-US" altLang="en-US"/>
          </a:p>
        </p:txBody>
      </p:sp>
      <p:sp>
        <p:nvSpPr>
          <p:cNvPr id="325634" name="Rectangle 2"/>
          <p:cNvSpPr>
            <a:spLocks noChangeArrowheads="1" noTextEdit="1"/>
          </p:cNvSpPr>
          <p:nvPr>
            <p:ph type="sldImg"/>
          </p:nvPr>
        </p:nvSpPr>
        <p:spPr>
          <a:xfrm>
            <a:off x="1258888" y="720725"/>
            <a:ext cx="4800600" cy="3600450"/>
          </a:xfrm>
          <a:ln/>
        </p:spPr>
      </p:sp>
      <p:sp>
        <p:nvSpPr>
          <p:cNvPr id="3256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31FCE5E-6713-4CE2-ADB2-C8B16A83F9FC}" type="slidenum">
              <a:rPr lang="en-US" altLang="en-US"/>
              <a:pPr/>
              <a:t>38</a:t>
            </a:fld>
            <a:endParaRPr lang="en-US" altLang="en-US"/>
          </a:p>
        </p:txBody>
      </p:sp>
      <p:sp>
        <p:nvSpPr>
          <p:cNvPr id="327682" name="Rectangle 2"/>
          <p:cNvSpPr>
            <a:spLocks noChangeArrowheads="1" noTextEdit="1"/>
          </p:cNvSpPr>
          <p:nvPr>
            <p:ph type="sldImg"/>
          </p:nvPr>
        </p:nvSpPr>
        <p:spPr>
          <a:xfrm>
            <a:off x="1258888" y="720725"/>
            <a:ext cx="4800600" cy="3600450"/>
          </a:xfrm>
          <a:ln/>
        </p:spPr>
      </p:sp>
      <p:sp>
        <p:nvSpPr>
          <p:cNvPr id="3276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7A4A3A1-8FC5-4F0B-8BDC-E996CA2C96E3}" type="slidenum">
              <a:rPr lang="en-US" altLang="en-US"/>
              <a:pPr/>
              <a:t>39</a:t>
            </a:fld>
            <a:endParaRPr lang="en-US" altLang="en-US"/>
          </a:p>
        </p:txBody>
      </p:sp>
      <p:sp>
        <p:nvSpPr>
          <p:cNvPr id="329730" name="Rectangle 2"/>
          <p:cNvSpPr>
            <a:spLocks noChangeArrowheads="1" noTextEdit="1"/>
          </p:cNvSpPr>
          <p:nvPr>
            <p:ph type="sldImg"/>
          </p:nvPr>
        </p:nvSpPr>
        <p:spPr>
          <a:xfrm>
            <a:off x="1258888" y="720725"/>
            <a:ext cx="4800600" cy="3600450"/>
          </a:xfrm>
          <a:ln/>
        </p:spPr>
      </p:sp>
      <p:sp>
        <p:nvSpPr>
          <p:cNvPr id="3297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F785D48-EEA5-4FF6-9BE2-66A6BA4C6B92}" type="slidenum">
              <a:rPr lang="en-US" altLang="en-US"/>
              <a:pPr/>
              <a:t>40</a:t>
            </a:fld>
            <a:endParaRPr lang="en-US" altLang="en-US"/>
          </a:p>
        </p:txBody>
      </p:sp>
      <p:sp>
        <p:nvSpPr>
          <p:cNvPr id="200706" name="Rectangle 2"/>
          <p:cNvSpPr>
            <a:spLocks noChangeArrowheads="1" noTextEdit="1"/>
          </p:cNvSpPr>
          <p:nvPr>
            <p:ph type="sldImg"/>
          </p:nvPr>
        </p:nvSpPr>
        <p:spPr>
          <a:ln/>
        </p:spPr>
      </p:sp>
      <p:sp>
        <p:nvSpPr>
          <p:cNvPr id="2007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74D5748-D610-4B38-BD5D-5FD7ED86C327}" type="slidenum">
              <a:rPr lang="en-US" altLang="en-US"/>
              <a:pPr/>
              <a:t>41</a:t>
            </a:fld>
            <a:endParaRPr lang="en-US" altLang="en-US"/>
          </a:p>
        </p:txBody>
      </p:sp>
      <p:sp>
        <p:nvSpPr>
          <p:cNvPr id="331778" name="Rectangle 2"/>
          <p:cNvSpPr>
            <a:spLocks noChangeArrowheads="1" noTextEdit="1"/>
          </p:cNvSpPr>
          <p:nvPr>
            <p:ph type="sldImg"/>
          </p:nvPr>
        </p:nvSpPr>
        <p:spPr>
          <a:ln/>
        </p:spPr>
      </p:sp>
      <p:sp>
        <p:nvSpPr>
          <p:cNvPr id="3317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5D4840D-84A0-4637-B876-2D4E39EBAE9B}" type="slidenum">
              <a:rPr lang="en-US" altLang="en-US"/>
              <a:pPr/>
              <a:t>42</a:t>
            </a:fld>
            <a:endParaRPr lang="en-US" altLang="en-US"/>
          </a:p>
        </p:txBody>
      </p:sp>
      <p:sp>
        <p:nvSpPr>
          <p:cNvPr id="333826" name="Rectangle 2"/>
          <p:cNvSpPr>
            <a:spLocks noChangeArrowheads="1" noTextEdit="1"/>
          </p:cNvSpPr>
          <p:nvPr>
            <p:ph type="sldImg"/>
          </p:nvPr>
        </p:nvSpPr>
        <p:spPr>
          <a:ln/>
        </p:spPr>
      </p:sp>
      <p:sp>
        <p:nvSpPr>
          <p:cNvPr id="3338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59EF4E8-E255-404F-BDE4-4767040E0F1B}" type="slidenum">
              <a:rPr lang="en-US" altLang="en-US"/>
              <a:pPr/>
              <a:t>43</a:t>
            </a:fld>
            <a:endParaRPr lang="en-US" altLang="en-US"/>
          </a:p>
        </p:txBody>
      </p:sp>
      <p:sp>
        <p:nvSpPr>
          <p:cNvPr id="335874" name="Rectangle 2"/>
          <p:cNvSpPr>
            <a:spLocks noChangeArrowheads="1" noTextEdit="1"/>
          </p:cNvSpPr>
          <p:nvPr>
            <p:ph type="sldImg"/>
          </p:nvPr>
        </p:nvSpPr>
        <p:spPr>
          <a:ln/>
        </p:spPr>
      </p:sp>
      <p:sp>
        <p:nvSpPr>
          <p:cNvPr id="3358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87AB92C-2311-4C14-B231-714CC9933544}" type="slidenum">
              <a:rPr lang="en-US" altLang="en-US"/>
              <a:pPr/>
              <a:t>44</a:t>
            </a:fld>
            <a:endParaRPr lang="en-US" altLang="en-US"/>
          </a:p>
        </p:txBody>
      </p:sp>
      <p:sp>
        <p:nvSpPr>
          <p:cNvPr id="133122" name="Rectangle 2"/>
          <p:cNvSpPr>
            <a:spLocks noChangeArrowheads="1" noTextEdit="1"/>
          </p:cNvSpPr>
          <p:nvPr>
            <p:ph type="sldImg"/>
          </p:nvPr>
        </p:nvSpPr>
        <p:spPr>
          <a:ln/>
        </p:spPr>
      </p:sp>
      <p:sp>
        <p:nvSpPr>
          <p:cNvPr id="1331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F06E910-FBD9-46BA-BF0C-2EF9C2F8B99D}" type="slidenum">
              <a:rPr lang="en-US" altLang="en-US"/>
              <a:pPr/>
              <a:t>9</a:t>
            </a:fld>
            <a:endParaRPr lang="en-US" altLang="en-US"/>
          </a:p>
        </p:txBody>
      </p:sp>
      <p:sp>
        <p:nvSpPr>
          <p:cNvPr id="268290" name="Rectangle 2"/>
          <p:cNvSpPr>
            <a:spLocks noChangeArrowheads="1" noTextEdit="1"/>
          </p:cNvSpPr>
          <p:nvPr>
            <p:ph type="sldImg"/>
          </p:nvPr>
        </p:nvSpPr>
        <p:spPr>
          <a:xfrm>
            <a:off x="1258888" y="720725"/>
            <a:ext cx="4800600" cy="3600450"/>
          </a:xfrm>
          <a:ln/>
        </p:spPr>
      </p:sp>
      <p:sp>
        <p:nvSpPr>
          <p:cNvPr id="2682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5A69C6C-17C6-46AF-8F28-C591DAAB8C8C}" type="slidenum">
              <a:rPr lang="en-US" altLang="en-US"/>
              <a:pPr/>
              <a:t>45</a:t>
            </a:fld>
            <a:endParaRPr lang="en-US" altLang="en-US"/>
          </a:p>
        </p:txBody>
      </p:sp>
      <p:sp>
        <p:nvSpPr>
          <p:cNvPr id="337922" name="Rectangle 2"/>
          <p:cNvSpPr>
            <a:spLocks noChangeArrowheads="1" noTextEdit="1"/>
          </p:cNvSpPr>
          <p:nvPr>
            <p:ph type="sldImg"/>
          </p:nvPr>
        </p:nvSpPr>
        <p:spPr>
          <a:ln/>
        </p:spPr>
      </p:sp>
      <p:sp>
        <p:nvSpPr>
          <p:cNvPr id="33792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D386C7F-C612-424C-83F4-BC5D3DB5688A}" type="slidenum">
              <a:rPr lang="en-US" altLang="en-US"/>
              <a:pPr/>
              <a:t>46</a:t>
            </a:fld>
            <a:endParaRPr lang="en-US" altLang="en-US"/>
          </a:p>
        </p:txBody>
      </p:sp>
      <p:sp>
        <p:nvSpPr>
          <p:cNvPr id="339970" name="Rectangle 2"/>
          <p:cNvSpPr>
            <a:spLocks noChangeArrowheads="1" noTextEdit="1"/>
          </p:cNvSpPr>
          <p:nvPr>
            <p:ph type="sldImg"/>
          </p:nvPr>
        </p:nvSpPr>
        <p:spPr>
          <a:ln/>
        </p:spPr>
      </p:sp>
      <p:sp>
        <p:nvSpPr>
          <p:cNvPr id="3399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2D4E035-E403-489B-9A9C-CE7C4CEA673C}" type="slidenum">
              <a:rPr lang="en-US" altLang="en-US"/>
              <a:pPr/>
              <a:t>47</a:t>
            </a:fld>
            <a:endParaRPr lang="en-US" altLang="en-US"/>
          </a:p>
        </p:txBody>
      </p:sp>
      <p:sp>
        <p:nvSpPr>
          <p:cNvPr id="342018" name="Rectangle 2"/>
          <p:cNvSpPr>
            <a:spLocks noChangeArrowheads="1" noTextEdit="1"/>
          </p:cNvSpPr>
          <p:nvPr>
            <p:ph type="sldImg"/>
          </p:nvPr>
        </p:nvSpPr>
        <p:spPr>
          <a:ln/>
        </p:spPr>
      </p:sp>
      <p:sp>
        <p:nvSpPr>
          <p:cNvPr id="3420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29A4F71-1CC4-446C-B0C0-4683E6C8A0F6}" type="slidenum">
              <a:rPr lang="en-US" altLang="en-US"/>
              <a:pPr/>
              <a:t>48</a:t>
            </a:fld>
            <a:endParaRPr lang="en-US" altLang="en-US"/>
          </a:p>
        </p:txBody>
      </p:sp>
      <p:sp>
        <p:nvSpPr>
          <p:cNvPr id="344066" name="Rectangle 2"/>
          <p:cNvSpPr>
            <a:spLocks noChangeArrowheads="1" noTextEdit="1"/>
          </p:cNvSpPr>
          <p:nvPr>
            <p:ph type="sldImg"/>
          </p:nvPr>
        </p:nvSpPr>
        <p:spPr>
          <a:ln/>
        </p:spPr>
      </p:sp>
      <p:sp>
        <p:nvSpPr>
          <p:cNvPr id="3440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27E6666-D4A2-4D19-B5B3-E99F49BE6021}" type="slidenum">
              <a:rPr lang="en-US" altLang="en-US"/>
              <a:pPr/>
              <a:t>49</a:t>
            </a:fld>
            <a:endParaRPr lang="en-US" altLang="en-US"/>
          </a:p>
        </p:txBody>
      </p:sp>
      <p:sp>
        <p:nvSpPr>
          <p:cNvPr id="346114" name="Rectangle 2"/>
          <p:cNvSpPr>
            <a:spLocks noChangeArrowheads="1" noTextEdit="1"/>
          </p:cNvSpPr>
          <p:nvPr>
            <p:ph type="sldImg"/>
          </p:nvPr>
        </p:nvSpPr>
        <p:spPr>
          <a:ln/>
        </p:spPr>
      </p:sp>
      <p:sp>
        <p:nvSpPr>
          <p:cNvPr id="34611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EB750CA-7BBB-40E3-B886-4D0086E7E9D2}" type="slidenum">
              <a:rPr lang="en-US" altLang="en-US"/>
              <a:pPr/>
              <a:t>50</a:t>
            </a:fld>
            <a:endParaRPr lang="en-US" altLang="en-US"/>
          </a:p>
        </p:txBody>
      </p:sp>
      <p:sp>
        <p:nvSpPr>
          <p:cNvPr id="8194" name="Rectangle 2"/>
          <p:cNvSpPr>
            <a:spLocks noChangeArrowheads="1" noTextEdit="1"/>
          </p:cNvSpPr>
          <p:nvPr>
            <p:ph type="sldImg"/>
          </p:nvPr>
        </p:nvSpPr>
        <p:spPr>
          <a:ln/>
        </p:spPr>
      </p:sp>
      <p:sp>
        <p:nvSpPr>
          <p:cNvPr id="81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67EB29A-0B03-42F9-8430-DBFC73EF8DD6}" type="slidenum">
              <a:rPr lang="en-US" altLang="en-US"/>
              <a:pPr/>
              <a:t>51</a:t>
            </a:fld>
            <a:endParaRPr lang="en-US" altLang="en-US"/>
          </a:p>
        </p:txBody>
      </p:sp>
      <p:sp>
        <p:nvSpPr>
          <p:cNvPr id="348162" name="Rectangle 2"/>
          <p:cNvSpPr>
            <a:spLocks noChangeArrowheads="1" noTextEdit="1"/>
          </p:cNvSpPr>
          <p:nvPr>
            <p:ph type="sldImg"/>
          </p:nvPr>
        </p:nvSpPr>
        <p:spPr>
          <a:ln/>
        </p:spPr>
      </p:sp>
      <p:sp>
        <p:nvSpPr>
          <p:cNvPr id="3481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877CA90-72FB-4594-AEF0-17D6A7850093}" type="slidenum">
              <a:rPr lang="en-US" altLang="en-US"/>
              <a:pPr/>
              <a:t>52</a:t>
            </a:fld>
            <a:endParaRPr lang="en-US" altLang="en-US"/>
          </a:p>
        </p:txBody>
      </p:sp>
      <p:sp>
        <p:nvSpPr>
          <p:cNvPr id="350210" name="Rectangle 2"/>
          <p:cNvSpPr>
            <a:spLocks noChangeArrowheads="1" noTextEdit="1"/>
          </p:cNvSpPr>
          <p:nvPr>
            <p:ph type="sldImg"/>
          </p:nvPr>
        </p:nvSpPr>
        <p:spPr>
          <a:ln/>
        </p:spPr>
      </p:sp>
      <p:sp>
        <p:nvSpPr>
          <p:cNvPr id="3502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3447BEC-DB61-45AF-A31D-37D99E8A1BC6}" type="slidenum">
              <a:rPr lang="en-US" altLang="en-US"/>
              <a:pPr/>
              <a:t>53</a:t>
            </a:fld>
            <a:endParaRPr lang="en-US" altLang="en-US"/>
          </a:p>
        </p:txBody>
      </p:sp>
      <p:sp>
        <p:nvSpPr>
          <p:cNvPr id="352258" name="Rectangle 2"/>
          <p:cNvSpPr>
            <a:spLocks noChangeArrowheads="1" noTextEdit="1"/>
          </p:cNvSpPr>
          <p:nvPr>
            <p:ph type="sldImg"/>
          </p:nvPr>
        </p:nvSpPr>
        <p:spPr>
          <a:ln/>
        </p:spPr>
      </p:sp>
      <p:sp>
        <p:nvSpPr>
          <p:cNvPr id="3522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E5BE324-945F-4C76-AFEC-3A5A4237238E}" type="slidenum">
              <a:rPr lang="en-US" altLang="en-US"/>
              <a:pPr/>
              <a:t>54</a:t>
            </a:fld>
            <a:endParaRPr lang="en-US" altLang="en-US"/>
          </a:p>
        </p:txBody>
      </p:sp>
      <p:sp>
        <p:nvSpPr>
          <p:cNvPr id="354306" name="Rectangle 2"/>
          <p:cNvSpPr>
            <a:spLocks noChangeArrowheads="1" noTextEdit="1"/>
          </p:cNvSpPr>
          <p:nvPr>
            <p:ph type="sldImg"/>
          </p:nvPr>
        </p:nvSpPr>
        <p:spPr>
          <a:ln/>
        </p:spPr>
      </p:sp>
      <p:sp>
        <p:nvSpPr>
          <p:cNvPr id="3543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3D2A51E-A822-43A5-9014-4C7D3A8B12E2}" type="slidenum">
              <a:rPr lang="en-US" altLang="en-US"/>
              <a:pPr/>
              <a:t>10</a:t>
            </a:fld>
            <a:endParaRPr lang="en-US" altLang="en-US"/>
          </a:p>
        </p:txBody>
      </p:sp>
      <p:sp>
        <p:nvSpPr>
          <p:cNvPr id="270338" name="Rectangle 2"/>
          <p:cNvSpPr>
            <a:spLocks noChangeArrowheads="1" noTextEdit="1"/>
          </p:cNvSpPr>
          <p:nvPr>
            <p:ph type="sldImg"/>
          </p:nvPr>
        </p:nvSpPr>
        <p:spPr>
          <a:xfrm>
            <a:off x="1258888" y="720725"/>
            <a:ext cx="4800600" cy="3600450"/>
          </a:xfrm>
          <a:ln/>
        </p:spPr>
      </p:sp>
      <p:sp>
        <p:nvSpPr>
          <p:cNvPr id="2703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93CAF08-D3A8-40D8-A460-3FDA5E1DD8C2}" type="slidenum">
              <a:rPr lang="en-US" altLang="en-US"/>
              <a:pPr/>
              <a:t>55</a:t>
            </a:fld>
            <a:endParaRPr lang="en-US" altLang="en-US"/>
          </a:p>
        </p:txBody>
      </p:sp>
      <p:sp>
        <p:nvSpPr>
          <p:cNvPr id="202754" name="Rectangle 2"/>
          <p:cNvSpPr>
            <a:spLocks noChangeArrowheads="1" noTextEdit="1"/>
          </p:cNvSpPr>
          <p:nvPr>
            <p:ph type="sldImg"/>
          </p:nvPr>
        </p:nvSpPr>
        <p:spPr>
          <a:ln/>
        </p:spPr>
      </p:sp>
      <p:sp>
        <p:nvSpPr>
          <p:cNvPr id="2027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920E918-63FF-4FA8-8CE3-0B51EB75617E}" type="slidenum">
              <a:rPr lang="en-US" altLang="en-US"/>
              <a:pPr/>
              <a:t>56</a:t>
            </a:fld>
            <a:endParaRPr lang="en-US" altLang="en-US"/>
          </a:p>
        </p:txBody>
      </p:sp>
      <p:sp>
        <p:nvSpPr>
          <p:cNvPr id="356354" name="Rectangle 2"/>
          <p:cNvSpPr>
            <a:spLocks noChangeArrowheads="1" noTextEdit="1"/>
          </p:cNvSpPr>
          <p:nvPr>
            <p:ph type="sldImg"/>
          </p:nvPr>
        </p:nvSpPr>
        <p:spPr>
          <a:ln/>
        </p:spPr>
      </p:sp>
      <p:sp>
        <p:nvSpPr>
          <p:cNvPr id="3563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2C37984-DB93-424B-BC2F-C08B4F4A68FC}" type="slidenum">
              <a:rPr lang="en-US" altLang="en-US"/>
              <a:pPr/>
              <a:t>57</a:t>
            </a:fld>
            <a:endParaRPr lang="en-US" altLang="en-US"/>
          </a:p>
        </p:txBody>
      </p:sp>
      <p:sp>
        <p:nvSpPr>
          <p:cNvPr id="358402" name="Rectangle 2"/>
          <p:cNvSpPr>
            <a:spLocks noChangeArrowheads="1" noTextEdit="1"/>
          </p:cNvSpPr>
          <p:nvPr>
            <p:ph type="sldImg"/>
          </p:nvPr>
        </p:nvSpPr>
        <p:spPr>
          <a:ln/>
        </p:spPr>
      </p:sp>
      <p:sp>
        <p:nvSpPr>
          <p:cNvPr id="3584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C913D40-E1C6-4DCA-898E-AB6165464A60}" type="slidenum">
              <a:rPr lang="en-US" altLang="en-US"/>
              <a:pPr/>
              <a:t>58</a:t>
            </a:fld>
            <a:endParaRPr lang="en-US" altLang="en-US"/>
          </a:p>
        </p:txBody>
      </p:sp>
      <p:sp>
        <p:nvSpPr>
          <p:cNvPr id="360450" name="Rectangle 2"/>
          <p:cNvSpPr>
            <a:spLocks noChangeArrowheads="1" noTextEdit="1"/>
          </p:cNvSpPr>
          <p:nvPr>
            <p:ph type="sldImg"/>
          </p:nvPr>
        </p:nvSpPr>
        <p:spPr>
          <a:ln/>
        </p:spPr>
      </p:sp>
      <p:sp>
        <p:nvSpPr>
          <p:cNvPr id="3604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87DAE45-C5FA-4164-9670-E947C1B49B50}" type="slidenum">
              <a:rPr lang="en-US" altLang="en-US"/>
              <a:pPr/>
              <a:t>59</a:t>
            </a:fld>
            <a:endParaRPr lang="en-US" altLang="en-US"/>
          </a:p>
        </p:txBody>
      </p:sp>
      <p:sp>
        <p:nvSpPr>
          <p:cNvPr id="204802" name="Rectangle 2"/>
          <p:cNvSpPr>
            <a:spLocks noChangeArrowheads="1" noTextEdit="1"/>
          </p:cNvSpPr>
          <p:nvPr>
            <p:ph type="sldImg"/>
          </p:nvPr>
        </p:nvSpPr>
        <p:spPr>
          <a:ln/>
        </p:spPr>
      </p:sp>
      <p:sp>
        <p:nvSpPr>
          <p:cNvPr id="2048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F757D65-EECB-4400-880B-5AFCB03FD4D3}" type="slidenum">
              <a:rPr lang="en-US" altLang="en-US"/>
              <a:pPr/>
              <a:t>60</a:t>
            </a:fld>
            <a:endParaRPr lang="en-US" altLang="en-US"/>
          </a:p>
        </p:txBody>
      </p:sp>
      <p:sp>
        <p:nvSpPr>
          <p:cNvPr id="362498" name="Rectangle 2"/>
          <p:cNvSpPr>
            <a:spLocks noChangeArrowheads="1" noTextEdit="1"/>
          </p:cNvSpPr>
          <p:nvPr>
            <p:ph type="sldImg"/>
          </p:nvPr>
        </p:nvSpPr>
        <p:spPr>
          <a:ln/>
        </p:spPr>
      </p:sp>
      <p:sp>
        <p:nvSpPr>
          <p:cNvPr id="3624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E92D8B5-7715-489F-9DED-0798E59052AB}" type="slidenum">
              <a:rPr lang="en-US" altLang="en-US"/>
              <a:pPr/>
              <a:t>61</a:t>
            </a:fld>
            <a:endParaRPr lang="en-US" altLang="en-US"/>
          </a:p>
        </p:txBody>
      </p:sp>
      <p:sp>
        <p:nvSpPr>
          <p:cNvPr id="206850" name="Rectangle 2"/>
          <p:cNvSpPr>
            <a:spLocks noChangeArrowheads="1" noTextEdit="1"/>
          </p:cNvSpPr>
          <p:nvPr>
            <p:ph type="sldImg"/>
          </p:nvPr>
        </p:nvSpPr>
        <p:spPr>
          <a:ln/>
        </p:spPr>
      </p:sp>
      <p:sp>
        <p:nvSpPr>
          <p:cNvPr id="2068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20B0AAA-657E-4245-95F6-59D1C13AEF6A}" type="slidenum">
              <a:rPr lang="en-US" altLang="en-US"/>
              <a:pPr/>
              <a:t>62</a:t>
            </a:fld>
            <a:endParaRPr lang="en-US" altLang="en-US"/>
          </a:p>
        </p:txBody>
      </p:sp>
      <p:sp>
        <p:nvSpPr>
          <p:cNvPr id="364546" name="Rectangle 2"/>
          <p:cNvSpPr>
            <a:spLocks noChangeArrowheads="1" noTextEdit="1"/>
          </p:cNvSpPr>
          <p:nvPr>
            <p:ph type="sldImg"/>
          </p:nvPr>
        </p:nvSpPr>
        <p:spPr>
          <a:ln/>
        </p:spPr>
      </p:sp>
      <p:sp>
        <p:nvSpPr>
          <p:cNvPr id="3645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95998BE-A73E-4FBC-9856-31F12568E62D}" type="slidenum">
              <a:rPr lang="en-US" altLang="en-US"/>
              <a:pPr/>
              <a:t>63</a:t>
            </a:fld>
            <a:endParaRPr lang="en-US" altLang="en-US"/>
          </a:p>
        </p:txBody>
      </p:sp>
      <p:sp>
        <p:nvSpPr>
          <p:cNvPr id="366594" name="Rectangle 2"/>
          <p:cNvSpPr>
            <a:spLocks noChangeArrowheads="1" noTextEdit="1"/>
          </p:cNvSpPr>
          <p:nvPr>
            <p:ph type="sldImg"/>
          </p:nvPr>
        </p:nvSpPr>
        <p:spPr>
          <a:ln/>
        </p:spPr>
      </p:sp>
      <p:sp>
        <p:nvSpPr>
          <p:cNvPr id="3665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5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4A3E46E-206E-436A-927E-EB72BFEA2272}" type="slidenum">
              <a:rPr lang="en-US" altLang="en-US"/>
              <a:pPr/>
              <a:t>64</a:t>
            </a:fld>
            <a:endParaRPr lang="en-US" altLang="en-US"/>
          </a:p>
        </p:txBody>
      </p:sp>
      <p:sp>
        <p:nvSpPr>
          <p:cNvPr id="368642" name="Rectangle 2"/>
          <p:cNvSpPr>
            <a:spLocks noChangeArrowheads="1" noTextEdit="1"/>
          </p:cNvSpPr>
          <p:nvPr>
            <p:ph type="sldImg"/>
          </p:nvPr>
        </p:nvSpPr>
        <p:spPr>
          <a:ln/>
        </p:spPr>
      </p:sp>
      <p:sp>
        <p:nvSpPr>
          <p:cNvPr id="3686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E41F6D7-9185-4668-AF53-272B282ABCE7}" type="slidenum">
              <a:rPr lang="en-US" altLang="en-US"/>
              <a:pPr/>
              <a:t>11</a:t>
            </a:fld>
            <a:endParaRPr lang="en-US" altLang="en-US"/>
          </a:p>
        </p:txBody>
      </p:sp>
      <p:sp>
        <p:nvSpPr>
          <p:cNvPr id="272386" name="Rectangle 2"/>
          <p:cNvSpPr>
            <a:spLocks noChangeArrowheads="1" noTextEdit="1"/>
          </p:cNvSpPr>
          <p:nvPr>
            <p:ph type="sldImg"/>
          </p:nvPr>
        </p:nvSpPr>
        <p:spPr>
          <a:xfrm>
            <a:off x="1258888" y="720725"/>
            <a:ext cx="4800600" cy="3600450"/>
          </a:xfrm>
          <a:ln/>
        </p:spPr>
      </p:sp>
      <p:sp>
        <p:nvSpPr>
          <p:cNvPr id="2723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49D5F0F-3239-4564-BC31-D4BA3E4E70A4}" type="slidenum">
              <a:rPr lang="en-US" altLang="en-US"/>
              <a:pPr/>
              <a:t>65</a:t>
            </a:fld>
            <a:endParaRPr lang="en-US" altLang="en-US"/>
          </a:p>
        </p:txBody>
      </p:sp>
      <p:sp>
        <p:nvSpPr>
          <p:cNvPr id="370690" name="Rectangle 2"/>
          <p:cNvSpPr>
            <a:spLocks noChangeArrowheads="1" noTextEdit="1"/>
          </p:cNvSpPr>
          <p:nvPr>
            <p:ph type="sldImg"/>
          </p:nvPr>
        </p:nvSpPr>
        <p:spPr>
          <a:ln/>
        </p:spPr>
      </p:sp>
      <p:sp>
        <p:nvSpPr>
          <p:cNvPr id="3706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1FA0794-6762-499C-B670-ADC9D0F5E486}" type="slidenum">
              <a:rPr lang="en-US" altLang="en-US"/>
              <a:pPr/>
              <a:t>66</a:t>
            </a:fld>
            <a:endParaRPr lang="en-US" altLang="en-US"/>
          </a:p>
        </p:txBody>
      </p:sp>
      <p:sp>
        <p:nvSpPr>
          <p:cNvPr id="372738" name="Rectangle 2"/>
          <p:cNvSpPr>
            <a:spLocks noChangeArrowheads="1" noTextEdit="1"/>
          </p:cNvSpPr>
          <p:nvPr>
            <p:ph type="sldImg"/>
          </p:nvPr>
        </p:nvSpPr>
        <p:spPr>
          <a:ln/>
        </p:spPr>
      </p:sp>
      <p:sp>
        <p:nvSpPr>
          <p:cNvPr id="3727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69EB878-E690-4CEC-B4B3-EDB620A32AC1}" type="slidenum">
              <a:rPr lang="en-US" altLang="en-US"/>
              <a:pPr/>
              <a:t>67</a:t>
            </a:fld>
            <a:endParaRPr lang="en-US" altLang="en-US"/>
          </a:p>
        </p:txBody>
      </p:sp>
      <p:sp>
        <p:nvSpPr>
          <p:cNvPr id="376834" name="Rectangle 2"/>
          <p:cNvSpPr>
            <a:spLocks noChangeArrowheads="1" noTextEdit="1"/>
          </p:cNvSpPr>
          <p:nvPr>
            <p:ph type="sldImg"/>
          </p:nvPr>
        </p:nvSpPr>
        <p:spPr>
          <a:xfrm>
            <a:off x="1258888" y="720725"/>
            <a:ext cx="4800600" cy="3600450"/>
          </a:xfrm>
          <a:ln/>
        </p:spPr>
      </p:sp>
      <p:sp>
        <p:nvSpPr>
          <p:cNvPr id="3768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449FE5A-2E17-443F-A3BF-87C0FC72B874}" type="slidenum">
              <a:rPr lang="en-US" altLang="en-US"/>
              <a:pPr/>
              <a:t>68</a:t>
            </a:fld>
            <a:endParaRPr lang="en-US" altLang="en-US"/>
          </a:p>
        </p:txBody>
      </p:sp>
      <p:sp>
        <p:nvSpPr>
          <p:cNvPr id="378882" name="Rectangle 2"/>
          <p:cNvSpPr>
            <a:spLocks noChangeArrowheads="1" noTextEdit="1"/>
          </p:cNvSpPr>
          <p:nvPr>
            <p:ph type="sldImg"/>
          </p:nvPr>
        </p:nvSpPr>
        <p:spPr>
          <a:xfrm>
            <a:off x="1258888" y="720725"/>
            <a:ext cx="4800600" cy="3600450"/>
          </a:xfrm>
          <a:ln/>
        </p:spPr>
      </p:sp>
      <p:sp>
        <p:nvSpPr>
          <p:cNvPr id="3788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8091FF5-FB28-4913-B9D8-90ED6C6867E6}" type="slidenum">
              <a:rPr lang="en-US" altLang="en-US"/>
              <a:pPr/>
              <a:t>69</a:t>
            </a:fld>
            <a:endParaRPr lang="en-US" altLang="en-US"/>
          </a:p>
        </p:txBody>
      </p:sp>
      <p:sp>
        <p:nvSpPr>
          <p:cNvPr id="380930" name="Rectangle 2"/>
          <p:cNvSpPr>
            <a:spLocks noChangeArrowheads="1" noTextEdit="1"/>
          </p:cNvSpPr>
          <p:nvPr>
            <p:ph type="sldImg"/>
          </p:nvPr>
        </p:nvSpPr>
        <p:spPr>
          <a:xfrm>
            <a:off x="1258888" y="720725"/>
            <a:ext cx="4800600" cy="3600450"/>
          </a:xfrm>
          <a:ln/>
        </p:spPr>
      </p:sp>
      <p:sp>
        <p:nvSpPr>
          <p:cNvPr id="3809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A0CA06B-6674-4D38-BB16-CD26D4B0EB7A}" type="slidenum">
              <a:rPr lang="en-US" altLang="en-US"/>
              <a:pPr/>
              <a:t>70</a:t>
            </a:fld>
            <a:endParaRPr lang="en-US" altLang="en-US"/>
          </a:p>
        </p:txBody>
      </p:sp>
      <p:sp>
        <p:nvSpPr>
          <p:cNvPr id="210946" name="Rectangle 2"/>
          <p:cNvSpPr>
            <a:spLocks noChangeArrowheads="1" noTextEdit="1"/>
          </p:cNvSpPr>
          <p:nvPr>
            <p:ph type="sldImg"/>
          </p:nvPr>
        </p:nvSpPr>
        <p:spPr>
          <a:ln/>
        </p:spPr>
      </p:sp>
      <p:sp>
        <p:nvSpPr>
          <p:cNvPr id="2109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7765642-866B-42A1-B1FB-331C1F0C5830}" type="slidenum">
              <a:rPr lang="en-US" altLang="en-US"/>
              <a:pPr/>
              <a:t>71</a:t>
            </a:fld>
            <a:endParaRPr lang="en-US" altLang="en-US"/>
          </a:p>
        </p:txBody>
      </p:sp>
      <p:sp>
        <p:nvSpPr>
          <p:cNvPr id="382978" name="Rectangle 2"/>
          <p:cNvSpPr>
            <a:spLocks noChangeArrowheads="1" noTextEdit="1"/>
          </p:cNvSpPr>
          <p:nvPr>
            <p:ph type="sldImg"/>
          </p:nvPr>
        </p:nvSpPr>
        <p:spPr>
          <a:ln/>
        </p:spPr>
      </p:sp>
      <p:sp>
        <p:nvSpPr>
          <p:cNvPr id="3829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49D3BD6-BE1D-44CD-B13B-8123B035FEA2}" type="slidenum">
              <a:rPr lang="en-US" altLang="en-US"/>
              <a:pPr/>
              <a:t>72</a:t>
            </a:fld>
            <a:endParaRPr lang="en-US" altLang="en-US"/>
          </a:p>
        </p:txBody>
      </p:sp>
      <p:sp>
        <p:nvSpPr>
          <p:cNvPr id="385026" name="Rectangle 2"/>
          <p:cNvSpPr>
            <a:spLocks noChangeArrowheads="1" noTextEdit="1"/>
          </p:cNvSpPr>
          <p:nvPr>
            <p:ph type="sldImg"/>
          </p:nvPr>
        </p:nvSpPr>
        <p:spPr>
          <a:ln/>
        </p:spPr>
      </p:sp>
      <p:sp>
        <p:nvSpPr>
          <p:cNvPr id="3850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9710FBE-B705-42FD-9364-14C5A28B15C6}" type="slidenum">
              <a:rPr lang="en-US" altLang="en-US"/>
              <a:pPr/>
              <a:t>73</a:t>
            </a:fld>
            <a:endParaRPr lang="en-US" altLang="en-US"/>
          </a:p>
        </p:txBody>
      </p:sp>
      <p:sp>
        <p:nvSpPr>
          <p:cNvPr id="391170" name="Rectangle 2"/>
          <p:cNvSpPr>
            <a:spLocks noChangeArrowheads="1" noTextEdit="1"/>
          </p:cNvSpPr>
          <p:nvPr>
            <p:ph type="sldImg"/>
          </p:nvPr>
        </p:nvSpPr>
        <p:spPr>
          <a:ln/>
        </p:spPr>
      </p:sp>
      <p:sp>
        <p:nvSpPr>
          <p:cNvPr id="39117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6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17E675E-79D0-477A-9A44-2E31D20A511D}" type="slidenum">
              <a:rPr lang="en-US" altLang="en-US"/>
              <a:pPr/>
              <a:t>74</a:t>
            </a:fld>
            <a:endParaRPr lang="en-US" altLang="en-US"/>
          </a:p>
        </p:txBody>
      </p:sp>
      <p:sp>
        <p:nvSpPr>
          <p:cNvPr id="212994" name="Rectangle 2"/>
          <p:cNvSpPr>
            <a:spLocks noChangeArrowheads="1" noTextEdit="1"/>
          </p:cNvSpPr>
          <p:nvPr>
            <p:ph type="sldImg"/>
          </p:nvPr>
        </p:nvSpPr>
        <p:spPr>
          <a:ln/>
        </p:spPr>
      </p:sp>
      <p:sp>
        <p:nvSpPr>
          <p:cNvPr id="2129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739C430-0539-4E9F-8E45-ADE7DE4FCEAE}" type="slidenum">
              <a:rPr lang="en-US" altLang="en-US"/>
              <a:pPr/>
              <a:t>12</a:t>
            </a:fld>
            <a:endParaRPr lang="en-US" altLang="en-US"/>
          </a:p>
        </p:txBody>
      </p:sp>
      <p:sp>
        <p:nvSpPr>
          <p:cNvPr id="274434" name="Rectangle 2"/>
          <p:cNvSpPr>
            <a:spLocks noChangeArrowheads="1" noTextEdit="1"/>
          </p:cNvSpPr>
          <p:nvPr>
            <p:ph type="sldImg"/>
          </p:nvPr>
        </p:nvSpPr>
        <p:spPr>
          <a:xfrm>
            <a:off x="1258888" y="720725"/>
            <a:ext cx="4800600" cy="3600450"/>
          </a:xfrm>
          <a:ln/>
        </p:spPr>
      </p:sp>
      <p:sp>
        <p:nvSpPr>
          <p:cNvPr id="2744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84287A2-04B9-42BC-80BC-BDC3CADB1C24}" type="slidenum">
              <a:rPr lang="en-US" altLang="en-US"/>
              <a:pPr/>
              <a:t>75</a:t>
            </a:fld>
            <a:endParaRPr lang="en-US" altLang="en-US"/>
          </a:p>
        </p:txBody>
      </p:sp>
      <p:sp>
        <p:nvSpPr>
          <p:cNvPr id="387074" name="Rectangle 2"/>
          <p:cNvSpPr>
            <a:spLocks noChangeArrowheads="1" noTextEdit="1"/>
          </p:cNvSpPr>
          <p:nvPr>
            <p:ph type="sldImg"/>
          </p:nvPr>
        </p:nvSpPr>
        <p:spPr>
          <a:ln/>
        </p:spPr>
      </p:sp>
      <p:sp>
        <p:nvSpPr>
          <p:cNvPr id="3870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4A5F4B3-ED5D-42B6-90FD-077496465F15}" type="slidenum">
              <a:rPr lang="en-US" altLang="en-US"/>
              <a:pPr/>
              <a:t>76</a:t>
            </a:fld>
            <a:endParaRPr lang="en-US" altLang="en-US"/>
          </a:p>
        </p:txBody>
      </p:sp>
      <p:sp>
        <p:nvSpPr>
          <p:cNvPr id="393218" name="Rectangle 2"/>
          <p:cNvSpPr>
            <a:spLocks noChangeArrowheads="1" noTextEdit="1"/>
          </p:cNvSpPr>
          <p:nvPr>
            <p:ph type="sldImg"/>
          </p:nvPr>
        </p:nvSpPr>
        <p:spPr>
          <a:ln/>
        </p:spPr>
      </p:sp>
      <p:sp>
        <p:nvSpPr>
          <p:cNvPr id="39321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36C668C-B2BC-47A5-8664-5275570A2C61}" type="slidenum">
              <a:rPr lang="en-US" altLang="en-US"/>
              <a:pPr/>
              <a:t>77</a:t>
            </a:fld>
            <a:endParaRPr lang="en-US" altLang="en-US"/>
          </a:p>
        </p:txBody>
      </p:sp>
      <p:sp>
        <p:nvSpPr>
          <p:cNvPr id="215042" name="Rectangle 2"/>
          <p:cNvSpPr>
            <a:spLocks noChangeArrowheads="1" noTextEdit="1"/>
          </p:cNvSpPr>
          <p:nvPr>
            <p:ph type="sldImg"/>
          </p:nvPr>
        </p:nvSpPr>
        <p:spPr>
          <a:ln/>
        </p:spPr>
      </p:sp>
      <p:sp>
        <p:nvSpPr>
          <p:cNvPr id="2150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26EB0F1-E1FA-4B31-8F87-6CC15B745689}" type="slidenum">
              <a:rPr lang="en-US" altLang="en-US"/>
              <a:pPr/>
              <a:t>78</a:t>
            </a:fld>
            <a:endParaRPr lang="en-US" altLang="en-US"/>
          </a:p>
        </p:txBody>
      </p:sp>
      <p:sp>
        <p:nvSpPr>
          <p:cNvPr id="395266" name="Rectangle 2"/>
          <p:cNvSpPr>
            <a:spLocks noChangeArrowheads="1" noTextEdit="1"/>
          </p:cNvSpPr>
          <p:nvPr>
            <p:ph type="sldImg"/>
          </p:nvPr>
        </p:nvSpPr>
        <p:spPr>
          <a:ln/>
        </p:spPr>
      </p:sp>
      <p:sp>
        <p:nvSpPr>
          <p:cNvPr id="39526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D4ADEDC-3E4C-4E55-B7D5-5B4028799D71}" type="slidenum">
              <a:rPr lang="en-US" altLang="en-US"/>
              <a:pPr/>
              <a:t>79</a:t>
            </a:fld>
            <a:endParaRPr lang="en-US" altLang="en-US"/>
          </a:p>
        </p:txBody>
      </p:sp>
      <p:sp>
        <p:nvSpPr>
          <p:cNvPr id="217090" name="Rectangle 2"/>
          <p:cNvSpPr>
            <a:spLocks noChangeArrowheads="1" noTextEdit="1"/>
          </p:cNvSpPr>
          <p:nvPr>
            <p:ph type="sldImg"/>
          </p:nvPr>
        </p:nvSpPr>
        <p:spPr>
          <a:ln/>
        </p:spPr>
      </p:sp>
      <p:sp>
        <p:nvSpPr>
          <p:cNvPr id="2170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7D003A4-E1A6-49C6-BE0F-62C1603B6C93}" type="slidenum">
              <a:rPr lang="en-US" altLang="en-US"/>
              <a:pPr/>
              <a:t>80</a:t>
            </a:fld>
            <a:endParaRPr lang="en-US" altLang="en-US"/>
          </a:p>
        </p:txBody>
      </p:sp>
      <p:sp>
        <p:nvSpPr>
          <p:cNvPr id="399362" name="Rectangle 2"/>
          <p:cNvSpPr>
            <a:spLocks noChangeArrowheads="1" noTextEdit="1"/>
          </p:cNvSpPr>
          <p:nvPr>
            <p:ph type="sldImg"/>
          </p:nvPr>
        </p:nvSpPr>
        <p:spPr>
          <a:ln/>
        </p:spPr>
      </p:sp>
      <p:sp>
        <p:nvSpPr>
          <p:cNvPr id="39936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F4499D6-482A-4DB7-A652-2DE09F5143C9}" type="slidenum">
              <a:rPr lang="en-US" altLang="en-US"/>
              <a:pPr/>
              <a:t>81</a:t>
            </a:fld>
            <a:endParaRPr lang="en-US" altLang="en-US"/>
          </a:p>
        </p:txBody>
      </p:sp>
      <p:sp>
        <p:nvSpPr>
          <p:cNvPr id="401410" name="Rectangle 2"/>
          <p:cNvSpPr>
            <a:spLocks noChangeArrowheads="1" noTextEdit="1"/>
          </p:cNvSpPr>
          <p:nvPr>
            <p:ph type="sldImg"/>
          </p:nvPr>
        </p:nvSpPr>
        <p:spPr>
          <a:ln/>
        </p:spPr>
      </p:sp>
      <p:sp>
        <p:nvSpPr>
          <p:cNvPr id="40141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251B2A-1281-498C-B061-C5E91F594BC0}" type="slidenum">
              <a:rPr lang="en-US" altLang="en-US"/>
              <a:pPr/>
              <a:t>82</a:t>
            </a:fld>
            <a:endParaRPr lang="en-US" altLang="en-US"/>
          </a:p>
        </p:txBody>
      </p:sp>
      <p:sp>
        <p:nvSpPr>
          <p:cNvPr id="403458" name="Rectangle 2"/>
          <p:cNvSpPr>
            <a:spLocks noChangeArrowheads="1" noTextEdit="1"/>
          </p:cNvSpPr>
          <p:nvPr>
            <p:ph type="sldImg"/>
          </p:nvPr>
        </p:nvSpPr>
        <p:spPr>
          <a:ln/>
        </p:spPr>
      </p:sp>
      <p:sp>
        <p:nvSpPr>
          <p:cNvPr id="40345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0B1C7B9-9C21-4BD6-90E8-6F101E25878E}" type="slidenum">
              <a:rPr lang="en-US" altLang="en-US"/>
              <a:pPr/>
              <a:t>83</a:t>
            </a:fld>
            <a:endParaRPr lang="en-US" altLang="en-US"/>
          </a:p>
        </p:txBody>
      </p:sp>
      <p:sp>
        <p:nvSpPr>
          <p:cNvPr id="405506" name="Rectangle 2"/>
          <p:cNvSpPr>
            <a:spLocks noChangeArrowheads="1" noTextEdit="1"/>
          </p:cNvSpPr>
          <p:nvPr>
            <p:ph type="sldImg"/>
          </p:nvPr>
        </p:nvSpPr>
        <p:spPr>
          <a:ln/>
        </p:spPr>
      </p:sp>
      <p:sp>
        <p:nvSpPr>
          <p:cNvPr id="40550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7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DC47F11-D509-48AA-B7A2-5AB617EA844D}" type="slidenum">
              <a:rPr lang="en-US" altLang="en-US"/>
              <a:pPr/>
              <a:t>84</a:t>
            </a:fld>
            <a:endParaRPr lang="en-US" altLang="en-US"/>
          </a:p>
        </p:txBody>
      </p:sp>
      <p:sp>
        <p:nvSpPr>
          <p:cNvPr id="219138" name="Rectangle 2"/>
          <p:cNvSpPr>
            <a:spLocks noChangeArrowheads="1" noTextEdit="1"/>
          </p:cNvSpPr>
          <p:nvPr>
            <p:ph type="sldImg"/>
          </p:nvPr>
        </p:nvSpPr>
        <p:spPr>
          <a:ln/>
        </p:spPr>
      </p:sp>
      <p:sp>
        <p:nvSpPr>
          <p:cNvPr id="2191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B8737AD-EDD4-45B1-BF40-B741B4589FCA}" type="slidenum">
              <a:rPr lang="en-US" altLang="en-US"/>
              <a:pPr/>
              <a:t>13</a:t>
            </a:fld>
            <a:endParaRPr lang="en-US" altLang="en-US"/>
          </a:p>
        </p:txBody>
      </p:sp>
      <p:sp>
        <p:nvSpPr>
          <p:cNvPr id="276482" name="Rectangle 2"/>
          <p:cNvSpPr>
            <a:spLocks noChangeArrowheads="1" noTextEdit="1"/>
          </p:cNvSpPr>
          <p:nvPr>
            <p:ph type="sldImg"/>
          </p:nvPr>
        </p:nvSpPr>
        <p:spPr>
          <a:xfrm>
            <a:off x="1258888" y="720725"/>
            <a:ext cx="4800600" cy="3600450"/>
          </a:xfrm>
          <a:ln/>
        </p:spPr>
      </p:sp>
      <p:sp>
        <p:nvSpPr>
          <p:cNvPr id="2764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D197C87-5481-4594-A364-ECD51247DD29}" type="slidenum">
              <a:rPr lang="en-US" altLang="en-US"/>
              <a:pPr/>
              <a:t>85</a:t>
            </a:fld>
            <a:endParaRPr lang="en-US" altLang="en-US"/>
          </a:p>
        </p:txBody>
      </p:sp>
      <p:sp>
        <p:nvSpPr>
          <p:cNvPr id="407554" name="Rectangle 2"/>
          <p:cNvSpPr>
            <a:spLocks noChangeArrowheads="1" noTextEdit="1"/>
          </p:cNvSpPr>
          <p:nvPr>
            <p:ph type="sldImg"/>
          </p:nvPr>
        </p:nvSpPr>
        <p:spPr>
          <a:ln/>
        </p:spPr>
      </p:sp>
      <p:sp>
        <p:nvSpPr>
          <p:cNvPr id="40755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F97A3FB-13C7-4F23-84C4-C89A5CB05296}" type="slidenum">
              <a:rPr lang="en-US" altLang="en-US"/>
              <a:pPr/>
              <a:t>86</a:t>
            </a:fld>
            <a:endParaRPr lang="en-US" altLang="en-US"/>
          </a:p>
        </p:txBody>
      </p:sp>
      <p:sp>
        <p:nvSpPr>
          <p:cNvPr id="409602" name="Rectangle 2"/>
          <p:cNvSpPr>
            <a:spLocks noChangeArrowheads="1" noTextEdit="1"/>
          </p:cNvSpPr>
          <p:nvPr>
            <p:ph type="sldImg"/>
          </p:nvPr>
        </p:nvSpPr>
        <p:spPr>
          <a:ln/>
        </p:spPr>
      </p:sp>
      <p:sp>
        <p:nvSpPr>
          <p:cNvPr id="40960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7020072-9FD3-4AAB-90D1-044582ED1EDB}" type="slidenum">
              <a:rPr lang="en-US" altLang="en-US"/>
              <a:pPr/>
              <a:t>87</a:t>
            </a:fld>
            <a:endParaRPr lang="en-US" altLang="en-US"/>
          </a:p>
        </p:txBody>
      </p:sp>
      <p:sp>
        <p:nvSpPr>
          <p:cNvPr id="411650" name="Rectangle 2"/>
          <p:cNvSpPr>
            <a:spLocks noChangeArrowheads="1" noTextEdit="1"/>
          </p:cNvSpPr>
          <p:nvPr>
            <p:ph type="sldImg"/>
          </p:nvPr>
        </p:nvSpPr>
        <p:spPr>
          <a:ln/>
        </p:spPr>
      </p:sp>
      <p:sp>
        <p:nvSpPr>
          <p:cNvPr id="41165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CE5E7B3-5820-4CA2-ADDC-45105B2A0CBC}" type="slidenum">
              <a:rPr lang="en-US" altLang="en-US"/>
              <a:pPr/>
              <a:t>88</a:t>
            </a:fld>
            <a:endParaRPr lang="en-US" altLang="en-US"/>
          </a:p>
        </p:txBody>
      </p:sp>
      <p:sp>
        <p:nvSpPr>
          <p:cNvPr id="413698" name="Rectangle 2"/>
          <p:cNvSpPr>
            <a:spLocks noChangeArrowheads="1" noTextEdit="1"/>
          </p:cNvSpPr>
          <p:nvPr>
            <p:ph type="sldImg"/>
          </p:nvPr>
        </p:nvSpPr>
        <p:spPr>
          <a:ln/>
        </p:spPr>
      </p:sp>
      <p:sp>
        <p:nvSpPr>
          <p:cNvPr id="41369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2308CE4-F431-4103-A194-7E3924ED246B}" type="slidenum">
              <a:rPr lang="en-US" altLang="en-US"/>
              <a:pPr/>
              <a:t>89</a:t>
            </a:fld>
            <a:endParaRPr lang="en-US" altLang="en-US"/>
          </a:p>
        </p:txBody>
      </p:sp>
      <p:sp>
        <p:nvSpPr>
          <p:cNvPr id="415746" name="Rectangle 2"/>
          <p:cNvSpPr>
            <a:spLocks noChangeArrowheads="1" noTextEdit="1"/>
          </p:cNvSpPr>
          <p:nvPr>
            <p:ph type="sldImg"/>
          </p:nvPr>
        </p:nvSpPr>
        <p:spPr>
          <a:ln/>
        </p:spPr>
      </p:sp>
      <p:sp>
        <p:nvSpPr>
          <p:cNvPr id="41574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5C35ED9-B71E-47AC-96E3-6C6D4AD6D6C5}" type="slidenum">
              <a:rPr lang="en-US" altLang="en-US"/>
              <a:pPr/>
              <a:t>90</a:t>
            </a:fld>
            <a:endParaRPr lang="en-US" altLang="en-US"/>
          </a:p>
        </p:txBody>
      </p:sp>
      <p:sp>
        <p:nvSpPr>
          <p:cNvPr id="221186" name="Rectangle 2"/>
          <p:cNvSpPr>
            <a:spLocks noChangeArrowheads="1" noTextEdit="1"/>
          </p:cNvSpPr>
          <p:nvPr>
            <p:ph type="sldImg"/>
          </p:nvPr>
        </p:nvSpPr>
        <p:spPr>
          <a:ln/>
        </p:spPr>
      </p:sp>
      <p:sp>
        <p:nvSpPr>
          <p:cNvPr id="2211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F78145B-929F-46F3-89E2-FD812B6459B4}" type="slidenum">
              <a:rPr lang="en-US" altLang="en-US"/>
              <a:pPr/>
              <a:t>91</a:t>
            </a:fld>
            <a:endParaRPr lang="en-US" altLang="en-US"/>
          </a:p>
        </p:txBody>
      </p:sp>
      <p:sp>
        <p:nvSpPr>
          <p:cNvPr id="417794" name="Rectangle 2"/>
          <p:cNvSpPr>
            <a:spLocks noChangeArrowheads="1" noTextEdit="1"/>
          </p:cNvSpPr>
          <p:nvPr>
            <p:ph type="sldImg"/>
          </p:nvPr>
        </p:nvSpPr>
        <p:spPr>
          <a:ln/>
        </p:spPr>
      </p:sp>
      <p:sp>
        <p:nvSpPr>
          <p:cNvPr id="41779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E7A11C7-A824-4AD9-A430-C9C88E97B356}" type="slidenum">
              <a:rPr lang="en-US" altLang="en-US"/>
              <a:pPr/>
              <a:t>92</a:t>
            </a:fld>
            <a:endParaRPr lang="en-US" altLang="en-US"/>
          </a:p>
        </p:txBody>
      </p:sp>
      <p:sp>
        <p:nvSpPr>
          <p:cNvPr id="225282" name="Rectangle 2"/>
          <p:cNvSpPr>
            <a:spLocks noChangeArrowheads="1" noTextEdit="1"/>
          </p:cNvSpPr>
          <p:nvPr>
            <p:ph type="sldImg"/>
          </p:nvPr>
        </p:nvSpPr>
        <p:spPr>
          <a:ln/>
        </p:spPr>
      </p:sp>
      <p:sp>
        <p:nvSpPr>
          <p:cNvPr id="2252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AECAD7C-495D-4207-9468-7B9C89DB94F6}" type="slidenum">
              <a:rPr lang="en-US" altLang="en-US"/>
              <a:pPr/>
              <a:t>93</a:t>
            </a:fld>
            <a:endParaRPr lang="en-US" altLang="en-US"/>
          </a:p>
        </p:txBody>
      </p:sp>
      <p:sp>
        <p:nvSpPr>
          <p:cNvPr id="419842" name="Rectangle 2"/>
          <p:cNvSpPr>
            <a:spLocks noChangeArrowheads="1" noTextEdit="1"/>
          </p:cNvSpPr>
          <p:nvPr>
            <p:ph type="sldImg"/>
          </p:nvPr>
        </p:nvSpPr>
        <p:spPr>
          <a:ln/>
        </p:spPr>
      </p:sp>
      <p:sp>
        <p:nvSpPr>
          <p:cNvPr id="41984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8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E6DC328-D252-476E-B7F7-FB5E02E91E47}" type="slidenum">
              <a:rPr lang="en-US" altLang="en-US"/>
              <a:pPr/>
              <a:t>94</a:t>
            </a:fld>
            <a:endParaRPr lang="en-US" altLang="en-US"/>
          </a:p>
        </p:txBody>
      </p:sp>
      <p:sp>
        <p:nvSpPr>
          <p:cNvPr id="524290" name="Rectangle 2"/>
          <p:cNvSpPr>
            <a:spLocks noChangeArrowheads="1" noTextEdit="1"/>
          </p:cNvSpPr>
          <p:nvPr>
            <p:ph type="sldImg"/>
          </p:nvPr>
        </p:nvSpPr>
        <p:spPr>
          <a:ln/>
        </p:spPr>
      </p:sp>
      <p:sp>
        <p:nvSpPr>
          <p:cNvPr id="5242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46DFC94-73E0-4C36-A4A4-3270325A7B00}" type="slidenum">
              <a:rPr lang="en-US" altLang="en-US"/>
              <a:pPr/>
              <a:t>14</a:t>
            </a:fld>
            <a:endParaRPr lang="en-US" altLang="en-US"/>
          </a:p>
        </p:txBody>
      </p:sp>
      <p:sp>
        <p:nvSpPr>
          <p:cNvPr id="278530" name="Rectangle 2"/>
          <p:cNvSpPr>
            <a:spLocks noChangeArrowheads="1" noTextEdit="1"/>
          </p:cNvSpPr>
          <p:nvPr>
            <p:ph type="sldImg"/>
          </p:nvPr>
        </p:nvSpPr>
        <p:spPr>
          <a:xfrm>
            <a:off x="1258888" y="720725"/>
            <a:ext cx="4800600" cy="3600450"/>
          </a:xfrm>
          <a:ln/>
        </p:spPr>
      </p:sp>
      <p:sp>
        <p:nvSpPr>
          <p:cNvPr id="2785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31E00B8-DF1B-413E-B370-9F990F3B6D85}" type="slidenum">
              <a:rPr lang="en-US" altLang="en-US"/>
              <a:pPr/>
              <a:t>95</a:t>
            </a:fld>
            <a:endParaRPr lang="en-US" altLang="en-US"/>
          </a:p>
        </p:txBody>
      </p:sp>
      <p:sp>
        <p:nvSpPr>
          <p:cNvPr id="423938" name="Rectangle 2"/>
          <p:cNvSpPr>
            <a:spLocks noChangeArrowheads="1" noTextEdit="1"/>
          </p:cNvSpPr>
          <p:nvPr>
            <p:ph type="sldImg"/>
          </p:nvPr>
        </p:nvSpPr>
        <p:spPr>
          <a:ln/>
        </p:spPr>
      </p:sp>
      <p:sp>
        <p:nvSpPr>
          <p:cNvPr id="42393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9D22B70-608E-4DBE-B2AC-7961624EAB79}" type="slidenum">
              <a:rPr lang="en-US" altLang="en-US"/>
              <a:pPr/>
              <a:t>96</a:t>
            </a:fld>
            <a:endParaRPr lang="en-US" altLang="en-US"/>
          </a:p>
        </p:txBody>
      </p:sp>
      <p:sp>
        <p:nvSpPr>
          <p:cNvPr id="425986" name="Rectangle 2"/>
          <p:cNvSpPr>
            <a:spLocks noChangeArrowheads="1" noTextEdit="1"/>
          </p:cNvSpPr>
          <p:nvPr>
            <p:ph type="sldImg"/>
          </p:nvPr>
        </p:nvSpPr>
        <p:spPr>
          <a:ln/>
        </p:spPr>
      </p:sp>
      <p:sp>
        <p:nvSpPr>
          <p:cNvPr id="42598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9709AEA-CE26-43D4-ABAF-F961205D8720}" type="slidenum">
              <a:rPr lang="en-US" altLang="en-US"/>
              <a:pPr/>
              <a:t>97</a:t>
            </a:fld>
            <a:endParaRPr lang="en-US" altLang="en-US"/>
          </a:p>
        </p:txBody>
      </p:sp>
      <p:sp>
        <p:nvSpPr>
          <p:cNvPr id="421890" name="Rectangle 2"/>
          <p:cNvSpPr>
            <a:spLocks noChangeArrowheads="1" noTextEdit="1"/>
          </p:cNvSpPr>
          <p:nvPr>
            <p:ph type="sldImg"/>
          </p:nvPr>
        </p:nvSpPr>
        <p:spPr>
          <a:ln/>
        </p:spPr>
      </p:sp>
      <p:sp>
        <p:nvSpPr>
          <p:cNvPr id="42189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7CA82E2-F3C3-42A2-885D-6CF35547B530}" type="slidenum">
              <a:rPr lang="en-US" altLang="en-US"/>
              <a:pPr/>
              <a:t>98</a:t>
            </a:fld>
            <a:endParaRPr lang="en-US" altLang="en-US"/>
          </a:p>
        </p:txBody>
      </p:sp>
      <p:sp>
        <p:nvSpPr>
          <p:cNvPr id="430082" name="Rectangle 2"/>
          <p:cNvSpPr>
            <a:spLocks noChangeArrowheads="1" noTextEdit="1"/>
          </p:cNvSpPr>
          <p:nvPr>
            <p:ph type="sldImg"/>
          </p:nvPr>
        </p:nvSpPr>
        <p:spPr>
          <a:ln/>
        </p:spPr>
      </p:sp>
      <p:sp>
        <p:nvSpPr>
          <p:cNvPr id="430083"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492F8C5-215E-4727-86C4-DC1B86182383}" type="slidenum">
              <a:rPr lang="en-US" altLang="en-US"/>
              <a:pPr/>
              <a:t>99</a:t>
            </a:fld>
            <a:endParaRPr lang="en-US" altLang="en-US"/>
          </a:p>
        </p:txBody>
      </p:sp>
      <p:sp>
        <p:nvSpPr>
          <p:cNvPr id="428034" name="Rectangle 2"/>
          <p:cNvSpPr>
            <a:spLocks noChangeArrowheads="1" noTextEdit="1"/>
          </p:cNvSpPr>
          <p:nvPr>
            <p:ph type="sldImg"/>
          </p:nvPr>
        </p:nvSpPr>
        <p:spPr>
          <a:ln/>
        </p:spPr>
      </p:sp>
      <p:sp>
        <p:nvSpPr>
          <p:cNvPr id="42803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28DCA34-5E29-48AD-8DBA-2D8126976316}" type="slidenum">
              <a:rPr lang="en-US" altLang="en-US"/>
              <a:pPr/>
              <a:t>100</a:t>
            </a:fld>
            <a:endParaRPr lang="en-US" altLang="en-US"/>
          </a:p>
        </p:txBody>
      </p:sp>
      <p:sp>
        <p:nvSpPr>
          <p:cNvPr id="432130" name="Rectangle 2"/>
          <p:cNvSpPr>
            <a:spLocks noChangeArrowheads="1" noTextEdit="1"/>
          </p:cNvSpPr>
          <p:nvPr>
            <p:ph type="sldImg"/>
          </p:nvPr>
        </p:nvSpPr>
        <p:spPr>
          <a:ln/>
        </p:spPr>
      </p:sp>
      <p:sp>
        <p:nvSpPr>
          <p:cNvPr id="432131"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275FB51-52CA-4A36-90E8-98202DC25B32}" type="slidenum">
              <a:rPr lang="en-US" altLang="en-US"/>
              <a:pPr/>
              <a:t>101</a:t>
            </a:fld>
            <a:endParaRPr lang="en-US" altLang="en-US"/>
          </a:p>
        </p:txBody>
      </p:sp>
      <p:sp>
        <p:nvSpPr>
          <p:cNvPr id="436226" name="Rectangle 2"/>
          <p:cNvSpPr>
            <a:spLocks noChangeArrowheads="1" noTextEdit="1"/>
          </p:cNvSpPr>
          <p:nvPr>
            <p:ph type="sldImg"/>
          </p:nvPr>
        </p:nvSpPr>
        <p:spPr>
          <a:ln/>
        </p:spPr>
      </p:sp>
      <p:sp>
        <p:nvSpPr>
          <p:cNvPr id="436227"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0E3DC23-77D7-42C2-BFBB-CF5DEF655640}" type="slidenum">
              <a:rPr lang="en-US" altLang="en-US"/>
              <a:pPr/>
              <a:t>102</a:t>
            </a:fld>
            <a:endParaRPr lang="en-US" altLang="en-US"/>
          </a:p>
        </p:txBody>
      </p:sp>
      <p:sp>
        <p:nvSpPr>
          <p:cNvPr id="434178" name="Rectangle 2"/>
          <p:cNvSpPr>
            <a:spLocks noChangeArrowheads="1" noTextEdit="1"/>
          </p:cNvSpPr>
          <p:nvPr>
            <p:ph type="sldImg"/>
          </p:nvPr>
        </p:nvSpPr>
        <p:spPr>
          <a:ln/>
        </p:spPr>
      </p:sp>
      <p:sp>
        <p:nvSpPr>
          <p:cNvPr id="434179"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E6C059E-3B7A-4647-B74A-051ED068CCF2}" type="slidenum">
              <a:rPr lang="en-US" altLang="en-US"/>
              <a:pPr/>
              <a:t>103</a:t>
            </a:fld>
            <a:endParaRPr lang="en-US" altLang="en-US"/>
          </a:p>
        </p:txBody>
      </p:sp>
      <p:sp>
        <p:nvSpPr>
          <p:cNvPr id="438274" name="Rectangle 2"/>
          <p:cNvSpPr>
            <a:spLocks noChangeArrowheads="1" noTextEdit="1"/>
          </p:cNvSpPr>
          <p:nvPr>
            <p:ph type="sldImg"/>
          </p:nvPr>
        </p:nvSpPr>
        <p:spPr>
          <a:ln/>
        </p:spPr>
      </p:sp>
      <p:sp>
        <p:nvSpPr>
          <p:cNvPr id="438275" name="Rectangle 3"/>
          <p:cNvSpPr>
            <a:spLocks noGrp="1" noChangeArrowheads="1"/>
          </p:cNvSpPr>
          <p:nvPr>
            <p:ph type="body" idx="1"/>
          </p:nvPr>
        </p:nvSpPr>
        <p:spPr/>
        <p:txBody>
          <a:bodyPr/>
          <a:lstStyle/>
          <a:p>
            <a:endParaRPr lang="en-US" altLang="en-US"/>
          </a:p>
        </p:txBody>
      </p:sp>
    </p:spTree>
  </p:cSld>
  <p:clrMapOvr>
    <a:masterClrMapping/>
  </p:clrMapOvr>
</p:notes>
</file>

<file path=ppt/notesSlides/notesSlide9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426CF28-D1C0-4925-B721-022A662F7104}" type="slidenum">
              <a:rPr lang="en-US" altLang="en-US"/>
              <a:pPr/>
              <a:t>104</a:t>
            </a:fld>
            <a:endParaRPr lang="en-US" altLang="en-US"/>
          </a:p>
        </p:txBody>
      </p:sp>
      <p:sp>
        <p:nvSpPr>
          <p:cNvPr id="440322" name="Rectangle 2"/>
          <p:cNvSpPr>
            <a:spLocks noChangeArrowheads="1" noTextEdit="1"/>
          </p:cNvSpPr>
          <p:nvPr>
            <p:ph type="sldImg"/>
          </p:nvPr>
        </p:nvSpPr>
        <p:spPr>
          <a:ln/>
        </p:spPr>
      </p:sp>
      <p:sp>
        <p:nvSpPr>
          <p:cNvPr id="440323" name="Rectangle 3"/>
          <p:cNvSpPr>
            <a:spLocks noGrp="1" noChangeArrowheads="1"/>
          </p:cNvSpPr>
          <p:nvPr>
            <p:ph type="body" idx="1"/>
          </p:nvPr>
        </p:nvSpPr>
        <p:spPr/>
        <p:txBody>
          <a:bodyPr/>
          <a:lstStyle/>
          <a:p>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E47E1498-7D1E-42C4-84B0-74193C6C84A2}" type="slidenum">
              <a:rPr lang="en-US" altLang="en-US"/>
              <a:pPr/>
              <a:t>‹#›</a:t>
            </a:fld>
            <a:endParaRPr lang="en-US" altLang="en-US"/>
          </a:p>
        </p:txBody>
      </p:sp>
    </p:spTree>
    <p:extLst>
      <p:ext uri="{BB962C8B-B14F-4D97-AF65-F5344CB8AC3E}">
        <p14:creationId xmlns:p14="http://schemas.microsoft.com/office/powerpoint/2010/main" val="271620159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526ACD16-8AA1-4F12-9DA2-29411B0A3FB7}" type="slidenum">
              <a:rPr lang="en-US" altLang="en-US"/>
              <a:pPr/>
              <a:t>‹#›</a:t>
            </a:fld>
            <a:endParaRPr lang="en-US" altLang="en-US"/>
          </a:p>
        </p:txBody>
      </p:sp>
    </p:spTree>
    <p:extLst>
      <p:ext uri="{BB962C8B-B14F-4D97-AF65-F5344CB8AC3E}">
        <p14:creationId xmlns:p14="http://schemas.microsoft.com/office/powerpoint/2010/main" val="25261650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B3F18C77-6791-4015-976C-10C1FE5CBE39}" type="slidenum">
              <a:rPr lang="en-US" altLang="en-US"/>
              <a:pPr/>
              <a:t>‹#›</a:t>
            </a:fld>
            <a:endParaRPr lang="en-US" altLang="en-US"/>
          </a:p>
        </p:txBody>
      </p:sp>
    </p:spTree>
    <p:extLst>
      <p:ext uri="{BB962C8B-B14F-4D97-AF65-F5344CB8AC3E}">
        <p14:creationId xmlns:p14="http://schemas.microsoft.com/office/powerpoint/2010/main" val="16704652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8A9418BF-9B73-41F7-910E-F7CF58C9D8D3}" type="slidenum">
              <a:rPr lang="en-US" altLang="en-US"/>
              <a:pPr/>
              <a:t>‹#›</a:t>
            </a:fld>
            <a:endParaRPr lang="en-US" altLang="en-US"/>
          </a:p>
        </p:txBody>
      </p:sp>
    </p:spTree>
    <p:extLst>
      <p:ext uri="{BB962C8B-B14F-4D97-AF65-F5344CB8AC3E}">
        <p14:creationId xmlns:p14="http://schemas.microsoft.com/office/powerpoint/2010/main" val="28365923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ltLang="en-US"/>
          </a:p>
        </p:txBody>
      </p:sp>
      <p:sp>
        <p:nvSpPr>
          <p:cNvPr id="5" name="Footer Placeholder 4"/>
          <p:cNvSpPr>
            <a:spLocks noGrp="1"/>
          </p:cNvSpPr>
          <p:nvPr>
            <p:ph type="ftr" sz="quarter" idx="11"/>
          </p:nvPr>
        </p:nvSpPr>
        <p:spPr/>
        <p:txBody>
          <a:bodyPr/>
          <a:lstStyle>
            <a:lvl1pPr>
              <a:defRPr/>
            </a:lvl1pPr>
          </a:lstStyle>
          <a:p>
            <a:endParaRPr lang="en-US" altLang="en-US"/>
          </a:p>
        </p:txBody>
      </p:sp>
      <p:sp>
        <p:nvSpPr>
          <p:cNvPr id="6" name="Slide Number Placeholder 5"/>
          <p:cNvSpPr>
            <a:spLocks noGrp="1"/>
          </p:cNvSpPr>
          <p:nvPr>
            <p:ph type="sldNum" sz="quarter" idx="12"/>
          </p:nvPr>
        </p:nvSpPr>
        <p:spPr/>
        <p:txBody>
          <a:bodyPr/>
          <a:lstStyle>
            <a:lvl1pPr>
              <a:defRPr/>
            </a:lvl1pPr>
          </a:lstStyle>
          <a:p>
            <a:fld id="{CA1C1F0C-3C8B-4FC9-AC30-C73680C6DF54}" type="slidenum">
              <a:rPr lang="en-US" altLang="en-US"/>
              <a:pPr/>
              <a:t>‹#›</a:t>
            </a:fld>
            <a:endParaRPr lang="en-US" altLang="en-US"/>
          </a:p>
        </p:txBody>
      </p:sp>
    </p:spTree>
    <p:extLst>
      <p:ext uri="{BB962C8B-B14F-4D97-AF65-F5344CB8AC3E}">
        <p14:creationId xmlns:p14="http://schemas.microsoft.com/office/powerpoint/2010/main" val="41826756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ltLang="en-US"/>
          </a:p>
        </p:txBody>
      </p:sp>
      <p:sp>
        <p:nvSpPr>
          <p:cNvPr id="6" name="Footer Placeholder 5"/>
          <p:cNvSpPr>
            <a:spLocks noGrp="1"/>
          </p:cNvSpPr>
          <p:nvPr>
            <p:ph type="ftr" sz="quarter" idx="11"/>
          </p:nvPr>
        </p:nvSpPr>
        <p:spPr/>
        <p:txBody>
          <a:bodyPr/>
          <a:lstStyle>
            <a:lvl1pPr>
              <a:defRPr/>
            </a:lvl1pPr>
          </a:lstStyle>
          <a:p>
            <a:endParaRPr lang="en-US" altLang="en-US"/>
          </a:p>
        </p:txBody>
      </p:sp>
      <p:sp>
        <p:nvSpPr>
          <p:cNvPr id="7" name="Slide Number Placeholder 6"/>
          <p:cNvSpPr>
            <a:spLocks noGrp="1"/>
          </p:cNvSpPr>
          <p:nvPr>
            <p:ph type="sldNum" sz="quarter" idx="12"/>
          </p:nvPr>
        </p:nvSpPr>
        <p:spPr/>
        <p:txBody>
          <a:bodyPr/>
          <a:lstStyle>
            <a:lvl1pPr>
              <a:defRPr/>
            </a:lvl1pPr>
          </a:lstStyle>
          <a:p>
            <a:fld id="{45ED8CD3-2FED-4925-9AA5-CE3B050CB244}" type="slidenum">
              <a:rPr lang="en-US" altLang="en-US"/>
              <a:pPr/>
              <a:t>‹#›</a:t>
            </a:fld>
            <a:endParaRPr lang="en-US" altLang="en-US"/>
          </a:p>
        </p:txBody>
      </p:sp>
    </p:spTree>
    <p:extLst>
      <p:ext uri="{BB962C8B-B14F-4D97-AF65-F5344CB8AC3E}">
        <p14:creationId xmlns:p14="http://schemas.microsoft.com/office/powerpoint/2010/main" val="15291517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ltLang="en-US"/>
          </a:p>
        </p:txBody>
      </p:sp>
      <p:sp>
        <p:nvSpPr>
          <p:cNvPr id="8" name="Footer Placeholder 7"/>
          <p:cNvSpPr>
            <a:spLocks noGrp="1"/>
          </p:cNvSpPr>
          <p:nvPr>
            <p:ph type="ftr" sz="quarter" idx="11"/>
          </p:nvPr>
        </p:nvSpPr>
        <p:spPr/>
        <p:txBody>
          <a:bodyPr/>
          <a:lstStyle>
            <a:lvl1pPr>
              <a:defRPr/>
            </a:lvl1pPr>
          </a:lstStyle>
          <a:p>
            <a:endParaRPr lang="en-US" altLang="en-US"/>
          </a:p>
        </p:txBody>
      </p:sp>
      <p:sp>
        <p:nvSpPr>
          <p:cNvPr id="9" name="Slide Number Placeholder 8"/>
          <p:cNvSpPr>
            <a:spLocks noGrp="1"/>
          </p:cNvSpPr>
          <p:nvPr>
            <p:ph type="sldNum" sz="quarter" idx="12"/>
          </p:nvPr>
        </p:nvSpPr>
        <p:spPr/>
        <p:txBody>
          <a:bodyPr/>
          <a:lstStyle>
            <a:lvl1pPr>
              <a:defRPr/>
            </a:lvl1pPr>
          </a:lstStyle>
          <a:p>
            <a:fld id="{BA691C86-D33F-4336-9707-01D92823268A}" type="slidenum">
              <a:rPr lang="en-US" altLang="en-US"/>
              <a:pPr/>
              <a:t>‹#›</a:t>
            </a:fld>
            <a:endParaRPr lang="en-US" altLang="en-US"/>
          </a:p>
        </p:txBody>
      </p:sp>
    </p:spTree>
    <p:extLst>
      <p:ext uri="{BB962C8B-B14F-4D97-AF65-F5344CB8AC3E}">
        <p14:creationId xmlns:p14="http://schemas.microsoft.com/office/powerpoint/2010/main" val="20997126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ltLang="en-US"/>
          </a:p>
        </p:txBody>
      </p:sp>
      <p:sp>
        <p:nvSpPr>
          <p:cNvPr id="4" name="Footer Placeholder 3"/>
          <p:cNvSpPr>
            <a:spLocks noGrp="1"/>
          </p:cNvSpPr>
          <p:nvPr>
            <p:ph type="ftr" sz="quarter" idx="11"/>
          </p:nvPr>
        </p:nvSpPr>
        <p:spPr/>
        <p:txBody>
          <a:bodyPr/>
          <a:lstStyle>
            <a:lvl1pPr>
              <a:defRPr/>
            </a:lvl1pPr>
          </a:lstStyle>
          <a:p>
            <a:endParaRPr lang="en-US" altLang="en-US"/>
          </a:p>
        </p:txBody>
      </p:sp>
      <p:sp>
        <p:nvSpPr>
          <p:cNvPr id="5" name="Slide Number Placeholder 4"/>
          <p:cNvSpPr>
            <a:spLocks noGrp="1"/>
          </p:cNvSpPr>
          <p:nvPr>
            <p:ph type="sldNum" sz="quarter" idx="12"/>
          </p:nvPr>
        </p:nvSpPr>
        <p:spPr/>
        <p:txBody>
          <a:bodyPr/>
          <a:lstStyle>
            <a:lvl1pPr>
              <a:defRPr/>
            </a:lvl1pPr>
          </a:lstStyle>
          <a:p>
            <a:fld id="{703FCFF8-BC91-4C69-9851-5FCB870C4AC7}" type="slidenum">
              <a:rPr lang="en-US" altLang="en-US"/>
              <a:pPr/>
              <a:t>‹#›</a:t>
            </a:fld>
            <a:endParaRPr lang="en-US" altLang="en-US"/>
          </a:p>
        </p:txBody>
      </p:sp>
    </p:spTree>
    <p:extLst>
      <p:ext uri="{BB962C8B-B14F-4D97-AF65-F5344CB8AC3E}">
        <p14:creationId xmlns:p14="http://schemas.microsoft.com/office/powerpoint/2010/main" val="382137061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ltLang="en-US"/>
          </a:p>
        </p:txBody>
      </p:sp>
      <p:sp>
        <p:nvSpPr>
          <p:cNvPr id="3" name="Footer Placeholder 2"/>
          <p:cNvSpPr>
            <a:spLocks noGrp="1"/>
          </p:cNvSpPr>
          <p:nvPr>
            <p:ph type="ftr" sz="quarter" idx="11"/>
          </p:nvPr>
        </p:nvSpPr>
        <p:spPr/>
        <p:txBody>
          <a:bodyPr/>
          <a:lstStyle>
            <a:lvl1pPr>
              <a:defRPr/>
            </a:lvl1pPr>
          </a:lstStyle>
          <a:p>
            <a:endParaRPr lang="en-US" altLang="en-US"/>
          </a:p>
        </p:txBody>
      </p:sp>
      <p:sp>
        <p:nvSpPr>
          <p:cNvPr id="4" name="Slide Number Placeholder 3"/>
          <p:cNvSpPr>
            <a:spLocks noGrp="1"/>
          </p:cNvSpPr>
          <p:nvPr>
            <p:ph type="sldNum" sz="quarter" idx="12"/>
          </p:nvPr>
        </p:nvSpPr>
        <p:spPr/>
        <p:txBody>
          <a:bodyPr/>
          <a:lstStyle>
            <a:lvl1pPr>
              <a:defRPr/>
            </a:lvl1pPr>
          </a:lstStyle>
          <a:p>
            <a:fld id="{06B4F35D-AE2F-4512-B89E-01ADB3100C63}" type="slidenum">
              <a:rPr lang="en-US" altLang="en-US"/>
              <a:pPr/>
              <a:t>‹#›</a:t>
            </a:fld>
            <a:endParaRPr lang="en-US" altLang="en-US"/>
          </a:p>
        </p:txBody>
      </p:sp>
    </p:spTree>
    <p:extLst>
      <p:ext uri="{BB962C8B-B14F-4D97-AF65-F5344CB8AC3E}">
        <p14:creationId xmlns:p14="http://schemas.microsoft.com/office/powerpoint/2010/main" val="17573190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ltLang="en-US"/>
          </a:p>
        </p:txBody>
      </p:sp>
      <p:sp>
        <p:nvSpPr>
          <p:cNvPr id="6" name="Footer Placeholder 5"/>
          <p:cNvSpPr>
            <a:spLocks noGrp="1"/>
          </p:cNvSpPr>
          <p:nvPr>
            <p:ph type="ftr" sz="quarter" idx="11"/>
          </p:nvPr>
        </p:nvSpPr>
        <p:spPr/>
        <p:txBody>
          <a:bodyPr/>
          <a:lstStyle>
            <a:lvl1pPr>
              <a:defRPr/>
            </a:lvl1pPr>
          </a:lstStyle>
          <a:p>
            <a:endParaRPr lang="en-US" altLang="en-US"/>
          </a:p>
        </p:txBody>
      </p:sp>
      <p:sp>
        <p:nvSpPr>
          <p:cNvPr id="7" name="Slide Number Placeholder 6"/>
          <p:cNvSpPr>
            <a:spLocks noGrp="1"/>
          </p:cNvSpPr>
          <p:nvPr>
            <p:ph type="sldNum" sz="quarter" idx="12"/>
          </p:nvPr>
        </p:nvSpPr>
        <p:spPr/>
        <p:txBody>
          <a:bodyPr/>
          <a:lstStyle>
            <a:lvl1pPr>
              <a:defRPr/>
            </a:lvl1pPr>
          </a:lstStyle>
          <a:p>
            <a:fld id="{99A9704E-6D37-4E3A-8983-85FA8CDCB669}" type="slidenum">
              <a:rPr lang="en-US" altLang="en-US"/>
              <a:pPr/>
              <a:t>‹#›</a:t>
            </a:fld>
            <a:endParaRPr lang="en-US" altLang="en-US"/>
          </a:p>
        </p:txBody>
      </p:sp>
    </p:spTree>
    <p:extLst>
      <p:ext uri="{BB962C8B-B14F-4D97-AF65-F5344CB8AC3E}">
        <p14:creationId xmlns:p14="http://schemas.microsoft.com/office/powerpoint/2010/main" val="133798754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ltLang="en-US"/>
          </a:p>
        </p:txBody>
      </p:sp>
      <p:sp>
        <p:nvSpPr>
          <p:cNvPr id="6" name="Footer Placeholder 5"/>
          <p:cNvSpPr>
            <a:spLocks noGrp="1"/>
          </p:cNvSpPr>
          <p:nvPr>
            <p:ph type="ftr" sz="quarter" idx="11"/>
          </p:nvPr>
        </p:nvSpPr>
        <p:spPr/>
        <p:txBody>
          <a:bodyPr/>
          <a:lstStyle>
            <a:lvl1pPr>
              <a:defRPr/>
            </a:lvl1pPr>
          </a:lstStyle>
          <a:p>
            <a:endParaRPr lang="en-US" altLang="en-US"/>
          </a:p>
        </p:txBody>
      </p:sp>
      <p:sp>
        <p:nvSpPr>
          <p:cNvPr id="7" name="Slide Number Placeholder 6"/>
          <p:cNvSpPr>
            <a:spLocks noGrp="1"/>
          </p:cNvSpPr>
          <p:nvPr>
            <p:ph type="sldNum" sz="quarter" idx="12"/>
          </p:nvPr>
        </p:nvSpPr>
        <p:spPr/>
        <p:txBody>
          <a:bodyPr/>
          <a:lstStyle>
            <a:lvl1pPr>
              <a:defRPr/>
            </a:lvl1pPr>
          </a:lstStyle>
          <a:p>
            <a:fld id="{9990487C-10EA-4DF7-8457-12111C912DFA}" type="slidenum">
              <a:rPr lang="en-US" altLang="en-US"/>
              <a:pPr/>
              <a:t>‹#›</a:t>
            </a:fld>
            <a:endParaRPr lang="en-US" altLang="en-US"/>
          </a:p>
        </p:txBody>
      </p:sp>
    </p:spTree>
    <p:extLst>
      <p:ext uri="{BB962C8B-B14F-4D97-AF65-F5344CB8AC3E}">
        <p14:creationId xmlns:p14="http://schemas.microsoft.com/office/powerpoint/2010/main" val="271893917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004800"/>
            </a:gs>
            <a:gs pos="50000">
              <a:srgbClr val="008000"/>
            </a:gs>
            <a:gs pos="100000">
              <a:srgbClr val="004800"/>
            </a:gs>
          </a:gsLst>
          <a:lin ang="5400000" scaled="1"/>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1028" name="Rectangle 4"/>
          <p:cNvSpPr>
            <a:spLocks noGrp="1" noChangeArrowheads="1"/>
          </p:cNvSpPr>
          <p:nvPr>
            <p:ph type="dt" sz="half" idx="2"/>
          </p:nvPr>
        </p:nvSpPr>
        <p:spPr bwMode="auto">
          <a:xfrm>
            <a:off x="6858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atin typeface="+mn-lt"/>
              </a:defRPr>
            </a:lvl1pPr>
          </a:lstStyle>
          <a:p>
            <a:endParaRPr lang="en-US" altLang="en-US"/>
          </a:p>
        </p:txBody>
      </p:sp>
      <p:sp>
        <p:nvSpPr>
          <p:cNvPr id="1029" name="Rectangle 5"/>
          <p:cNvSpPr>
            <a:spLocks noGrp="1" noChangeArrowheads="1"/>
          </p:cNvSpPr>
          <p:nvPr>
            <p:ph type="ftr" sz="quarter" idx="3"/>
          </p:nvPr>
        </p:nvSpPr>
        <p:spPr bwMode="auto">
          <a:xfrm>
            <a:off x="3124200" y="6248400"/>
            <a:ext cx="28956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atin typeface="+mn-lt"/>
              </a:defRPr>
            </a:lvl1pPr>
          </a:lstStyle>
          <a:p>
            <a:endParaRPr lang="en-US" altLang="en-US"/>
          </a:p>
        </p:txBody>
      </p:sp>
      <p:sp>
        <p:nvSpPr>
          <p:cNvPr id="1030" name="Rectangle 6"/>
          <p:cNvSpPr>
            <a:spLocks noGrp="1" noChangeArrowheads="1"/>
          </p:cNvSpPr>
          <p:nvPr>
            <p:ph type="sldNum" sz="quarter" idx="4"/>
          </p:nvPr>
        </p:nvSpPr>
        <p:spPr bwMode="auto">
          <a:xfrm>
            <a:off x="6553200" y="6248400"/>
            <a:ext cx="1905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atin typeface="+mn-lt"/>
              </a:defRPr>
            </a:lvl1pPr>
          </a:lstStyle>
          <a:p>
            <a:fld id="{A11E9983-296E-4F1E-9F08-535D650B46B3}" type="slidenum">
              <a:rPr lang="en-US" altLang="en-US"/>
              <a:pPr/>
              <a:t>‹#›</a:t>
            </a:fld>
            <a:endParaRPr lang="en-US" altLang="en-US"/>
          </a:p>
        </p:txBody>
      </p:sp>
    </p:spTree>
  </p:cSld>
  <p:clrMap bg1="dk2" tx1="lt1" bg2="dk1"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2" Type="http://schemas.openxmlformats.org/officeDocument/2006/relationships/notesSlide" Target="../notesSlides/notesSlide95.xml"/><Relationship Id="rId1" Type="http://schemas.openxmlformats.org/officeDocument/2006/relationships/slideLayout" Target="../slideLayouts/slideLayout2.xml"/></Relationships>
</file>

<file path=ppt/slides/_rels/slide101.xml.rels><?xml version="1.0" encoding="UTF-8" standalone="yes"?>
<Relationships xmlns="http://schemas.openxmlformats.org/package/2006/relationships"><Relationship Id="rId2" Type="http://schemas.openxmlformats.org/officeDocument/2006/relationships/notesSlide" Target="../notesSlides/notesSlide96.xml"/><Relationship Id="rId1" Type="http://schemas.openxmlformats.org/officeDocument/2006/relationships/slideLayout" Target="../slideLayouts/slideLayout2.xml"/></Relationships>
</file>

<file path=ppt/slides/_rels/slide102.xml.rels><?xml version="1.0" encoding="UTF-8" standalone="yes"?>
<Relationships xmlns="http://schemas.openxmlformats.org/package/2006/relationships"><Relationship Id="rId2" Type="http://schemas.openxmlformats.org/officeDocument/2006/relationships/notesSlide" Target="../notesSlides/notesSlide97.xml"/><Relationship Id="rId1" Type="http://schemas.openxmlformats.org/officeDocument/2006/relationships/slideLayout" Target="../slideLayouts/slideLayout2.xml"/></Relationships>
</file>

<file path=ppt/slides/_rels/slide103.xml.rels><?xml version="1.0" encoding="UTF-8" standalone="yes"?>
<Relationships xmlns="http://schemas.openxmlformats.org/package/2006/relationships"><Relationship Id="rId2" Type="http://schemas.openxmlformats.org/officeDocument/2006/relationships/notesSlide" Target="../notesSlides/notesSlide98.xml"/><Relationship Id="rId1" Type="http://schemas.openxmlformats.org/officeDocument/2006/relationships/slideLayout" Target="../slideLayouts/slideLayout2.xml"/></Relationships>
</file>

<file path=ppt/slides/_rels/slide104.xml.rels><?xml version="1.0" encoding="UTF-8" standalone="yes"?>
<Relationships xmlns="http://schemas.openxmlformats.org/package/2006/relationships"><Relationship Id="rId2" Type="http://schemas.openxmlformats.org/officeDocument/2006/relationships/notesSlide" Target="../notesSlides/notesSlide99.xml"/><Relationship Id="rId1" Type="http://schemas.openxmlformats.org/officeDocument/2006/relationships/slideLayout" Target="../slideLayouts/slideLayout2.xml"/></Relationships>
</file>

<file path=ppt/slides/_rels/slide105.xml.rels><?xml version="1.0" encoding="UTF-8" standalone="yes"?>
<Relationships xmlns="http://schemas.openxmlformats.org/package/2006/relationships"><Relationship Id="rId2" Type="http://schemas.openxmlformats.org/officeDocument/2006/relationships/notesSlide" Target="../notesSlides/notesSlide100.xml"/><Relationship Id="rId1" Type="http://schemas.openxmlformats.org/officeDocument/2006/relationships/slideLayout" Target="../slideLayouts/slideLayout2.xml"/></Relationships>
</file>

<file path=ppt/slides/_rels/slide106.xml.rels><?xml version="1.0" encoding="UTF-8" standalone="yes"?>
<Relationships xmlns="http://schemas.openxmlformats.org/package/2006/relationships"><Relationship Id="rId2" Type="http://schemas.openxmlformats.org/officeDocument/2006/relationships/notesSlide" Target="../notesSlides/notesSlide101.xml"/><Relationship Id="rId1" Type="http://schemas.openxmlformats.org/officeDocument/2006/relationships/slideLayout" Target="../slideLayouts/slideLayout2.xml"/></Relationships>
</file>

<file path=ppt/slides/_rels/slide107.xml.rels><?xml version="1.0" encoding="UTF-8" standalone="yes"?>
<Relationships xmlns="http://schemas.openxmlformats.org/package/2006/relationships"><Relationship Id="rId2" Type="http://schemas.openxmlformats.org/officeDocument/2006/relationships/notesSlide" Target="../notesSlides/notesSlide102.xml"/><Relationship Id="rId1" Type="http://schemas.openxmlformats.org/officeDocument/2006/relationships/slideLayout" Target="../slideLayouts/slideLayout2.xml"/></Relationships>
</file>

<file path=ppt/slides/_rels/slide108.xml.rels><?xml version="1.0" encoding="UTF-8" standalone="yes"?>
<Relationships xmlns="http://schemas.openxmlformats.org/package/2006/relationships"><Relationship Id="rId2" Type="http://schemas.openxmlformats.org/officeDocument/2006/relationships/notesSlide" Target="../notesSlides/notesSlide103.xml"/><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2" Type="http://schemas.openxmlformats.org/officeDocument/2006/relationships/notesSlide" Target="../notesSlides/notesSlide104.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10.xml.rels><?xml version="1.0" encoding="UTF-8" standalone="yes"?>
<Relationships xmlns="http://schemas.openxmlformats.org/package/2006/relationships"><Relationship Id="rId2" Type="http://schemas.openxmlformats.org/officeDocument/2006/relationships/notesSlide" Target="../notesSlides/notesSlide105.xml"/><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2" Type="http://schemas.openxmlformats.org/officeDocument/2006/relationships/notesSlide" Target="../notesSlides/notesSlide106.xml"/><Relationship Id="rId1" Type="http://schemas.openxmlformats.org/officeDocument/2006/relationships/slideLayout" Target="../slideLayouts/slideLayout2.xml"/></Relationships>
</file>

<file path=ppt/slides/_rels/slide112.xml.rels><?xml version="1.0" encoding="UTF-8" standalone="yes"?>
<Relationships xmlns="http://schemas.openxmlformats.org/package/2006/relationships"><Relationship Id="rId2" Type="http://schemas.openxmlformats.org/officeDocument/2006/relationships/notesSlide" Target="../notesSlides/notesSlide107.xml"/><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2" Type="http://schemas.openxmlformats.org/officeDocument/2006/relationships/notesSlide" Target="../notesSlides/notesSlide108.xml"/><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2" Type="http://schemas.openxmlformats.org/officeDocument/2006/relationships/notesSlide" Target="../notesSlides/notesSlide109.xml"/><Relationship Id="rId1" Type="http://schemas.openxmlformats.org/officeDocument/2006/relationships/slideLayout" Target="../slideLayouts/slideLayout2.xml"/></Relationships>
</file>

<file path=ppt/slides/_rels/slide115.xml.rels><?xml version="1.0" encoding="UTF-8" standalone="yes"?>
<Relationships xmlns="http://schemas.openxmlformats.org/package/2006/relationships"><Relationship Id="rId2" Type="http://schemas.openxmlformats.org/officeDocument/2006/relationships/notesSlide" Target="../notesSlides/notesSlide110.xml"/><Relationship Id="rId1" Type="http://schemas.openxmlformats.org/officeDocument/2006/relationships/slideLayout" Target="../slideLayouts/slideLayout2.xml"/></Relationships>
</file>

<file path=ppt/slides/_rels/slide116.xml.rels><?xml version="1.0" encoding="UTF-8" standalone="yes"?>
<Relationships xmlns="http://schemas.openxmlformats.org/package/2006/relationships"><Relationship Id="rId2" Type="http://schemas.openxmlformats.org/officeDocument/2006/relationships/notesSlide" Target="../notesSlides/notesSlide111.xml"/><Relationship Id="rId1" Type="http://schemas.openxmlformats.org/officeDocument/2006/relationships/slideLayout" Target="../slideLayouts/slideLayout2.xml"/></Relationships>
</file>

<file path=ppt/slides/_rels/slide117.xml.rels><?xml version="1.0" encoding="UTF-8" standalone="yes"?>
<Relationships xmlns="http://schemas.openxmlformats.org/package/2006/relationships"><Relationship Id="rId2" Type="http://schemas.openxmlformats.org/officeDocument/2006/relationships/notesSlide" Target="../notesSlides/notesSlide112.xml"/><Relationship Id="rId1" Type="http://schemas.openxmlformats.org/officeDocument/2006/relationships/slideLayout" Target="../slideLayouts/slideLayout2.xml"/></Relationships>
</file>

<file path=ppt/slides/_rels/slide118.xml.rels><?xml version="1.0" encoding="UTF-8" standalone="yes"?>
<Relationships xmlns="http://schemas.openxmlformats.org/package/2006/relationships"><Relationship Id="rId2" Type="http://schemas.openxmlformats.org/officeDocument/2006/relationships/notesSlide" Target="../notesSlides/notesSlide113.xml"/><Relationship Id="rId1" Type="http://schemas.openxmlformats.org/officeDocument/2006/relationships/slideLayout" Target="../slideLayouts/slideLayout2.xml"/></Relationships>
</file>

<file path=ppt/slides/_rels/slide119.xml.rels><?xml version="1.0" encoding="UTF-8" standalone="yes"?>
<Relationships xmlns="http://schemas.openxmlformats.org/package/2006/relationships"><Relationship Id="rId2" Type="http://schemas.openxmlformats.org/officeDocument/2006/relationships/notesSlide" Target="../notesSlides/notesSlide114.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20.xml.rels><?xml version="1.0" encoding="UTF-8" standalone="yes"?>
<Relationships xmlns="http://schemas.openxmlformats.org/package/2006/relationships"><Relationship Id="rId2" Type="http://schemas.openxmlformats.org/officeDocument/2006/relationships/notesSlide" Target="../notesSlides/notesSlide115.xml"/><Relationship Id="rId1" Type="http://schemas.openxmlformats.org/officeDocument/2006/relationships/slideLayout" Target="../slideLayouts/slideLayout2.xml"/></Relationships>
</file>

<file path=ppt/slides/_rels/slide121.xml.rels><?xml version="1.0" encoding="UTF-8" standalone="yes"?>
<Relationships xmlns="http://schemas.openxmlformats.org/package/2006/relationships"><Relationship Id="rId2" Type="http://schemas.openxmlformats.org/officeDocument/2006/relationships/notesSlide" Target="../notesSlides/notesSlide116.xml"/><Relationship Id="rId1" Type="http://schemas.openxmlformats.org/officeDocument/2006/relationships/slideLayout" Target="../slideLayouts/slideLayout2.xml"/></Relationships>
</file>

<file path=ppt/slides/_rels/slide122.xml.rels><?xml version="1.0" encoding="UTF-8" standalone="yes"?>
<Relationships xmlns="http://schemas.openxmlformats.org/package/2006/relationships"><Relationship Id="rId2" Type="http://schemas.openxmlformats.org/officeDocument/2006/relationships/notesSlide" Target="../notesSlides/notesSlide117.xml"/><Relationship Id="rId1" Type="http://schemas.openxmlformats.org/officeDocument/2006/relationships/slideLayout" Target="../slideLayouts/slideLayout2.xml"/></Relationships>
</file>

<file path=ppt/slides/_rels/slide123.xml.rels><?xml version="1.0" encoding="UTF-8" standalone="yes"?>
<Relationships xmlns="http://schemas.openxmlformats.org/package/2006/relationships"><Relationship Id="rId2" Type="http://schemas.openxmlformats.org/officeDocument/2006/relationships/notesSlide" Target="../notesSlides/notesSlide118.xml"/><Relationship Id="rId1" Type="http://schemas.openxmlformats.org/officeDocument/2006/relationships/slideLayout" Target="../slideLayouts/slideLayout2.xml"/></Relationships>
</file>

<file path=ppt/slides/_rels/slide124.xml.rels><?xml version="1.0" encoding="UTF-8" standalone="yes"?>
<Relationships xmlns="http://schemas.openxmlformats.org/package/2006/relationships"><Relationship Id="rId2" Type="http://schemas.openxmlformats.org/officeDocument/2006/relationships/notesSlide" Target="../notesSlides/notesSlide119.xml"/><Relationship Id="rId1" Type="http://schemas.openxmlformats.org/officeDocument/2006/relationships/slideLayout" Target="../slideLayouts/slideLayout2.xml"/></Relationships>
</file>

<file path=ppt/slides/_rels/slide125.xml.rels><?xml version="1.0" encoding="UTF-8" standalone="yes"?>
<Relationships xmlns="http://schemas.openxmlformats.org/package/2006/relationships"><Relationship Id="rId2" Type="http://schemas.openxmlformats.org/officeDocument/2006/relationships/notesSlide" Target="../notesSlides/notesSlide120.xml"/><Relationship Id="rId1" Type="http://schemas.openxmlformats.org/officeDocument/2006/relationships/slideLayout" Target="../slideLayouts/slideLayout2.xml"/></Relationships>
</file>

<file path=ppt/slides/_rels/slide126.xml.rels><?xml version="1.0" encoding="UTF-8" standalone="yes"?>
<Relationships xmlns="http://schemas.openxmlformats.org/package/2006/relationships"><Relationship Id="rId2" Type="http://schemas.openxmlformats.org/officeDocument/2006/relationships/notesSlide" Target="../notesSlides/notesSlide121.xml"/><Relationship Id="rId1" Type="http://schemas.openxmlformats.org/officeDocument/2006/relationships/slideLayout" Target="../slideLayouts/slideLayout2.xml"/></Relationships>
</file>

<file path=ppt/slides/_rels/slide127.xml.rels><?xml version="1.0" encoding="UTF-8" standalone="yes"?>
<Relationships xmlns="http://schemas.openxmlformats.org/package/2006/relationships"><Relationship Id="rId2" Type="http://schemas.openxmlformats.org/officeDocument/2006/relationships/notesSlide" Target="../notesSlides/notesSlide122.xml"/><Relationship Id="rId1" Type="http://schemas.openxmlformats.org/officeDocument/2006/relationships/slideLayout" Target="../slideLayouts/slideLayout2.xml"/></Relationships>
</file>

<file path=ppt/slides/_rels/slide128.xml.rels><?xml version="1.0" encoding="UTF-8" standalone="yes"?>
<Relationships xmlns="http://schemas.openxmlformats.org/package/2006/relationships"><Relationship Id="rId2" Type="http://schemas.openxmlformats.org/officeDocument/2006/relationships/notesSlide" Target="../notesSlides/notesSlide123.xml"/><Relationship Id="rId1" Type="http://schemas.openxmlformats.org/officeDocument/2006/relationships/slideLayout" Target="../slideLayouts/slideLayout2.xml"/></Relationships>
</file>

<file path=ppt/slides/_rels/slide129.xml.rels><?xml version="1.0" encoding="UTF-8" standalone="yes"?>
<Relationships xmlns="http://schemas.openxmlformats.org/package/2006/relationships"><Relationship Id="rId2" Type="http://schemas.openxmlformats.org/officeDocument/2006/relationships/notesSlide" Target="../notesSlides/notesSlide124.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30.xml.rels><?xml version="1.0" encoding="UTF-8" standalone="yes"?>
<Relationships xmlns="http://schemas.openxmlformats.org/package/2006/relationships"><Relationship Id="rId2" Type="http://schemas.openxmlformats.org/officeDocument/2006/relationships/notesSlide" Target="../notesSlides/notesSlide125.xml"/><Relationship Id="rId1" Type="http://schemas.openxmlformats.org/officeDocument/2006/relationships/slideLayout" Target="../slideLayouts/slideLayout2.xml"/></Relationships>
</file>

<file path=ppt/slides/_rels/slide131.xml.rels><?xml version="1.0" encoding="UTF-8" standalone="yes"?>
<Relationships xmlns="http://schemas.openxmlformats.org/package/2006/relationships"><Relationship Id="rId2" Type="http://schemas.openxmlformats.org/officeDocument/2006/relationships/notesSlide" Target="../notesSlides/notesSlide126.xml"/><Relationship Id="rId1" Type="http://schemas.openxmlformats.org/officeDocument/2006/relationships/slideLayout" Target="../slideLayouts/slideLayout2.xml"/></Relationships>
</file>

<file path=ppt/slides/_rels/slide132.xml.rels><?xml version="1.0" encoding="UTF-8" standalone="yes"?>
<Relationships xmlns="http://schemas.openxmlformats.org/package/2006/relationships"><Relationship Id="rId2" Type="http://schemas.openxmlformats.org/officeDocument/2006/relationships/notesSlide" Target="../notesSlides/notesSlide127.xml"/><Relationship Id="rId1" Type="http://schemas.openxmlformats.org/officeDocument/2006/relationships/slideLayout" Target="../slideLayouts/slideLayout2.xml"/></Relationships>
</file>

<file path=ppt/slides/_rels/slide133.xml.rels><?xml version="1.0" encoding="UTF-8" standalone="yes"?>
<Relationships xmlns="http://schemas.openxmlformats.org/package/2006/relationships"><Relationship Id="rId2" Type="http://schemas.openxmlformats.org/officeDocument/2006/relationships/notesSlide" Target="../notesSlides/notesSlide128.xml"/><Relationship Id="rId1" Type="http://schemas.openxmlformats.org/officeDocument/2006/relationships/slideLayout" Target="../slideLayouts/slideLayout2.xml"/></Relationships>
</file>

<file path=ppt/slides/_rels/slide134.xml.rels><?xml version="1.0" encoding="UTF-8" standalone="yes"?>
<Relationships xmlns="http://schemas.openxmlformats.org/package/2006/relationships"><Relationship Id="rId2" Type="http://schemas.openxmlformats.org/officeDocument/2006/relationships/notesSlide" Target="../notesSlides/notesSlide129.xml"/><Relationship Id="rId1" Type="http://schemas.openxmlformats.org/officeDocument/2006/relationships/slideLayout" Target="../slideLayouts/slideLayout2.xml"/></Relationships>
</file>

<file path=ppt/slides/_rels/slide135.xml.rels><?xml version="1.0" encoding="UTF-8" standalone="yes"?>
<Relationships xmlns="http://schemas.openxmlformats.org/package/2006/relationships"><Relationship Id="rId2" Type="http://schemas.openxmlformats.org/officeDocument/2006/relationships/notesSlide" Target="../notesSlides/notesSlide130.xml"/><Relationship Id="rId1" Type="http://schemas.openxmlformats.org/officeDocument/2006/relationships/slideLayout" Target="../slideLayouts/slideLayout2.xml"/></Relationships>
</file>

<file path=ppt/slides/_rels/slide136.xml.rels><?xml version="1.0" encoding="UTF-8" standalone="yes"?>
<Relationships xmlns="http://schemas.openxmlformats.org/package/2006/relationships"><Relationship Id="rId2" Type="http://schemas.openxmlformats.org/officeDocument/2006/relationships/notesSlide" Target="../notesSlides/notesSlide131.xml"/><Relationship Id="rId1" Type="http://schemas.openxmlformats.org/officeDocument/2006/relationships/slideLayout" Target="../slideLayouts/slideLayout2.xml"/></Relationships>
</file>

<file path=ppt/slides/_rels/slide137.xml.rels><?xml version="1.0" encoding="UTF-8" standalone="yes"?>
<Relationships xmlns="http://schemas.openxmlformats.org/package/2006/relationships"><Relationship Id="rId2" Type="http://schemas.openxmlformats.org/officeDocument/2006/relationships/notesSlide" Target="../notesSlides/notesSlide132.xml"/><Relationship Id="rId1" Type="http://schemas.openxmlformats.org/officeDocument/2006/relationships/slideLayout" Target="../slideLayouts/slideLayout2.xml"/></Relationships>
</file>

<file path=ppt/slides/_rels/slide138.xml.rels><?xml version="1.0" encoding="UTF-8" standalone="yes"?>
<Relationships xmlns="http://schemas.openxmlformats.org/package/2006/relationships"><Relationship Id="rId2" Type="http://schemas.openxmlformats.org/officeDocument/2006/relationships/notesSlide" Target="../notesSlides/notesSlide133.xml"/><Relationship Id="rId1" Type="http://schemas.openxmlformats.org/officeDocument/2006/relationships/slideLayout" Target="../slideLayouts/slideLayout2.xml"/></Relationships>
</file>

<file path=ppt/slides/_rels/slide139.xml.rels><?xml version="1.0" encoding="UTF-8" standalone="yes"?>
<Relationships xmlns="http://schemas.openxmlformats.org/package/2006/relationships"><Relationship Id="rId2" Type="http://schemas.openxmlformats.org/officeDocument/2006/relationships/notesSlide" Target="../notesSlides/notesSlide134.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40.xml.rels><?xml version="1.0" encoding="UTF-8" standalone="yes"?>
<Relationships xmlns="http://schemas.openxmlformats.org/package/2006/relationships"><Relationship Id="rId2" Type="http://schemas.openxmlformats.org/officeDocument/2006/relationships/notesSlide" Target="../notesSlides/notesSlide135.xml"/><Relationship Id="rId1" Type="http://schemas.openxmlformats.org/officeDocument/2006/relationships/slideLayout" Target="../slideLayouts/slideLayout2.xml"/></Relationships>
</file>

<file path=ppt/slides/_rels/slide141.xml.rels><?xml version="1.0" encoding="UTF-8" standalone="yes"?>
<Relationships xmlns="http://schemas.openxmlformats.org/package/2006/relationships"><Relationship Id="rId2" Type="http://schemas.openxmlformats.org/officeDocument/2006/relationships/notesSlide" Target="../notesSlides/notesSlide136.xml"/><Relationship Id="rId1" Type="http://schemas.openxmlformats.org/officeDocument/2006/relationships/slideLayout" Target="../slideLayouts/slideLayout2.xml"/></Relationships>
</file>

<file path=ppt/slides/_rels/slide142.xml.rels><?xml version="1.0" encoding="UTF-8" standalone="yes"?>
<Relationships xmlns="http://schemas.openxmlformats.org/package/2006/relationships"><Relationship Id="rId2" Type="http://schemas.openxmlformats.org/officeDocument/2006/relationships/notesSlide" Target="../notesSlides/notesSlide137.xml"/><Relationship Id="rId1" Type="http://schemas.openxmlformats.org/officeDocument/2006/relationships/slideLayout" Target="../slideLayouts/slideLayout2.xml"/></Relationships>
</file>

<file path=ppt/slides/_rels/slide143.xml.rels><?xml version="1.0" encoding="UTF-8" standalone="yes"?>
<Relationships xmlns="http://schemas.openxmlformats.org/package/2006/relationships"><Relationship Id="rId2" Type="http://schemas.openxmlformats.org/officeDocument/2006/relationships/notesSlide" Target="../notesSlides/notesSlide138.xml"/><Relationship Id="rId1" Type="http://schemas.openxmlformats.org/officeDocument/2006/relationships/slideLayout" Target="../slideLayouts/slideLayout2.xml"/></Relationships>
</file>

<file path=ppt/slides/_rels/slide144.xml.rels><?xml version="1.0" encoding="UTF-8" standalone="yes"?>
<Relationships xmlns="http://schemas.openxmlformats.org/package/2006/relationships"><Relationship Id="rId2" Type="http://schemas.openxmlformats.org/officeDocument/2006/relationships/notesSlide" Target="../notesSlides/notesSlide139.xml"/><Relationship Id="rId1" Type="http://schemas.openxmlformats.org/officeDocument/2006/relationships/slideLayout" Target="../slideLayouts/slideLayout2.xml"/></Relationships>
</file>

<file path=ppt/slides/_rels/slide145.xml.rels><?xml version="1.0" encoding="UTF-8" standalone="yes"?>
<Relationships xmlns="http://schemas.openxmlformats.org/package/2006/relationships"><Relationship Id="rId2" Type="http://schemas.openxmlformats.org/officeDocument/2006/relationships/notesSlide" Target="../notesSlides/notesSlide140.xml"/><Relationship Id="rId1" Type="http://schemas.openxmlformats.org/officeDocument/2006/relationships/slideLayout" Target="../slideLayouts/slideLayout2.xml"/></Relationships>
</file>

<file path=ppt/slides/_rels/slide146.xml.rels><?xml version="1.0" encoding="UTF-8" standalone="yes"?>
<Relationships xmlns="http://schemas.openxmlformats.org/package/2006/relationships"><Relationship Id="rId2" Type="http://schemas.openxmlformats.org/officeDocument/2006/relationships/notesSlide" Target="../notesSlides/notesSlide141.xml"/><Relationship Id="rId1" Type="http://schemas.openxmlformats.org/officeDocument/2006/relationships/slideLayout" Target="../slideLayouts/slideLayout2.xml"/></Relationships>
</file>

<file path=ppt/slides/_rels/slide147.xml.rels><?xml version="1.0" encoding="UTF-8" standalone="yes"?>
<Relationships xmlns="http://schemas.openxmlformats.org/package/2006/relationships"><Relationship Id="rId2" Type="http://schemas.openxmlformats.org/officeDocument/2006/relationships/notesSlide" Target="../notesSlides/notesSlide142.xml"/><Relationship Id="rId1" Type="http://schemas.openxmlformats.org/officeDocument/2006/relationships/slideLayout" Target="../slideLayouts/slideLayout2.xml"/></Relationships>
</file>

<file path=ppt/slides/_rels/slide148.xml.rels><?xml version="1.0" encoding="UTF-8" standalone="yes"?>
<Relationships xmlns="http://schemas.openxmlformats.org/package/2006/relationships"><Relationship Id="rId2" Type="http://schemas.openxmlformats.org/officeDocument/2006/relationships/notesSlide" Target="../notesSlides/notesSlide143.xml"/><Relationship Id="rId1" Type="http://schemas.openxmlformats.org/officeDocument/2006/relationships/slideLayout" Target="../slideLayouts/slideLayout2.xml"/></Relationships>
</file>

<file path=ppt/slides/_rels/slide149.xml.rels><?xml version="1.0" encoding="UTF-8" standalone="yes"?>
<Relationships xmlns="http://schemas.openxmlformats.org/package/2006/relationships"><Relationship Id="rId2" Type="http://schemas.openxmlformats.org/officeDocument/2006/relationships/notesSlide" Target="../notesSlides/notesSlide14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50.xml.rels><?xml version="1.0" encoding="UTF-8" standalone="yes"?>
<Relationships xmlns="http://schemas.openxmlformats.org/package/2006/relationships"><Relationship Id="rId2" Type="http://schemas.openxmlformats.org/officeDocument/2006/relationships/notesSlide" Target="../notesSlides/notesSlide145.xml"/><Relationship Id="rId1" Type="http://schemas.openxmlformats.org/officeDocument/2006/relationships/slideLayout" Target="../slideLayouts/slideLayout2.xml"/></Relationships>
</file>

<file path=ppt/slides/_rels/slide151.xml.rels><?xml version="1.0" encoding="UTF-8" standalone="yes"?>
<Relationships xmlns="http://schemas.openxmlformats.org/package/2006/relationships"><Relationship Id="rId2" Type="http://schemas.openxmlformats.org/officeDocument/2006/relationships/notesSlide" Target="../notesSlides/notesSlide146.xml"/><Relationship Id="rId1" Type="http://schemas.openxmlformats.org/officeDocument/2006/relationships/slideLayout" Target="../slideLayouts/slideLayout2.xml"/></Relationships>
</file>

<file path=ppt/slides/_rels/slide152.xml.rels><?xml version="1.0" encoding="UTF-8" standalone="yes"?>
<Relationships xmlns="http://schemas.openxmlformats.org/package/2006/relationships"><Relationship Id="rId2" Type="http://schemas.openxmlformats.org/officeDocument/2006/relationships/notesSlide" Target="../notesSlides/notesSlide147.xml"/><Relationship Id="rId1" Type="http://schemas.openxmlformats.org/officeDocument/2006/relationships/slideLayout" Target="../slideLayouts/slideLayout2.xml"/></Relationships>
</file>

<file path=ppt/slides/_rels/slide153.xml.rels><?xml version="1.0" encoding="UTF-8" standalone="yes"?>
<Relationships xmlns="http://schemas.openxmlformats.org/package/2006/relationships"><Relationship Id="rId2" Type="http://schemas.openxmlformats.org/officeDocument/2006/relationships/notesSlide" Target="../notesSlides/notesSlide148.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4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45.xml"/><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2" Type="http://schemas.openxmlformats.org/officeDocument/2006/relationships/notesSlide" Target="../notesSlides/notesSlide46.xml"/><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2" Type="http://schemas.openxmlformats.org/officeDocument/2006/relationships/notesSlide" Target="../notesSlides/notesSlide47.xml"/><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2" Type="http://schemas.openxmlformats.org/officeDocument/2006/relationships/notesSlide" Target="../notesSlides/notesSlide48.xml"/><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2" Type="http://schemas.openxmlformats.org/officeDocument/2006/relationships/notesSlide" Target="../notesSlides/notesSlide49.xml"/><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2" Type="http://schemas.openxmlformats.org/officeDocument/2006/relationships/notesSlide" Target="../notesSlides/notesSlide50.xml"/><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2" Type="http://schemas.openxmlformats.org/officeDocument/2006/relationships/notesSlide" Target="../notesSlides/notesSlide51.xml"/><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2" Type="http://schemas.openxmlformats.org/officeDocument/2006/relationships/notesSlide" Target="../notesSlides/notesSlide52.xml"/><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2" Type="http://schemas.openxmlformats.org/officeDocument/2006/relationships/notesSlide" Target="../notesSlides/notesSlide53.xml"/><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2" Type="http://schemas.openxmlformats.org/officeDocument/2006/relationships/notesSlide" Target="../notesSlides/notesSlide5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2" Type="http://schemas.openxmlformats.org/officeDocument/2006/relationships/notesSlide" Target="../notesSlides/notesSlide55.xml"/><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2" Type="http://schemas.openxmlformats.org/officeDocument/2006/relationships/notesSlide" Target="../notesSlides/notesSlide56.xml"/><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2" Type="http://schemas.openxmlformats.org/officeDocument/2006/relationships/notesSlide" Target="../notesSlides/notesSlide57.xml"/><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2" Type="http://schemas.openxmlformats.org/officeDocument/2006/relationships/notesSlide" Target="../notesSlides/notesSlide58.xml"/><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2" Type="http://schemas.openxmlformats.org/officeDocument/2006/relationships/notesSlide" Target="../notesSlides/notesSlide59.xml"/><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2" Type="http://schemas.openxmlformats.org/officeDocument/2006/relationships/notesSlide" Target="../notesSlides/notesSlide60.xml"/><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2" Type="http://schemas.openxmlformats.org/officeDocument/2006/relationships/notesSlide" Target="../notesSlides/notesSlide61.xml"/><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2" Type="http://schemas.openxmlformats.org/officeDocument/2006/relationships/notesSlide" Target="../notesSlides/notesSlide62.xml"/><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2" Type="http://schemas.openxmlformats.org/officeDocument/2006/relationships/notesSlide" Target="../notesSlides/notesSlide63.xml"/><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2" Type="http://schemas.openxmlformats.org/officeDocument/2006/relationships/notesSlide" Target="../notesSlides/notesSlide6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2" Type="http://schemas.openxmlformats.org/officeDocument/2006/relationships/notesSlide" Target="../notesSlides/notesSlide65.xml"/><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2" Type="http://schemas.openxmlformats.org/officeDocument/2006/relationships/notesSlide" Target="../notesSlides/notesSlide66.xml"/><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2" Type="http://schemas.openxmlformats.org/officeDocument/2006/relationships/notesSlide" Target="../notesSlides/notesSlide67.xml"/><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2" Type="http://schemas.openxmlformats.org/officeDocument/2006/relationships/notesSlide" Target="../notesSlides/notesSlide68.xml"/><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2" Type="http://schemas.openxmlformats.org/officeDocument/2006/relationships/notesSlide" Target="../notesSlides/notesSlide69.xml"/><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2" Type="http://schemas.openxmlformats.org/officeDocument/2006/relationships/notesSlide" Target="../notesSlides/notesSlide70.xml"/><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2" Type="http://schemas.openxmlformats.org/officeDocument/2006/relationships/notesSlide" Target="../notesSlides/notesSlide71.xml"/><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2" Type="http://schemas.openxmlformats.org/officeDocument/2006/relationships/notesSlide" Target="../notesSlides/notesSlide72.xml"/><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2" Type="http://schemas.openxmlformats.org/officeDocument/2006/relationships/notesSlide" Target="../notesSlides/notesSlide73.xml"/><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2" Type="http://schemas.openxmlformats.org/officeDocument/2006/relationships/notesSlide" Target="../notesSlides/notesSlide7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2" Type="http://schemas.openxmlformats.org/officeDocument/2006/relationships/notesSlide" Target="../notesSlides/notesSlide75.xml"/><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2" Type="http://schemas.openxmlformats.org/officeDocument/2006/relationships/notesSlide" Target="../notesSlides/notesSlide76.xml"/><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2" Type="http://schemas.openxmlformats.org/officeDocument/2006/relationships/notesSlide" Target="../notesSlides/notesSlide77.xml"/><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2" Type="http://schemas.openxmlformats.org/officeDocument/2006/relationships/notesSlide" Target="../notesSlides/notesSlide78.xml"/><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2" Type="http://schemas.openxmlformats.org/officeDocument/2006/relationships/notesSlide" Target="../notesSlides/notesSlide79.xml"/><Relationship Id="rId1" Type="http://schemas.openxmlformats.org/officeDocument/2006/relationships/slideLayout" Target="../slideLayouts/slideLayout2.xml"/></Relationships>
</file>

<file path=ppt/slides/_rels/slide85.xml.rels><?xml version="1.0" encoding="UTF-8" standalone="yes"?>
<Relationships xmlns="http://schemas.openxmlformats.org/package/2006/relationships"><Relationship Id="rId2" Type="http://schemas.openxmlformats.org/officeDocument/2006/relationships/notesSlide" Target="../notesSlides/notesSlide80.xml"/><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2" Type="http://schemas.openxmlformats.org/officeDocument/2006/relationships/notesSlide" Target="../notesSlides/notesSlide81.xml"/><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2" Type="http://schemas.openxmlformats.org/officeDocument/2006/relationships/notesSlide" Target="../notesSlides/notesSlide82.xml"/><Relationship Id="rId1" Type="http://schemas.openxmlformats.org/officeDocument/2006/relationships/slideLayout" Target="../slideLayouts/slideLayout2.xml"/></Relationships>
</file>

<file path=ppt/slides/_rels/slide88.xml.rels><?xml version="1.0" encoding="UTF-8" standalone="yes"?>
<Relationships xmlns="http://schemas.openxmlformats.org/package/2006/relationships"><Relationship Id="rId2" Type="http://schemas.openxmlformats.org/officeDocument/2006/relationships/notesSlide" Target="../notesSlides/notesSlide83.xml"/><Relationship Id="rId1" Type="http://schemas.openxmlformats.org/officeDocument/2006/relationships/slideLayout" Target="../slideLayouts/slideLayout2.xml"/></Relationships>
</file>

<file path=ppt/slides/_rels/slide89.xml.rels><?xml version="1.0" encoding="UTF-8" standalone="yes"?>
<Relationships xmlns="http://schemas.openxmlformats.org/package/2006/relationships"><Relationship Id="rId2" Type="http://schemas.openxmlformats.org/officeDocument/2006/relationships/notesSlide" Target="../notesSlides/notesSlide84.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2" Type="http://schemas.openxmlformats.org/officeDocument/2006/relationships/notesSlide" Target="../notesSlides/notesSlide85.xml"/><Relationship Id="rId1" Type="http://schemas.openxmlformats.org/officeDocument/2006/relationships/slideLayout" Target="../slideLayouts/slideLayout2.xml"/></Relationships>
</file>

<file path=ppt/slides/_rels/slide91.xml.rels><?xml version="1.0" encoding="UTF-8" standalone="yes"?>
<Relationships xmlns="http://schemas.openxmlformats.org/package/2006/relationships"><Relationship Id="rId2" Type="http://schemas.openxmlformats.org/officeDocument/2006/relationships/notesSlide" Target="../notesSlides/notesSlide86.xml"/><Relationship Id="rId1" Type="http://schemas.openxmlformats.org/officeDocument/2006/relationships/slideLayout" Target="../slideLayouts/slideLayout2.xml"/></Relationships>
</file>

<file path=ppt/slides/_rels/slide92.xml.rels><?xml version="1.0" encoding="UTF-8" standalone="yes"?>
<Relationships xmlns="http://schemas.openxmlformats.org/package/2006/relationships"><Relationship Id="rId2" Type="http://schemas.openxmlformats.org/officeDocument/2006/relationships/notesSlide" Target="../notesSlides/notesSlide87.xml"/><Relationship Id="rId1" Type="http://schemas.openxmlformats.org/officeDocument/2006/relationships/slideLayout" Target="../slideLayouts/slideLayout2.xml"/></Relationships>
</file>

<file path=ppt/slides/_rels/slide93.xml.rels><?xml version="1.0" encoding="UTF-8" standalone="yes"?>
<Relationships xmlns="http://schemas.openxmlformats.org/package/2006/relationships"><Relationship Id="rId2" Type="http://schemas.openxmlformats.org/officeDocument/2006/relationships/notesSlide" Target="../notesSlides/notesSlide88.xml"/><Relationship Id="rId1" Type="http://schemas.openxmlformats.org/officeDocument/2006/relationships/slideLayout" Target="../slideLayouts/slideLayout2.xml"/></Relationships>
</file>

<file path=ppt/slides/_rels/slide94.xml.rels><?xml version="1.0" encoding="UTF-8" standalone="yes"?>
<Relationships xmlns="http://schemas.openxmlformats.org/package/2006/relationships"><Relationship Id="rId2" Type="http://schemas.openxmlformats.org/officeDocument/2006/relationships/notesSlide" Target="../notesSlides/notesSlide89.xml"/><Relationship Id="rId1" Type="http://schemas.openxmlformats.org/officeDocument/2006/relationships/slideLayout" Target="../slideLayouts/slideLayout2.xml"/></Relationships>
</file>

<file path=ppt/slides/_rels/slide95.xml.rels><?xml version="1.0" encoding="UTF-8" standalone="yes"?>
<Relationships xmlns="http://schemas.openxmlformats.org/package/2006/relationships"><Relationship Id="rId2" Type="http://schemas.openxmlformats.org/officeDocument/2006/relationships/notesSlide" Target="../notesSlides/notesSlide90.xml"/><Relationship Id="rId1" Type="http://schemas.openxmlformats.org/officeDocument/2006/relationships/slideLayout" Target="../slideLayouts/slideLayout2.xml"/></Relationships>
</file>

<file path=ppt/slides/_rels/slide96.xml.rels><?xml version="1.0" encoding="UTF-8" standalone="yes"?>
<Relationships xmlns="http://schemas.openxmlformats.org/package/2006/relationships"><Relationship Id="rId2" Type="http://schemas.openxmlformats.org/officeDocument/2006/relationships/notesSlide" Target="../notesSlides/notesSlide91.xml"/><Relationship Id="rId1" Type="http://schemas.openxmlformats.org/officeDocument/2006/relationships/slideLayout" Target="../slideLayouts/slideLayout2.xml"/></Relationships>
</file>

<file path=ppt/slides/_rels/slide97.xml.rels><?xml version="1.0" encoding="UTF-8" standalone="yes"?>
<Relationships xmlns="http://schemas.openxmlformats.org/package/2006/relationships"><Relationship Id="rId2" Type="http://schemas.openxmlformats.org/officeDocument/2006/relationships/notesSlide" Target="../notesSlides/notesSlide92.xml"/><Relationship Id="rId1" Type="http://schemas.openxmlformats.org/officeDocument/2006/relationships/slideLayout" Target="../slideLayouts/slideLayout2.xml"/></Relationships>
</file>

<file path=ppt/slides/_rels/slide98.xml.rels><?xml version="1.0" encoding="UTF-8" standalone="yes"?>
<Relationships xmlns="http://schemas.openxmlformats.org/package/2006/relationships"><Relationship Id="rId2" Type="http://schemas.openxmlformats.org/officeDocument/2006/relationships/notesSlide" Target="../notesSlides/notesSlide93.xml"/><Relationship Id="rId1" Type="http://schemas.openxmlformats.org/officeDocument/2006/relationships/slideLayout" Target="../slideLayouts/slideLayout2.xml"/></Relationships>
</file>

<file path=ppt/slides/_rels/slide99.xml.rels><?xml version="1.0" encoding="UTF-8" standalone="yes"?>
<Relationships xmlns="http://schemas.openxmlformats.org/package/2006/relationships"><Relationship Id="rId2" Type="http://schemas.openxmlformats.org/officeDocument/2006/relationships/notesSlide" Target="../notesSlides/notesSlide9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a:off x="685800" y="2286000"/>
            <a:ext cx="7772400" cy="1143000"/>
          </a:xfrm>
        </p:spPr>
        <p:txBody>
          <a:bodyPr/>
          <a:lstStyle/>
          <a:p>
            <a:r>
              <a:rPr lang="en-US" altLang="en-US" sz="5400">
                <a:solidFill>
                  <a:srgbClr val="FFFF00"/>
                </a:solidFill>
                <a:effectLst>
                  <a:outerShdw blurRad="38100" dist="38100" dir="2700000" algn="tl">
                    <a:srgbClr val="000000"/>
                  </a:outerShdw>
                </a:effectLst>
                <a:latin typeface="Arial" charset="0"/>
              </a:rPr>
              <a:t>Overview of the Bible</a:t>
            </a:r>
            <a:endParaRPr lang="en-US" altLang="en-US" sz="5400">
              <a:effectLst>
                <a:outerShdw blurRad="38100" dist="38100" dir="2700000" algn="tl">
                  <a:srgbClr val="000000"/>
                </a:outerShdw>
              </a:effectLst>
              <a:latin typeface="Arial" charset="0"/>
            </a:endParaRPr>
          </a:p>
        </p:txBody>
      </p:sp>
      <p:sp>
        <p:nvSpPr>
          <p:cNvPr id="2053" name="Rectangle 5"/>
          <p:cNvSpPr>
            <a:spLocks noGrp="1" noChangeArrowheads="1"/>
          </p:cNvSpPr>
          <p:nvPr>
            <p:ph type="subTitle" idx="1"/>
          </p:nvPr>
        </p:nvSpPr>
        <p:spPr>
          <a:xfrm>
            <a:off x="1371600" y="3886200"/>
            <a:ext cx="6400800" cy="2667000"/>
          </a:xfrm>
          <a:noFill/>
          <a:ln/>
        </p:spPr>
        <p:txBody>
          <a:bodyPr/>
          <a:lstStyle/>
          <a:p>
            <a:r>
              <a:rPr lang="en-US" altLang="en-US" sz="3600">
                <a:effectLst>
                  <a:outerShdw blurRad="38100" dist="38100" dir="2700000" algn="tl">
                    <a:srgbClr val="000000"/>
                  </a:outerShdw>
                </a:effectLst>
              </a:rPr>
              <a:t>Old Testament</a:t>
            </a:r>
          </a:p>
          <a:p>
            <a:r>
              <a:rPr lang="en-US" altLang="en-US" sz="2400">
                <a:effectLst>
                  <a:outerShdw blurRad="38100" dist="38100" dir="2700000" algn="tl">
                    <a:srgbClr val="000000"/>
                  </a:outerShdw>
                </a:effectLst>
              </a:rPr>
              <a:t>Part 4</a:t>
            </a:r>
          </a:p>
          <a:p>
            <a:endParaRPr lang="en-US" altLang="en-US" sz="2400"/>
          </a:p>
          <a:p>
            <a:r>
              <a:rPr lang="en-US" altLang="en-US" sz="1000">
                <a:effectLst>
                  <a:outerShdw blurRad="38100" dist="38100" dir="2700000" algn="tl">
                    <a:srgbClr val="000000"/>
                  </a:outerShdw>
                </a:effectLst>
              </a:rPr>
              <a:t>By David Dann</a:t>
            </a:r>
          </a:p>
          <a:p>
            <a:endParaRPr lang="en-US" altLang="en-US" sz="1000">
              <a:solidFill>
                <a:srgbClr val="FFFFFF"/>
              </a:solidFill>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9314"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269315" name="Text Box 3"/>
          <p:cNvSpPr txBox="1">
            <a:spLocks noChangeArrowheads="1"/>
          </p:cNvSpPr>
          <p:nvPr/>
        </p:nvSpPr>
        <p:spPr bwMode="auto">
          <a:xfrm>
            <a:off x="685800" y="2057400"/>
            <a:ext cx="7924800" cy="1371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Clr>
                <a:schemeClr val="tx1"/>
              </a:buClr>
              <a:buFontTx/>
              <a:buChar char="•"/>
            </a:pPr>
            <a:r>
              <a:rPr lang="en-US" altLang="en-US" sz="3200">
                <a:solidFill>
                  <a:schemeClr val="accent2"/>
                </a:solidFill>
              </a:rPr>
              <a:t>  </a:t>
            </a:r>
            <a:r>
              <a:rPr lang="en-US" altLang="en-US" sz="3200">
                <a:effectLst>
                  <a:outerShdw blurRad="38100" dist="38100" dir="2700000" algn="tl">
                    <a:srgbClr val="000000"/>
                  </a:outerShdw>
                </a:effectLst>
              </a:rPr>
              <a:t>What are the consequences of sin?</a:t>
            </a:r>
          </a:p>
          <a:p>
            <a:pPr lvl="1">
              <a:buFontTx/>
              <a:buChar char="–"/>
            </a:pPr>
            <a:r>
              <a:rPr lang="en-US" altLang="en-US" sz="2800">
                <a:solidFill>
                  <a:srgbClr val="FFFF00"/>
                </a:solidFill>
                <a:effectLst>
                  <a:outerShdw blurRad="38100" dist="38100" dir="2700000" algn="tl">
                    <a:srgbClr val="000000"/>
                  </a:outerShdw>
                </a:effectLst>
              </a:rPr>
              <a:t> Sin separates man from God.</a:t>
            </a:r>
            <a:endParaRPr lang="en-US" altLang="en-US">
              <a:solidFill>
                <a:schemeClr val="accent2"/>
              </a:solidFill>
              <a:effectLst>
                <a:outerShdw blurRad="38100" dist="38100" dir="2700000" algn="tl">
                  <a:srgbClr val="000000"/>
                </a:outerShdw>
              </a:effectLst>
            </a:endParaRPr>
          </a:p>
          <a:p>
            <a:endParaRPr lang="en-US" altLang="en-US">
              <a:effectLst>
                <a:outerShdw blurRad="38100" dist="38100" dir="2700000" algn="tl">
                  <a:srgbClr val="000000"/>
                </a:outerShdw>
              </a:effectLst>
            </a:endParaRPr>
          </a:p>
        </p:txBody>
      </p:sp>
      <p:sp>
        <p:nvSpPr>
          <p:cNvPr id="269316" name="Rectangle 4"/>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10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1106"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31107"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31108"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31109"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31110" name="Text Box 6"/>
          <p:cNvSpPr txBox="1">
            <a:spLocks noChangeArrowheads="1"/>
          </p:cNvSpPr>
          <p:nvPr/>
        </p:nvSpPr>
        <p:spPr bwMode="auto">
          <a:xfrm>
            <a:off x="3962400" y="27432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431111" name="Text Box 7"/>
          <p:cNvSpPr txBox="1">
            <a:spLocks noChangeArrowheads="1"/>
          </p:cNvSpPr>
          <p:nvPr/>
        </p:nvSpPr>
        <p:spPr bwMode="auto">
          <a:xfrm>
            <a:off x="3962400" y="37338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Jacob</a:t>
            </a:r>
          </a:p>
        </p:txBody>
      </p:sp>
      <p:sp>
        <p:nvSpPr>
          <p:cNvPr id="431114" name="AutoShape 10"/>
          <p:cNvSpPr>
            <a:spLocks noChangeArrowheads="1"/>
          </p:cNvSpPr>
          <p:nvPr/>
        </p:nvSpPr>
        <p:spPr bwMode="auto">
          <a:xfrm>
            <a:off x="4191000" y="3200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10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5202"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35203"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35204"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35205"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35206" name="Text Box 6"/>
          <p:cNvSpPr txBox="1">
            <a:spLocks noChangeArrowheads="1"/>
          </p:cNvSpPr>
          <p:nvPr/>
        </p:nvSpPr>
        <p:spPr bwMode="auto">
          <a:xfrm>
            <a:off x="3962400" y="27432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435207" name="Text Box 7"/>
          <p:cNvSpPr txBox="1">
            <a:spLocks noChangeArrowheads="1"/>
          </p:cNvSpPr>
          <p:nvPr/>
        </p:nvSpPr>
        <p:spPr bwMode="auto">
          <a:xfrm>
            <a:off x="3962400" y="37338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435208" name="AutoShape 8"/>
          <p:cNvSpPr>
            <a:spLocks noChangeArrowheads="1"/>
          </p:cNvSpPr>
          <p:nvPr/>
        </p:nvSpPr>
        <p:spPr bwMode="auto">
          <a:xfrm>
            <a:off x="4191000" y="3200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10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3154"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33155"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33156"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33157"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33158" name="Text Box 6"/>
          <p:cNvSpPr txBox="1">
            <a:spLocks noChangeArrowheads="1"/>
          </p:cNvSpPr>
          <p:nvPr/>
        </p:nvSpPr>
        <p:spPr bwMode="auto">
          <a:xfrm>
            <a:off x="3962400" y="27432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433159" name="Text Box 7"/>
          <p:cNvSpPr txBox="1">
            <a:spLocks noChangeArrowheads="1"/>
          </p:cNvSpPr>
          <p:nvPr/>
        </p:nvSpPr>
        <p:spPr bwMode="auto">
          <a:xfrm>
            <a:off x="3962400" y="37338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433162" name="AutoShape 10"/>
          <p:cNvSpPr>
            <a:spLocks noChangeArrowheads="1"/>
          </p:cNvSpPr>
          <p:nvPr/>
        </p:nvSpPr>
        <p:spPr bwMode="auto">
          <a:xfrm>
            <a:off x="4191000" y="3200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33163" name="AutoShape 11"/>
          <p:cNvSpPr>
            <a:spLocks noChangeArrowheads="1"/>
          </p:cNvSpPr>
          <p:nvPr/>
        </p:nvSpPr>
        <p:spPr bwMode="auto">
          <a:xfrm>
            <a:off x="4191000" y="4191000"/>
            <a:ext cx="485775" cy="1219200"/>
          </a:xfrm>
          <a:prstGeom prst="downArrow">
            <a:avLst>
              <a:gd name="adj1" fmla="val 50000"/>
              <a:gd name="adj2" fmla="val 62745"/>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10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7250"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37251"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37252"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37253"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37254" name="Text Box 6"/>
          <p:cNvSpPr txBox="1">
            <a:spLocks noChangeArrowheads="1"/>
          </p:cNvSpPr>
          <p:nvPr/>
        </p:nvSpPr>
        <p:spPr bwMode="auto">
          <a:xfrm>
            <a:off x="3962400" y="27432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437255" name="Text Box 7"/>
          <p:cNvSpPr txBox="1">
            <a:spLocks noChangeArrowheads="1"/>
          </p:cNvSpPr>
          <p:nvPr/>
        </p:nvSpPr>
        <p:spPr bwMode="auto">
          <a:xfrm>
            <a:off x="3962400" y="37338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437256" name="Text Box 8"/>
          <p:cNvSpPr txBox="1">
            <a:spLocks noChangeArrowheads="1"/>
          </p:cNvSpPr>
          <p:nvPr/>
        </p:nvSpPr>
        <p:spPr bwMode="auto">
          <a:xfrm>
            <a:off x="3962400" y="54102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David</a:t>
            </a:r>
          </a:p>
        </p:txBody>
      </p:sp>
      <p:sp>
        <p:nvSpPr>
          <p:cNvPr id="437258" name="AutoShape 10"/>
          <p:cNvSpPr>
            <a:spLocks noChangeArrowheads="1"/>
          </p:cNvSpPr>
          <p:nvPr/>
        </p:nvSpPr>
        <p:spPr bwMode="auto">
          <a:xfrm>
            <a:off x="4191000" y="3200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37259" name="AutoShape 11"/>
          <p:cNvSpPr>
            <a:spLocks noChangeArrowheads="1"/>
          </p:cNvSpPr>
          <p:nvPr/>
        </p:nvSpPr>
        <p:spPr bwMode="auto">
          <a:xfrm>
            <a:off x="4191000" y="4191000"/>
            <a:ext cx="485775" cy="1219200"/>
          </a:xfrm>
          <a:prstGeom prst="downArrow">
            <a:avLst>
              <a:gd name="adj1" fmla="val 50000"/>
              <a:gd name="adj2" fmla="val 62745"/>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10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9298"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39299"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39300"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39301"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39302" name="Text Box 6"/>
          <p:cNvSpPr txBox="1">
            <a:spLocks noChangeArrowheads="1"/>
          </p:cNvSpPr>
          <p:nvPr/>
        </p:nvSpPr>
        <p:spPr bwMode="auto">
          <a:xfrm>
            <a:off x="3962400" y="27432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439303" name="Text Box 7"/>
          <p:cNvSpPr txBox="1">
            <a:spLocks noChangeArrowheads="1"/>
          </p:cNvSpPr>
          <p:nvPr/>
        </p:nvSpPr>
        <p:spPr bwMode="auto">
          <a:xfrm>
            <a:off x="3962400" y="37338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439304" name="Text Box 8"/>
          <p:cNvSpPr txBox="1">
            <a:spLocks noChangeArrowheads="1"/>
          </p:cNvSpPr>
          <p:nvPr/>
        </p:nvSpPr>
        <p:spPr bwMode="auto">
          <a:xfrm>
            <a:off x="3962400" y="54102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David</a:t>
            </a:r>
          </a:p>
        </p:txBody>
      </p:sp>
      <p:sp>
        <p:nvSpPr>
          <p:cNvPr id="439306" name="AutoShape 10"/>
          <p:cNvSpPr>
            <a:spLocks noChangeArrowheads="1"/>
          </p:cNvSpPr>
          <p:nvPr/>
        </p:nvSpPr>
        <p:spPr bwMode="auto">
          <a:xfrm>
            <a:off x="4191000" y="3200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39307" name="AutoShape 11"/>
          <p:cNvSpPr>
            <a:spLocks noChangeArrowheads="1"/>
          </p:cNvSpPr>
          <p:nvPr/>
        </p:nvSpPr>
        <p:spPr bwMode="auto">
          <a:xfrm>
            <a:off x="4191000" y="4191000"/>
            <a:ext cx="485775" cy="1219200"/>
          </a:xfrm>
          <a:prstGeom prst="downArrow">
            <a:avLst>
              <a:gd name="adj1" fmla="val 50000"/>
              <a:gd name="adj2" fmla="val 62745"/>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10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1346"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41347"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41348"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41349"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41350" name="Text Box 6"/>
          <p:cNvSpPr txBox="1">
            <a:spLocks noChangeArrowheads="1"/>
          </p:cNvSpPr>
          <p:nvPr/>
        </p:nvSpPr>
        <p:spPr bwMode="auto">
          <a:xfrm>
            <a:off x="3962400" y="27432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441351" name="Text Box 7"/>
          <p:cNvSpPr txBox="1">
            <a:spLocks noChangeArrowheads="1"/>
          </p:cNvSpPr>
          <p:nvPr/>
        </p:nvSpPr>
        <p:spPr bwMode="auto">
          <a:xfrm>
            <a:off x="3962400" y="37338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441352" name="Text Box 8"/>
          <p:cNvSpPr txBox="1">
            <a:spLocks noChangeArrowheads="1"/>
          </p:cNvSpPr>
          <p:nvPr/>
        </p:nvSpPr>
        <p:spPr bwMode="auto">
          <a:xfrm>
            <a:off x="3962400" y="5410200"/>
            <a:ext cx="9652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David</a:t>
            </a:r>
          </a:p>
        </p:txBody>
      </p:sp>
      <p:sp>
        <p:nvSpPr>
          <p:cNvPr id="441353" name="Rectangle 9"/>
          <p:cNvSpPr>
            <a:spLocks noChangeArrowheads="1"/>
          </p:cNvSpPr>
          <p:nvPr/>
        </p:nvSpPr>
        <p:spPr bwMode="auto">
          <a:xfrm>
            <a:off x="914400" y="5943600"/>
            <a:ext cx="7848600" cy="914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buFontTx/>
              <a:buNone/>
            </a:pPr>
            <a:r>
              <a:rPr lang="en-US" altLang="en-US" i="1">
                <a:solidFill>
                  <a:schemeClr val="tx2"/>
                </a:solidFill>
                <a:effectLst>
                  <a:outerShdw blurRad="38100" dist="38100" dir="2700000" algn="tl">
                    <a:srgbClr val="000000"/>
                  </a:outerShdw>
                </a:effectLst>
                <a:latin typeface="Arial" charset="0"/>
              </a:rPr>
              <a:t>The promise will be fulfilled through David’s family line!</a:t>
            </a:r>
          </a:p>
        </p:txBody>
      </p:sp>
      <p:sp>
        <p:nvSpPr>
          <p:cNvPr id="441354" name="AutoShape 10"/>
          <p:cNvSpPr>
            <a:spLocks noChangeArrowheads="1"/>
          </p:cNvSpPr>
          <p:nvPr/>
        </p:nvSpPr>
        <p:spPr bwMode="auto">
          <a:xfrm>
            <a:off x="4191000" y="3200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41355" name="AutoShape 11"/>
          <p:cNvSpPr>
            <a:spLocks noChangeArrowheads="1"/>
          </p:cNvSpPr>
          <p:nvPr/>
        </p:nvSpPr>
        <p:spPr bwMode="auto">
          <a:xfrm>
            <a:off x="4191000" y="4191000"/>
            <a:ext cx="485775" cy="1219200"/>
          </a:xfrm>
          <a:prstGeom prst="downArrow">
            <a:avLst>
              <a:gd name="adj1" fmla="val 50000"/>
              <a:gd name="adj2" fmla="val 62745"/>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10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263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Tree>
  </p:cSld>
  <p:clrMapOvr>
    <a:masterClrMapping/>
  </p:clrMapOvr>
  <p:timing>
    <p:tnLst>
      <p:par>
        <p:cTn id="1" dur="indefinite" restart="never" nodeType="tmRoot"/>
      </p:par>
    </p:tnLst>
  </p:timing>
</p:sld>
</file>

<file path=ppt/slides/slide10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33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43395" name="Rectangle 3"/>
          <p:cNvSpPr>
            <a:spLocks noGrp="1" noChangeArrowheads="1"/>
          </p:cNvSpPr>
          <p:nvPr>
            <p:ph type="body" idx="1"/>
          </p:nvPr>
        </p:nvSpPr>
        <p:spPr>
          <a:xfrm>
            <a:off x="685800" y="1524000"/>
            <a:ext cx="8077200" cy="990600"/>
          </a:xfrm>
        </p:spPr>
        <p:txBody>
          <a:bodyPr/>
          <a:lstStyle/>
          <a:p>
            <a:pPr>
              <a:lnSpc>
                <a:spcPct val="90000"/>
              </a:lnSpc>
            </a:pPr>
            <a:r>
              <a:rPr lang="en-US" altLang="en-US">
                <a:effectLst>
                  <a:outerShdw blurRad="38100" dist="38100" dir="2700000" algn="tl">
                    <a:srgbClr val="000000"/>
                  </a:outerShdw>
                </a:effectLst>
                <a:latin typeface="Arial" charset="0"/>
              </a:rPr>
              <a:t>The third king of Israel is Solomon (1 Kings 1:39).</a:t>
            </a:r>
            <a:r>
              <a:rPr lang="en-US" altLang="en-US">
                <a:solidFill>
                  <a:srgbClr val="FFFF00"/>
                </a:solidFill>
                <a:effectLst>
                  <a:outerShdw blurRad="38100" dist="38100" dir="2700000" algn="tl">
                    <a:srgbClr val="000000"/>
                  </a:outerShdw>
                </a:effectLst>
                <a:latin typeface="Arial" charset="0"/>
              </a:rPr>
              <a:t>	</a:t>
            </a:r>
          </a:p>
        </p:txBody>
      </p:sp>
    </p:spTree>
  </p:cSld>
  <p:clrMapOvr>
    <a:masterClrMapping/>
  </p:clrMapOvr>
  <p:timing>
    <p:tnLst>
      <p:par>
        <p:cTn id="1" dur="indefinite" restart="never" nodeType="tmRoot"/>
      </p:par>
    </p:tnLst>
  </p:timing>
</p:sld>
</file>

<file path=ppt/slides/slide10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54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45443" name="Rectangle 3"/>
          <p:cNvSpPr>
            <a:spLocks noGrp="1" noChangeArrowheads="1"/>
          </p:cNvSpPr>
          <p:nvPr>
            <p:ph type="body" idx="1"/>
          </p:nvPr>
        </p:nvSpPr>
        <p:spPr>
          <a:xfrm>
            <a:off x="685800" y="1524000"/>
            <a:ext cx="8077200" cy="1524000"/>
          </a:xfrm>
        </p:spPr>
        <p:txBody>
          <a:bodyPr/>
          <a:lstStyle/>
          <a:p>
            <a:pPr>
              <a:lnSpc>
                <a:spcPct val="90000"/>
              </a:lnSpc>
            </a:pPr>
            <a:r>
              <a:rPr lang="en-US" altLang="en-US">
                <a:effectLst>
                  <a:outerShdw blurRad="38100" dist="38100" dir="2700000" algn="tl">
                    <a:srgbClr val="000000"/>
                  </a:outerShdw>
                </a:effectLst>
                <a:latin typeface="Arial" charset="0"/>
              </a:rPr>
              <a:t>The third king of Israel is Solomon (1 Kings 1:39).</a:t>
            </a:r>
            <a:r>
              <a:rPr lang="en-US" altLang="en-US">
                <a:solidFill>
                  <a:srgbClr val="FFFF00"/>
                </a:solidFill>
                <a:effectLst>
                  <a:outerShdw blurRad="38100" dist="38100" dir="2700000" algn="tl">
                    <a:srgbClr val="000000"/>
                  </a:outerShdw>
                </a:effectLst>
                <a:latin typeface="Arial" charset="0"/>
              </a:rPr>
              <a:t>	</a:t>
            </a:r>
          </a:p>
          <a:p>
            <a:pPr lvl="1">
              <a:lnSpc>
                <a:spcPct val="90000"/>
              </a:lnSpc>
            </a:pPr>
            <a:r>
              <a:rPr lang="en-US" altLang="en-US">
                <a:solidFill>
                  <a:schemeClr val="tx2"/>
                </a:solidFill>
                <a:effectLst>
                  <a:outerShdw blurRad="38100" dist="38100" dir="2700000" algn="tl">
                    <a:srgbClr val="000000"/>
                  </a:outerShdw>
                </a:effectLst>
                <a:latin typeface="Arial" charset="0"/>
              </a:rPr>
              <a:t>Solomon is the son of David.</a:t>
            </a:r>
          </a:p>
        </p:txBody>
      </p:sp>
    </p:spTree>
  </p:cSld>
  <p:clrMapOvr>
    <a:masterClrMapping/>
  </p:clrMapOvr>
  <p:timing>
    <p:tnLst>
      <p:par>
        <p:cTn id="1" dur="indefinite" restart="never" nodeType="tmRoot"/>
      </p:par>
    </p:tnLst>
  </p:timing>
</p:sld>
</file>

<file path=ppt/slides/slide10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74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47491" name="Rectangle 3"/>
          <p:cNvSpPr>
            <a:spLocks noGrp="1" noChangeArrowheads="1"/>
          </p:cNvSpPr>
          <p:nvPr>
            <p:ph type="body" idx="1"/>
          </p:nvPr>
        </p:nvSpPr>
        <p:spPr>
          <a:xfrm>
            <a:off x="685800" y="1524000"/>
            <a:ext cx="8077200" cy="2514600"/>
          </a:xfrm>
        </p:spPr>
        <p:txBody>
          <a:bodyPr/>
          <a:lstStyle/>
          <a:p>
            <a:pPr>
              <a:lnSpc>
                <a:spcPct val="90000"/>
              </a:lnSpc>
            </a:pPr>
            <a:r>
              <a:rPr lang="en-US" altLang="en-US">
                <a:effectLst>
                  <a:outerShdw blurRad="38100" dist="38100" dir="2700000" algn="tl">
                    <a:srgbClr val="000000"/>
                  </a:outerShdw>
                </a:effectLst>
                <a:latin typeface="Arial" charset="0"/>
              </a:rPr>
              <a:t>The third king of Israel is Solomon (1 Kings 1:39).</a:t>
            </a:r>
            <a:r>
              <a:rPr lang="en-US" altLang="en-US">
                <a:solidFill>
                  <a:srgbClr val="FFFF00"/>
                </a:solidFill>
                <a:effectLst>
                  <a:outerShdw blurRad="38100" dist="38100" dir="2700000" algn="tl">
                    <a:srgbClr val="000000"/>
                  </a:outerShdw>
                </a:effectLst>
                <a:latin typeface="Arial" charset="0"/>
              </a:rPr>
              <a:t>	</a:t>
            </a:r>
          </a:p>
          <a:p>
            <a:pPr lvl="1">
              <a:lnSpc>
                <a:spcPct val="90000"/>
              </a:lnSpc>
            </a:pPr>
            <a:r>
              <a:rPr lang="en-US" altLang="en-US">
                <a:solidFill>
                  <a:schemeClr val="tx2"/>
                </a:solidFill>
                <a:effectLst>
                  <a:outerShdw blurRad="38100" dist="38100" dir="2700000" algn="tl">
                    <a:srgbClr val="000000"/>
                  </a:outerShdw>
                </a:effectLst>
                <a:latin typeface="Arial" charset="0"/>
              </a:rPr>
              <a:t>Solomon is the son of David.</a:t>
            </a:r>
          </a:p>
          <a:p>
            <a:pPr lvl="1">
              <a:lnSpc>
                <a:spcPct val="90000"/>
              </a:lnSpc>
            </a:pPr>
            <a:r>
              <a:rPr lang="en-US" altLang="en-US">
                <a:solidFill>
                  <a:schemeClr val="tx2"/>
                </a:solidFill>
                <a:effectLst>
                  <a:outerShdw blurRad="38100" dist="38100" dir="2700000" algn="tl">
                    <a:srgbClr val="000000"/>
                  </a:outerShdw>
                </a:effectLst>
                <a:latin typeface="Arial" charset="0"/>
              </a:rPr>
              <a:t>Solomon builds a temple to worship God in Jerusalem (1 Kings 6).</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71362"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271363" name="Text Box 3"/>
          <p:cNvSpPr txBox="1">
            <a:spLocks noChangeArrowheads="1"/>
          </p:cNvSpPr>
          <p:nvPr/>
        </p:nvSpPr>
        <p:spPr bwMode="auto">
          <a:xfrm>
            <a:off x="1219200" y="34290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271364" name="Text Box 4"/>
          <p:cNvSpPr txBox="1">
            <a:spLocks noChangeArrowheads="1"/>
          </p:cNvSpPr>
          <p:nvPr/>
        </p:nvSpPr>
        <p:spPr bwMode="auto">
          <a:xfrm>
            <a:off x="6553200" y="33528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271365" name="Text Box 5"/>
          <p:cNvSpPr txBox="1">
            <a:spLocks noChangeArrowheads="1"/>
          </p:cNvSpPr>
          <p:nvPr/>
        </p:nvSpPr>
        <p:spPr bwMode="auto">
          <a:xfrm>
            <a:off x="685800" y="2057400"/>
            <a:ext cx="7924800" cy="1371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FontTx/>
              <a:buChar char="•"/>
            </a:pPr>
            <a:r>
              <a:rPr lang="en-US" altLang="en-US" sz="3200"/>
              <a:t>  </a:t>
            </a:r>
            <a:r>
              <a:rPr lang="en-US" altLang="en-US" sz="3200">
                <a:effectLst>
                  <a:outerShdw blurRad="38100" dist="38100" dir="2700000" algn="tl">
                    <a:srgbClr val="000000"/>
                  </a:outerShdw>
                </a:effectLst>
              </a:rPr>
              <a:t>What are the consequences of sin?</a:t>
            </a:r>
          </a:p>
          <a:p>
            <a:pPr lvl="1">
              <a:buFontTx/>
              <a:buChar char="–"/>
            </a:pPr>
            <a:r>
              <a:rPr lang="en-US" altLang="en-US" sz="2800">
                <a:solidFill>
                  <a:srgbClr val="FFFF00"/>
                </a:solidFill>
                <a:effectLst>
                  <a:outerShdw blurRad="38100" dist="38100" dir="2700000" algn="tl">
                    <a:srgbClr val="000000"/>
                  </a:outerShdw>
                </a:effectLst>
              </a:rPr>
              <a:t> Sin separates man from God.</a:t>
            </a:r>
            <a:endParaRPr lang="en-US" altLang="en-US">
              <a:solidFill>
                <a:schemeClr val="accent2"/>
              </a:solidFill>
              <a:effectLst>
                <a:outerShdw blurRad="38100" dist="38100" dir="2700000" algn="tl">
                  <a:srgbClr val="000000"/>
                </a:outerShdw>
              </a:effectLst>
            </a:endParaRPr>
          </a:p>
          <a:p>
            <a:endParaRPr lang="en-US" altLang="en-US">
              <a:effectLst>
                <a:outerShdw blurRad="38100" dist="38100" dir="2700000" algn="tl">
                  <a:srgbClr val="000000"/>
                </a:outerShdw>
              </a:effectLst>
            </a:endParaRPr>
          </a:p>
        </p:txBody>
      </p:sp>
      <p:sp>
        <p:nvSpPr>
          <p:cNvPr id="271366" name="Rectangle 6"/>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1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495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49539" name="Rectangle 3"/>
          <p:cNvSpPr>
            <a:spLocks noGrp="1" noChangeArrowheads="1"/>
          </p:cNvSpPr>
          <p:nvPr>
            <p:ph type="body" idx="1"/>
          </p:nvPr>
        </p:nvSpPr>
        <p:spPr>
          <a:xfrm>
            <a:off x="685800" y="1524000"/>
            <a:ext cx="8077200" cy="3429000"/>
          </a:xfrm>
        </p:spPr>
        <p:txBody>
          <a:bodyPr/>
          <a:lstStyle/>
          <a:p>
            <a:pPr>
              <a:lnSpc>
                <a:spcPct val="90000"/>
              </a:lnSpc>
            </a:pPr>
            <a:r>
              <a:rPr lang="en-US" altLang="en-US">
                <a:effectLst>
                  <a:outerShdw blurRad="38100" dist="38100" dir="2700000" algn="tl">
                    <a:srgbClr val="000000"/>
                  </a:outerShdw>
                </a:effectLst>
                <a:latin typeface="Arial" charset="0"/>
              </a:rPr>
              <a:t>The third king of Israel is Solomon (1 Kings 1:39).</a:t>
            </a:r>
            <a:r>
              <a:rPr lang="en-US" altLang="en-US">
                <a:solidFill>
                  <a:srgbClr val="FFFF00"/>
                </a:solidFill>
                <a:effectLst>
                  <a:outerShdw blurRad="38100" dist="38100" dir="2700000" algn="tl">
                    <a:srgbClr val="000000"/>
                  </a:outerShdw>
                </a:effectLst>
                <a:latin typeface="Arial" charset="0"/>
              </a:rPr>
              <a:t>	</a:t>
            </a:r>
          </a:p>
          <a:p>
            <a:pPr lvl="1">
              <a:lnSpc>
                <a:spcPct val="90000"/>
              </a:lnSpc>
            </a:pPr>
            <a:r>
              <a:rPr lang="en-US" altLang="en-US">
                <a:solidFill>
                  <a:schemeClr val="tx2"/>
                </a:solidFill>
                <a:effectLst>
                  <a:outerShdw blurRad="38100" dist="38100" dir="2700000" algn="tl">
                    <a:srgbClr val="000000"/>
                  </a:outerShdw>
                </a:effectLst>
                <a:latin typeface="Arial" charset="0"/>
              </a:rPr>
              <a:t>Solomon is the son of David.</a:t>
            </a:r>
          </a:p>
          <a:p>
            <a:pPr lvl="1">
              <a:lnSpc>
                <a:spcPct val="90000"/>
              </a:lnSpc>
            </a:pPr>
            <a:r>
              <a:rPr lang="en-US" altLang="en-US">
                <a:solidFill>
                  <a:schemeClr val="tx2"/>
                </a:solidFill>
                <a:effectLst>
                  <a:outerShdw blurRad="38100" dist="38100" dir="2700000" algn="tl">
                    <a:srgbClr val="000000"/>
                  </a:outerShdw>
                </a:effectLst>
                <a:latin typeface="Arial" charset="0"/>
              </a:rPr>
              <a:t>Solomon builds a temple to worship God in Jerusalem (1 Kings 6).</a:t>
            </a:r>
          </a:p>
          <a:p>
            <a:pPr lvl="1">
              <a:lnSpc>
                <a:spcPct val="90000"/>
              </a:lnSpc>
            </a:pPr>
            <a:r>
              <a:rPr lang="en-US" altLang="en-US">
                <a:solidFill>
                  <a:schemeClr val="tx2"/>
                </a:solidFill>
                <a:effectLst>
                  <a:outerShdw blurRad="38100" dist="38100" dir="2700000" algn="tl">
                    <a:srgbClr val="000000"/>
                  </a:outerShdw>
                </a:effectLst>
                <a:latin typeface="Arial" charset="0"/>
              </a:rPr>
              <a:t>When Solomon dies the kingdom of Israel is divided into two separate kingdoms.</a:t>
            </a:r>
          </a:p>
        </p:txBody>
      </p:sp>
    </p:spTree>
  </p:cSld>
  <p:clrMapOvr>
    <a:masterClrMapping/>
  </p:clrMapOvr>
  <p:timing>
    <p:tnLst>
      <p:par>
        <p:cTn id="1" dur="indefinite" restart="never" nodeType="tmRoot"/>
      </p:par>
    </p:tnLst>
  </p:timing>
</p:sld>
</file>

<file path=ppt/slides/slide1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15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51587" name="Rectangle 3"/>
          <p:cNvSpPr>
            <a:spLocks noGrp="1" noChangeArrowheads="1"/>
          </p:cNvSpPr>
          <p:nvPr>
            <p:ph type="body" idx="1"/>
          </p:nvPr>
        </p:nvSpPr>
        <p:spPr>
          <a:xfrm>
            <a:off x="685800" y="1524000"/>
            <a:ext cx="8077200" cy="4191000"/>
          </a:xfrm>
        </p:spPr>
        <p:txBody>
          <a:bodyPr/>
          <a:lstStyle/>
          <a:p>
            <a:pPr>
              <a:lnSpc>
                <a:spcPct val="90000"/>
              </a:lnSpc>
            </a:pPr>
            <a:r>
              <a:rPr lang="en-US" altLang="en-US">
                <a:effectLst>
                  <a:outerShdw blurRad="38100" dist="38100" dir="2700000" algn="tl">
                    <a:srgbClr val="000000"/>
                  </a:outerShdw>
                </a:effectLst>
                <a:latin typeface="Arial" charset="0"/>
              </a:rPr>
              <a:t>The third king of Israel is Solomon (1 Kings 1:39).</a:t>
            </a:r>
            <a:r>
              <a:rPr lang="en-US" altLang="en-US">
                <a:solidFill>
                  <a:srgbClr val="FFFF00"/>
                </a:solidFill>
                <a:effectLst>
                  <a:outerShdw blurRad="38100" dist="38100" dir="2700000" algn="tl">
                    <a:srgbClr val="000000"/>
                  </a:outerShdw>
                </a:effectLst>
                <a:latin typeface="Arial" charset="0"/>
              </a:rPr>
              <a:t>	</a:t>
            </a:r>
          </a:p>
          <a:p>
            <a:pPr lvl="1">
              <a:lnSpc>
                <a:spcPct val="90000"/>
              </a:lnSpc>
            </a:pPr>
            <a:r>
              <a:rPr lang="en-US" altLang="en-US">
                <a:solidFill>
                  <a:schemeClr val="tx2"/>
                </a:solidFill>
                <a:effectLst>
                  <a:outerShdw blurRad="38100" dist="38100" dir="2700000" algn="tl">
                    <a:srgbClr val="000000"/>
                  </a:outerShdw>
                </a:effectLst>
                <a:latin typeface="Arial" charset="0"/>
              </a:rPr>
              <a:t>Solomon is the son of David.</a:t>
            </a:r>
          </a:p>
          <a:p>
            <a:pPr lvl="1">
              <a:lnSpc>
                <a:spcPct val="90000"/>
              </a:lnSpc>
            </a:pPr>
            <a:r>
              <a:rPr lang="en-US" altLang="en-US">
                <a:solidFill>
                  <a:schemeClr val="tx2"/>
                </a:solidFill>
                <a:effectLst>
                  <a:outerShdw blurRad="38100" dist="38100" dir="2700000" algn="tl">
                    <a:srgbClr val="000000"/>
                  </a:outerShdw>
                </a:effectLst>
                <a:latin typeface="Arial" charset="0"/>
              </a:rPr>
              <a:t>Solomon builds a temple to worship God in Jerusalem (1 Kings 6).</a:t>
            </a:r>
          </a:p>
          <a:p>
            <a:pPr lvl="1">
              <a:lnSpc>
                <a:spcPct val="90000"/>
              </a:lnSpc>
            </a:pPr>
            <a:r>
              <a:rPr lang="en-US" altLang="en-US">
                <a:solidFill>
                  <a:schemeClr val="tx2"/>
                </a:solidFill>
                <a:effectLst>
                  <a:outerShdw blurRad="38100" dist="38100" dir="2700000" algn="tl">
                    <a:srgbClr val="000000"/>
                  </a:outerShdw>
                </a:effectLst>
                <a:latin typeface="Arial" charset="0"/>
              </a:rPr>
              <a:t>When Solomon dies the kingdom of Israel is divided into two separate kingdoms.</a:t>
            </a:r>
          </a:p>
          <a:p>
            <a:pPr lvl="1">
              <a:lnSpc>
                <a:spcPct val="90000"/>
              </a:lnSpc>
            </a:pPr>
            <a:r>
              <a:rPr lang="en-US" altLang="en-US">
                <a:solidFill>
                  <a:schemeClr val="tx2"/>
                </a:solidFill>
                <a:effectLst>
                  <a:outerShdw blurRad="38100" dist="38100" dir="2700000" algn="tl">
                    <a:srgbClr val="000000"/>
                  </a:outerShdw>
                </a:effectLst>
                <a:latin typeface="Arial" charset="0"/>
              </a:rPr>
              <a:t>The people become unfaithful and rebel against God.</a:t>
            </a:r>
          </a:p>
        </p:txBody>
      </p:sp>
    </p:spTree>
  </p:cSld>
  <p:clrMapOvr>
    <a:masterClrMapping/>
  </p:clrMapOvr>
  <p:timing>
    <p:tnLst>
      <p:par>
        <p:cTn id="1" dur="indefinite" restart="never" nodeType="tmRoot"/>
      </p:par>
    </p:tnLst>
  </p:timing>
</p:sld>
</file>

<file path=ppt/slides/slide11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314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Tree>
  </p:cSld>
  <p:clrMapOvr>
    <a:masterClrMapping/>
  </p:clrMapOvr>
  <p:timing>
    <p:tnLst>
      <p:par>
        <p:cTn id="1" dur="indefinite" restart="never" nodeType="tmRoot"/>
      </p:par>
    </p:tnLst>
  </p:timing>
</p:sld>
</file>

<file path=ppt/slides/slide11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36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53635" name="Rectangle 3"/>
          <p:cNvSpPr>
            <a:spLocks noGrp="1" noChangeArrowheads="1"/>
          </p:cNvSpPr>
          <p:nvPr>
            <p:ph type="body" idx="1"/>
          </p:nvPr>
        </p:nvSpPr>
        <p:spPr>
          <a:xfrm>
            <a:off x="685800" y="1524000"/>
            <a:ext cx="8077200" cy="990600"/>
          </a:xfrm>
        </p:spPr>
        <p:txBody>
          <a:bodyPr/>
          <a:lstStyle/>
          <a:p>
            <a:pPr>
              <a:lnSpc>
                <a:spcPct val="90000"/>
              </a:lnSpc>
            </a:pPr>
            <a:r>
              <a:rPr lang="en-US" altLang="en-US">
                <a:effectLst>
                  <a:outerShdw blurRad="38100" dist="38100" dir="2700000" algn="tl">
                    <a:srgbClr val="000000"/>
                  </a:outerShdw>
                </a:effectLst>
                <a:latin typeface="Arial" charset="0"/>
              </a:rPr>
              <a:t>God sent prophets to speak to the people of Israel.</a:t>
            </a:r>
            <a:endParaRPr lang="en-US" altLang="en-US">
              <a:solidFill>
                <a:schemeClr val="tx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56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55683" name="Rectangle 3"/>
          <p:cNvSpPr>
            <a:spLocks noGrp="1" noChangeArrowheads="1"/>
          </p:cNvSpPr>
          <p:nvPr>
            <p:ph type="body" idx="1"/>
          </p:nvPr>
        </p:nvSpPr>
        <p:spPr>
          <a:xfrm>
            <a:off x="685800" y="1524000"/>
            <a:ext cx="8077200" cy="1524000"/>
          </a:xfrm>
        </p:spPr>
        <p:txBody>
          <a:bodyPr/>
          <a:lstStyle/>
          <a:p>
            <a:pPr>
              <a:lnSpc>
                <a:spcPct val="90000"/>
              </a:lnSpc>
            </a:pPr>
            <a:r>
              <a:rPr lang="en-US" altLang="en-US">
                <a:effectLst>
                  <a:outerShdw blurRad="38100" dist="38100" dir="2700000" algn="tl">
                    <a:srgbClr val="000000"/>
                  </a:outerShdw>
                </a:effectLst>
                <a:latin typeface="Arial" charset="0"/>
              </a:rPr>
              <a:t>God sent prophets to speak to the people of Israel.</a:t>
            </a:r>
          </a:p>
          <a:p>
            <a:pPr lvl="1">
              <a:lnSpc>
                <a:spcPct val="90000"/>
              </a:lnSpc>
            </a:pPr>
            <a:r>
              <a:rPr lang="en-US" altLang="en-US">
                <a:solidFill>
                  <a:srgbClr val="FFFF00"/>
                </a:solidFill>
                <a:effectLst>
                  <a:outerShdw blurRad="38100" dist="38100" dir="2700000" algn="tl">
                    <a:srgbClr val="000000"/>
                  </a:outerShdw>
                </a:effectLst>
                <a:latin typeface="Arial" charset="0"/>
              </a:rPr>
              <a:t>Prophet: </a:t>
            </a:r>
            <a:r>
              <a:rPr lang="en-US" altLang="en-US" i="1">
                <a:solidFill>
                  <a:srgbClr val="FFFF00"/>
                </a:solidFill>
                <a:effectLst>
                  <a:outerShdw blurRad="38100" dist="38100" dir="2700000" algn="tl">
                    <a:srgbClr val="000000"/>
                  </a:outerShdw>
                </a:effectLst>
                <a:latin typeface="Arial" charset="0"/>
              </a:rPr>
              <a:t>a spokesman for God</a:t>
            </a:r>
            <a:r>
              <a:rPr lang="en-US" altLang="en-US">
                <a:solidFill>
                  <a:srgbClr val="FFFF00"/>
                </a:solidFill>
                <a:effectLst>
                  <a:outerShdw blurRad="38100" dist="38100" dir="2700000" algn="tl">
                    <a:srgbClr val="000000"/>
                  </a:outerShdw>
                </a:effectLst>
                <a:latin typeface="Arial" charset="0"/>
              </a:rPr>
              <a:t>.</a:t>
            </a:r>
          </a:p>
          <a:p>
            <a:pPr lvl="1">
              <a:lnSpc>
                <a:spcPct val="90000"/>
              </a:lnSpc>
            </a:pPr>
            <a:endParaRPr lang="en-US" altLang="en-US">
              <a:solidFill>
                <a:srgbClr val="FFFF00"/>
              </a:solidFill>
              <a:effectLst>
                <a:outerShdw blurRad="38100" dist="38100" dir="2700000" algn="tl">
                  <a:srgbClr val="000000"/>
                </a:outerShdw>
              </a:effectLst>
              <a:latin typeface="Arial" charset="0"/>
            </a:endParaRPr>
          </a:p>
          <a:p>
            <a:pPr lvl="1">
              <a:lnSpc>
                <a:spcPct val="90000"/>
              </a:lnSpc>
              <a:buFontTx/>
              <a:buNone/>
            </a:pPr>
            <a:endParaRPr lang="en-US" altLang="en-US">
              <a:solidFill>
                <a:schemeClr val="tx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77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57731" name="Rectangle 3"/>
          <p:cNvSpPr>
            <a:spLocks noGrp="1" noChangeArrowheads="1"/>
          </p:cNvSpPr>
          <p:nvPr>
            <p:ph type="body" idx="1"/>
          </p:nvPr>
        </p:nvSpPr>
        <p:spPr>
          <a:xfrm>
            <a:off x="685800" y="1524000"/>
            <a:ext cx="8077200" cy="2514600"/>
          </a:xfrm>
        </p:spPr>
        <p:txBody>
          <a:bodyPr/>
          <a:lstStyle/>
          <a:p>
            <a:pPr>
              <a:lnSpc>
                <a:spcPct val="90000"/>
              </a:lnSpc>
            </a:pPr>
            <a:r>
              <a:rPr lang="en-US" altLang="en-US">
                <a:effectLst>
                  <a:outerShdw blurRad="38100" dist="38100" dir="2700000" algn="tl">
                    <a:srgbClr val="000000"/>
                  </a:outerShdw>
                </a:effectLst>
                <a:latin typeface="Arial" charset="0"/>
              </a:rPr>
              <a:t>God sent prophets to speak to the people of Israel.</a:t>
            </a:r>
          </a:p>
          <a:p>
            <a:pPr lvl="1">
              <a:lnSpc>
                <a:spcPct val="90000"/>
              </a:lnSpc>
            </a:pPr>
            <a:r>
              <a:rPr lang="en-US" altLang="en-US">
                <a:solidFill>
                  <a:srgbClr val="FFFF00"/>
                </a:solidFill>
                <a:effectLst>
                  <a:outerShdw blurRad="38100" dist="38100" dir="2700000" algn="tl">
                    <a:srgbClr val="000000"/>
                  </a:outerShdw>
                </a:effectLst>
                <a:latin typeface="Arial" charset="0"/>
              </a:rPr>
              <a:t>Prophet: </a:t>
            </a:r>
            <a:r>
              <a:rPr lang="en-US" altLang="en-US" i="1">
                <a:solidFill>
                  <a:srgbClr val="FFFF00"/>
                </a:solidFill>
                <a:effectLst>
                  <a:outerShdw blurRad="38100" dist="38100" dir="2700000" algn="tl">
                    <a:srgbClr val="000000"/>
                  </a:outerShdw>
                </a:effectLst>
                <a:latin typeface="Arial" charset="0"/>
              </a:rPr>
              <a:t>a spokesman for God</a:t>
            </a:r>
            <a:r>
              <a:rPr lang="en-US" altLang="en-US">
                <a:solidFill>
                  <a:srgbClr val="FFFF00"/>
                </a:solidFill>
                <a:effectLst>
                  <a:outerShdw blurRad="38100" dist="38100" dir="2700000" algn="tl">
                    <a:srgbClr val="000000"/>
                  </a:outerShdw>
                </a:effectLst>
                <a:latin typeface="Arial" charset="0"/>
              </a:rPr>
              <a:t>.</a:t>
            </a:r>
          </a:p>
          <a:p>
            <a:pPr lvl="1">
              <a:lnSpc>
                <a:spcPct val="90000"/>
              </a:lnSpc>
            </a:pPr>
            <a:r>
              <a:rPr lang="en-US" altLang="en-US">
                <a:solidFill>
                  <a:srgbClr val="FFFF00"/>
                </a:solidFill>
                <a:effectLst>
                  <a:outerShdw blurRad="38100" dist="38100" dir="2700000" algn="tl">
                    <a:srgbClr val="000000"/>
                  </a:outerShdw>
                </a:effectLst>
                <a:latin typeface="Arial" charset="0"/>
              </a:rPr>
              <a:t>God would tell the prophets what to speak (Jeremiah 1:9).</a:t>
            </a:r>
          </a:p>
          <a:p>
            <a:pPr lvl="1">
              <a:lnSpc>
                <a:spcPct val="90000"/>
              </a:lnSpc>
              <a:buFontTx/>
              <a:buNone/>
            </a:pPr>
            <a:endParaRPr lang="en-US" altLang="en-US">
              <a:solidFill>
                <a:schemeClr val="tx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97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59779" name="Rectangle 3"/>
          <p:cNvSpPr>
            <a:spLocks noGrp="1" noChangeArrowheads="1"/>
          </p:cNvSpPr>
          <p:nvPr>
            <p:ph type="body" idx="1"/>
          </p:nvPr>
        </p:nvSpPr>
        <p:spPr>
          <a:xfrm>
            <a:off x="685800" y="1524000"/>
            <a:ext cx="8077200" cy="3429000"/>
          </a:xfrm>
        </p:spPr>
        <p:txBody>
          <a:bodyPr/>
          <a:lstStyle/>
          <a:p>
            <a:pPr>
              <a:lnSpc>
                <a:spcPct val="90000"/>
              </a:lnSpc>
            </a:pPr>
            <a:r>
              <a:rPr lang="en-US" altLang="en-US">
                <a:effectLst>
                  <a:outerShdw blurRad="38100" dist="38100" dir="2700000" algn="tl">
                    <a:srgbClr val="000000"/>
                  </a:outerShdw>
                </a:effectLst>
                <a:latin typeface="Arial" charset="0"/>
              </a:rPr>
              <a:t>God sent prophets to speak to the people of Israel.</a:t>
            </a:r>
          </a:p>
          <a:p>
            <a:pPr lvl="1">
              <a:lnSpc>
                <a:spcPct val="90000"/>
              </a:lnSpc>
            </a:pPr>
            <a:r>
              <a:rPr lang="en-US" altLang="en-US">
                <a:solidFill>
                  <a:srgbClr val="FFFF00"/>
                </a:solidFill>
                <a:effectLst>
                  <a:outerShdw blurRad="38100" dist="38100" dir="2700000" algn="tl">
                    <a:srgbClr val="000000"/>
                  </a:outerShdw>
                </a:effectLst>
                <a:latin typeface="Arial" charset="0"/>
              </a:rPr>
              <a:t>Prophet: </a:t>
            </a:r>
            <a:r>
              <a:rPr lang="en-US" altLang="en-US" i="1">
                <a:solidFill>
                  <a:srgbClr val="FFFF00"/>
                </a:solidFill>
                <a:effectLst>
                  <a:outerShdw blurRad="38100" dist="38100" dir="2700000" algn="tl">
                    <a:srgbClr val="000000"/>
                  </a:outerShdw>
                </a:effectLst>
                <a:latin typeface="Arial" charset="0"/>
              </a:rPr>
              <a:t>a spokesman for God</a:t>
            </a:r>
            <a:r>
              <a:rPr lang="en-US" altLang="en-US">
                <a:solidFill>
                  <a:srgbClr val="FFFF00"/>
                </a:solidFill>
                <a:effectLst>
                  <a:outerShdw blurRad="38100" dist="38100" dir="2700000" algn="tl">
                    <a:srgbClr val="000000"/>
                  </a:outerShdw>
                </a:effectLst>
                <a:latin typeface="Arial" charset="0"/>
              </a:rPr>
              <a:t>.</a:t>
            </a:r>
          </a:p>
          <a:p>
            <a:pPr lvl="1">
              <a:lnSpc>
                <a:spcPct val="90000"/>
              </a:lnSpc>
            </a:pPr>
            <a:r>
              <a:rPr lang="en-US" altLang="en-US">
                <a:solidFill>
                  <a:srgbClr val="FFFF00"/>
                </a:solidFill>
                <a:effectLst>
                  <a:outerShdw blurRad="38100" dist="38100" dir="2700000" algn="tl">
                    <a:srgbClr val="000000"/>
                  </a:outerShdw>
                </a:effectLst>
                <a:latin typeface="Arial" charset="0"/>
              </a:rPr>
              <a:t>God would tell the prophets what to speak (Jeremiah 1:9).</a:t>
            </a:r>
          </a:p>
          <a:p>
            <a:pPr lvl="1">
              <a:lnSpc>
                <a:spcPct val="90000"/>
              </a:lnSpc>
            </a:pPr>
            <a:r>
              <a:rPr lang="en-US" altLang="en-US">
                <a:solidFill>
                  <a:srgbClr val="FFFF00"/>
                </a:solidFill>
                <a:effectLst>
                  <a:outerShdw blurRad="38100" dist="38100" dir="2700000" algn="tl">
                    <a:srgbClr val="000000"/>
                  </a:outerShdw>
                </a:effectLst>
                <a:latin typeface="Arial" charset="0"/>
              </a:rPr>
              <a:t>The prophets would speak the word of God to the people and foretell future events.</a:t>
            </a:r>
            <a:endParaRPr lang="en-US" altLang="en-US">
              <a:solidFill>
                <a:schemeClr val="tx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618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61827" name="Rectangle 3"/>
          <p:cNvSpPr>
            <a:spLocks noGrp="1" noChangeArrowheads="1"/>
          </p:cNvSpPr>
          <p:nvPr>
            <p:ph type="body" idx="1"/>
          </p:nvPr>
        </p:nvSpPr>
        <p:spPr>
          <a:xfrm>
            <a:off x="685800" y="1524000"/>
            <a:ext cx="8077200" cy="4419600"/>
          </a:xfrm>
        </p:spPr>
        <p:txBody>
          <a:bodyPr/>
          <a:lstStyle/>
          <a:p>
            <a:pPr>
              <a:lnSpc>
                <a:spcPct val="90000"/>
              </a:lnSpc>
            </a:pPr>
            <a:r>
              <a:rPr lang="en-US" altLang="en-US">
                <a:effectLst>
                  <a:outerShdw blurRad="38100" dist="38100" dir="2700000" algn="tl">
                    <a:srgbClr val="000000"/>
                  </a:outerShdw>
                </a:effectLst>
                <a:latin typeface="Arial" charset="0"/>
              </a:rPr>
              <a:t>God sent prophets to speak to the people of Israel.</a:t>
            </a:r>
          </a:p>
          <a:p>
            <a:pPr lvl="1">
              <a:lnSpc>
                <a:spcPct val="90000"/>
              </a:lnSpc>
            </a:pPr>
            <a:r>
              <a:rPr lang="en-US" altLang="en-US">
                <a:solidFill>
                  <a:srgbClr val="FFFF00"/>
                </a:solidFill>
                <a:effectLst>
                  <a:outerShdw blurRad="38100" dist="38100" dir="2700000" algn="tl">
                    <a:srgbClr val="000000"/>
                  </a:outerShdw>
                </a:effectLst>
                <a:latin typeface="Arial" charset="0"/>
              </a:rPr>
              <a:t>Prophet: </a:t>
            </a:r>
            <a:r>
              <a:rPr lang="en-US" altLang="en-US" i="1">
                <a:solidFill>
                  <a:srgbClr val="FFFF00"/>
                </a:solidFill>
                <a:effectLst>
                  <a:outerShdw blurRad="38100" dist="38100" dir="2700000" algn="tl">
                    <a:srgbClr val="000000"/>
                  </a:outerShdw>
                </a:effectLst>
                <a:latin typeface="Arial" charset="0"/>
              </a:rPr>
              <a:t>a spokesman for God</a:t>
            </a:r>
            <a:r>
              <a:rPr lang="en-US" altLang="en-US">
                <a:solidFill>
                  <a:srgbClr val="FFFF00"/>
                </a:solidFill>
                <a:effectLst>
                  <a:outerShdw blurRad="38100" dist="38100" dir="2700000" algn="tl">
                    <a:srgbClr val="000000"/>
                  </a:outerShdw>
                </a:effectLst>
                <a:latin typeface="Arial" charset="0"/>
              </a:rPr>
              <a:t>.</a:t>
            </a:r>
          </a:p>
          <a:p>
            <a:pPr lvl="1">
              <a:lnSpc>
                <a:spcPct val="90000"/>
              </a:lnSpc>
            </a:pPr>
            <a:r>
              <a:rPr lang="en-US" altLang="en-US">
                <a:solidFill>
                  <a:srgbClr val="FFFF00"/>
                </a:solidFill>
                <a:effectLst>
                  <a:outerShdw blurRad="38100" dist="38100" dir="2700000" algn="tl">
                    <a:srgbClr val="000000"/>
                  </a:outerShdw>
                </a:effectLst>
                <a:latin typeface="Arial" charset="0"/>
              </a:rPr>
              <a:t>God would tell the prophets what to speak (Jeremiah 1:9).</a:t>
            </a:r>
          </a:p>
          <a:p>
            <a:pPr lvl="1">
              <a:lnSpc>
                <a:spcPct val="90000"/>
              </a:lnSpc>
            </a:pPr>
            <a:r>
              <a:rPr lang="en-US" altLang="en-US">
                <a:solidFill>
                  <a:srgbClr val="FFFF00"/>
                </a:solidFill>
                <a:effectLst>
                  <a:outerShdw blurRad="38100" dist="38100" dir="2700000" algn="tl">
                    <a:srgbClr val="000000"/>
                  </a:outerShdw>
                </a:effectLst>
                <a:latin typeface="Arial" charset="0"/>
              </a:rPr>
              <a:t>The prophets would speak the word of God to the people and foretell future events.</a:t>
            </a:r>
          </a:p>
          <a:p>
            <a:pPr lvl="1">
              <a:lnSpc>
                <a:spcPct val="90000"/>
              </a:lnSpc>
            </a:pPr>
            <a:r>
              <a:rPr lang="en-US" altLang="en-US">
                <a:solidFill>
                  <a:srgbClr val="FFFF00"/>
                </a:solidFill>
                <a:effectLst>
                  <a:outerShdw blurRad="38100" dist="38100" dir="2700000" algn="tl">
                    <a:srgbClr val="000000"/>
                  </a:outerShdw>
                </a:effectLst>
                <a:latin typeface="Arial" charset="0"/>
              </a:rPr>
              <a:t>God used the prophets to warn the people to stop sinning and to stop worshiping idols.	</a:t>
            </a:r>
          </a:p>
          <a:p>
            <a:pPr lvl="1">
              <a:buFontTx/>
              <a:buNone/>
            </a:pPr>
            <a:endParaRPr lang="en-US" altLang="en-US">
              <a:solidFill>
                <a:schemeClr val="tx2"/>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334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Tree>
  </p:cSld>
  <p:clrMapOvr>
    <a:masterClrMapping/>
  </p:clrMapOvr>
  <p:timing>
    <p:tnLst>
      <p:par>
        <p:cTn id="1" dur="indefinite" restart="never" nodeType="tmRoot"/>
      </p:par>
    </p:tnLst>
  </p:timing>
</p:sld>
</file>

<file path=ppt/slides/slide11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638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63875"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73410"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273411" name="Text Box 3"/>
          <p:cNvSpPr txBox="1">
            <a:spLocks noChangeArrowheads="1"/>
          </p:cNvSpPr>
          <p:nvPr/>
        </p:nvSpPr>
        <p:spPr bwMode="auto">
          <a:xfrm>
            <a:off x="1219200" y="34290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273412" name="Text Box 4"/>
          <p:cNvSpPr txBox="1">
            <a:spLocks noChangeArrowheads="1"/>
          </p:cNvSpPr>
          <p:nvPr/>
        </p:nvSpPr>
        <p:spPr bwMode="auto">
          <a:xfrm>
            <a:off x="6553200" y="33528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273413" name="AutoShape 5"/>
          <p:cNvSpPr>
            <a:spLocks noChangeArrowheads="1"/>
          </p:cNvSpPr>
          <p:nvPr/>
        </p:nvSpPr>
        <p:spPr bwMode="auto">
          <a:xfrm>
            <a:off x="2133600" y="3352800"/>
            <a:ext cx="4114800" cy="2209800"/>
          </a:xfrm>
          <a:prstGeom prst="irregularSeal2">
            <a:avLst/>
          </a:prstGeom>
          <a:solidFill>
            <a:srgbClr val="FFFF00"/>
          </a:solidFill>
          <a:ln w="9525">
            <a:solidFill>
              <a:schemeClr val="hlink"/>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4400" i="1">
                <a:solidFill>
                  <a:schemeClr val="hlink"/>
                </a:solidFill>
                <a:effectLst>
                  <a:outerShdw blurRad="38100" dist="38100" dir="2700000" algn="tl">
                    <a:srgbClr val="000000"/>
                  </a:outerShdw>
                </a:effectLst>
              </a:rPr>
              <a:t>SIN</a:t>
            </a:r>
            <a:endParaRPr lang="en-US" altLang="en-US"/>
          </a:p>
        </p:txBody>
      </p:sp>
      <p:sp>
        <p:nvSpPr>
          <p:cNvPr id="273414" name="Text Box 6"/>
          <p:cNvSpPr txBox="1">
            <a:spLocks noChangeArrowheads="1"/>
          </p:cNvSpPr>
          <p:nvPr/>
        </p:nvSpPr>
        <p:spPr bwMode="auto">
          <a:xfrm>
            <a:off x="685800" y="2057400"/>
            <a:ext cx="7924800" cy="1371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FontTx/>
              <a:buChar char="•"/>
            </a:pPr>
            <a:r>
              <a:rPr lang="en-US" altLang="en-US" sz="3200"/>
              <a:t>  </a:t>
            </a:r>
            <a:r>
              <a:rPr lang="en-US" altLang="en-US" sz="3200">
                <a:effectLst>
                  <a:outerShdw blurRad="38100" dist="38100" dir="2700000" algn="tl">
                    <a:srgbClr val="000000"/>
                  </a:outerShdw>
                </a:effectLst>
              </a:rPr>
              <a:t>What are the consequences of sin?</a:t>
            </a:r>
          </a:p>
          <a:p>
            <a:pPr lvl="1">
              <a:buFontTx/>
              <a:buChar char="–"/>
            </a:pPr>
            <a:r>
              <a:rPr lang="en-US" altLang="en-US" sz="2800">
                <a:solidFill>
                  <a:srgbClr val="FFFF00"/>
                </a:solidFill>
                <a:effectLst>
                  <a:outerShdw blurRad="38100" dist="38100" dir="2700000" algn="tl">
                    <a:srgbClr val="000000"/>
                  </a:outerShdw>
                </a:effectLst>
              </a:rPr>
              <a:t> Sin separates man from God.</a:t>
            </a:r>
            <a:endParaRPr lang="en-US" altLang="en-US">
              <a:solidFill>
                <a:schemeClr val="accent2"/>
              </a:solidFill>
              <a:effectLst>
                <a:outerShdw blurRad="38100" dist="38100" dir="2700000" algn="tl">
                  <a:srgbClr val="000000"/>
                </a:outerShdw>
              </a:effectLst>
            </a:endParaRPr>
          </a:p>
          <a:p>
            <a:endParaRPr lang="en-US" altLang="en-US">
              <a:effectLst>
                <a:outerShdw blurRad="38100" dist="38100" dir="2700000" algn="tl">
                  <a:srgbClr val="000000"/>
                </a:outerShdw>
              </a:effectLst>
            </a:endParaRPr>
          </a:p>
        </p:txBody>
      </p:sp>
      <p:sp>
        <p:nvSpPr>
          <p:cNvPr id="273415" name="Rectangle 7"/>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12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659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65923"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
        <p:nvSpPr>
          <p:cNvPr id="465924" name="Rectangle 4"/>
          <p:cNvSpPr>
            <a:spLocks noChangeArrowheads="1"/>
          </p:cNvSpPr>
          <p:nvPr/>
        </p:nvSpPr>
        <p:spPr bwMode="auto">
          <a:xfrm>
            <a:off x="1752600" y="2590800"/>
            <a:ext cx="5715000" cy="3581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 LORD your God will raise up for you a Prophet like me from your midst, from your brethren, Him you shall hear”</a:t>
            </a:r>
          </a:p>
          <a:p>
            <a:pPr algn="ctr"/>
            <a:r>
              <a:rPr lang="en-US" altLang="en-US" sz="2800" i="1">
                <a:solidFill>
                  <a:schemeClr val="bg2"/>
                </a:solidFill>
              </a:rPr>
              <a:t> (Deuteronomy 18:15).</a:t>
            </a:r>
          </a:p>
        </p:txBody>
      </p:sp>
    </p:spTree>
  </p:cSld>
  <p:clrMapOvr>
    <a:masterClrMapping/>
  </p:clrMapOvr>
  <p:timing>
    <p:tnLst>
      <p:par>
        <p:cTn id="1" dur="indefinite" restart="never" nodeType="tmRoot"/>
      </p:par>
    </p:tnLst>
  </p:timing>
</p:sld>
</file>

<file path=ppt/slides/slide12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679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67971"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700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70019"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
        <p:nvSpPr>
          <p:cNvPr id="470020" name="Rectangle 4"/>
          <p:cNvSpPr>
            <a:spLocks noChangeArrowheads="1"/>
          </p:cNvSpPr>
          <p:nvPr/>
        </p:nvSpPr>
        <p:spPr bwMode="auto">
          <a:xfrm>
            <a:off x="1752600" y="2590800"/>
            <a:ext cx="5715000" cy="3581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“Therefore the Lord Himself will give you a sign: Behold, the virgin shall conceive and bear a Son, and shall call His name Immanuel”  (Isaiah 7:14).</a:t>
            </a:r>
          </a:p>
        </p:txBody>
      </p:sp>
    </p:spTree>
  </p:cSld>
  <p:clrMapOvr>
    <a:masterClrMapping/>
  </p:clrMapOvr>
  <p:timing>
    <p:tnLst>
      <p:par>
        <p:cTn id="1" dur="indefinite" restart="never" nodeType="tmRoot"/>
      </p:par>
    </p:tnLst>
  </p:timing>
</p:sld>
</file>

<file path=ppt/slides/slide12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355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235523"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375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237571"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
        <p:nvSpPr>
          <p:cNvPr id="237572" name="Rectangle 4"/>
          <p:cNvSpPr>
            <a:spLocks noChangeArrowheads="1"/>
          </p:cNvSpPr>
          <p:nvPr/>
        </p:nvSpPr>
        <p:spPr bwMode="auto">
          <a:xfrm>
            <a:off x="838200" y="2362200"/>
            <a:ext cx="7696200" cy="4343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“For unto us a Child is born, unto us a Son is given; and the government will be upon His shoulder. And His name will be called Wonderful, Counselor, Mighty God, Everlasting Father, Prince of Peace. Of the increase of His government and peace there will be no end, upon the throne of David and over His kingdom, to order it and establish it with judgment and justice from that time forward even forever”  (Isaiah 9:6-7).</a:t>
            </a:r>
          </a:p>
        </p:txBody>
      </p:sp>
    </p:spTree>
  </p:cSld>
  <p:clrMapOvr>
    <a:masterClrMapping/>
  </p:clrMapOvr>
  <p:timing>
    <p:tnLst>
      <p:par>
        <p:cTn id="1" dur="indefinite" restart="never" nodeType="tmRoot"/>
      </p:par>
    </p:tnLst>
  </p:timing>
</p:sld>
</file>

<file path=ppt/slides/slide12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720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72067"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2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457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245763"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
        <p:nvSpPr>
          <p:cNvPr id="245764" name="Rectangle 4"/>
          <p:cNvSpPr>
            <a:spLocks noChangeArrowheads="1"/>
          </p:cNvSpPr>
          <p:nvPr/>
        </p:nvSpPr>
        <p:spPr bwMode="auto">
          <a:xfrm>
            <a:off x="1752600" y="2590800"/>
            <a:ext cx="5715000" cy="3581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“But you, Bethlehem Ephrathah, though you are little among the thousands of Judah, yet out of you shall come forth to Me the One to be ruler in Israel, whose goings forth have been from of old, from everlasting”  (Micah 5:2).</a:t>
            </a:r>
          </a:p>
        </p:txBody>
      </p:sp>
    </p:spTree>
  </p:cSld>
  <p:clrMapOvr>
    <a:masterClrMapping/>
  </p:clrMapOvr>
  <p:timing>
    <p:tnLst>
      <p:par>
        <p:cTn id="1" dur="indefinite" restart="never" nodeType="tmRoot"/>
      </p:par>
    </p:tnLst>
  </p:timing>
</p:sld>
</file>

<file path=ppt/slides/slide1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741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74115"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2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396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239619" name="Rectangle 3"/>
          <p:cNvSpPr>
            <a:spLocks noGrp="1" noChangeArrowheads="1"/>
          </p:cNvSpPr>
          <p:nvPr>
            <p:ph type="body" idx="1"/>
          </p:nvPr>
        </p:nvSpPr>
        <p:spPr>
          <a:xfrm>
            <a:off x="685800" y="1524000"/>
            <a:ext cx="8077200" cy="38100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lvl="1">
              <a:lnSpc>
                <a:spcPct val="80000"/>
              </a:lnSpc>
            </a:pPr>
            <a:r>
              <a:rPr lang="en-US" altLang="en-US">
                <a:solidFill>
                  <a:schemeClr val="tx2"/>
                </a:solidFill>
                <a:effectLst>
                  <a:outerShdw blurRad="38100" dist="38100" dir="2700000" algn="tl">
                    <a:srgbClr val="000000"/>
                  </a:outerShdw>
                </a:effectLst>
                <a:latin typeface="Arial" charset="0"/>
              </a:rPr>
              <a:t>Isaiah 53 gives some of the key details of the life, purpose, and death of the Christ.</a:t>
            </a:r>
          </a:p>
          <a:p>
            <a:pPr lvl="2">
              <a:lnSpc>
                <a:spcPct val="80000"/>
              </a:lnSpc>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2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761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76163" name="Rectangle 3"/>
          <p:cNvSpPr>
            <a:spLocks noGrp="1" noChangeArrowheads="1"/>
          </p:cNvSpPr>
          <p:nvPr>
            <p:ph type="body" idx="1"/>
          </p:nvPr>
        </p:nvSpPr>
        <p:spPr>
          <a:xfrm>
            <a:off x="685800" y="1524000"/>
            <a:ext cx="8077200" cy="38100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lvl="1">
              <a:lnSpc>
                <a:spcPct val="80000"/>
              </a:lnSpc>
            </a:pPr>
            <a:r>
              <a:rPr lang="en-US" altLang="en-US">
                <a:solidFill>
                  <a:schemeClr val="tx2"/>
                </a:solidFill>
                <a:effectLst>
                  <a:outerShdw blurRad="38100" dist="38100" dir="2700000" algn="tl">
                    <a:srgbClr val="000000"/>
                  </a:outerShdw>
                </a:effectLst>
                <a:latin typeface="Arial" charset="0"/>
              </a:rPr>
              <a:t>Isaiah 53 gives some of the key details of the life, purpose, and death of the Christ.</a:t>
            </a:r>
          </a:p>
          <a:p>
            <a:pPr lvl="2">
              <a:lnSpc>
                <a:spcPct val="80000"/>
              </a:lnSpc>
            </a:pPr>
            <a:r>
              <a:rPr lang="en-US" altLang="en-US">
                <a:effectLst>
                  <a:outerShdw blurRad="38100" dist="38100" dir="2700000" algn="tl">
                    <a:srgbClr val="000000"/>
                  </a:outerShdw>
                </a:effectLst>
                <a:latin typeface="Arial" charset="0"/>
              </a:rPr>
              <a:t>He will be rejected (verse 3).</a:t>
            </a:r>
          </a:p>
          <a:p>
            <a:pPr lvl="2">
              <a:lnSpc>
                <a:spcPct val="80000"/>
              </a:lnSpc>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75458"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275459" name="Text Box 3"/>
          <p:cNvSpPr txBox="1">
            <a:spLocks noChangeArrowheads="1"/>
          </p:cNvSpPr>
          <p:nvPr/>
        </p:nvSpPr>
        <p:spPr bwMode="auto">
          <a:xfrm>
            <a:off x="1219200" y="34290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M</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A</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N</a:t>
            </a:r>
            <a:endParaRPr lang="en-US" altLang="en-US">
              <a:effectLst>
                <a:outerShdw blurRad="38100" dist="38100" dir="2700000" algn="tl">
                  <a:srgbClr val="000000"/>
                </a:outerShdw>
              </a:effectLst>
            </a:endParaRPr>
          </a:p>
        </p:txBody>
      </p:sp>
      <p:sp>
        <p:nvSpPr>
          <p:cNvPr id="275460" name="Text Box 4"/>
          <p:cNvSpPr txBox="1">
            <a:spLocks noChangeArrowheads="1"/>
          </p:cNvSpPr>
          <p:nvPr/>
        </p:nvSpPr>
        <p:spPr bwMode="auto">
          <a:xfrm>
            <a:off x="6553200" y="3352800"/>
            <a:ext cx="738188" cy="21018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4400">
                <a:effectLst>
                  <a:outerShdw blurRad="38100" dist="38100" dir="2700000" algn="tl">
                    <a:srgbClr val="000000"/>
                  </a:outerShdw>
                </a:effectLst>
              </a:rPr>
              <a:t>G</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O</a:t>
            </a:r>
            <a:endParaRPr lang="en-US" altLang="en-US">
              <a:effectLst>
                <a:outerShdw blurRad="38100" dist="38100" dir="2700000" algn="tl">
                  <a:srgbClr val="000000"/>
                </a:outerShdw>
              </a:effectLst>
            </a:endParaRPr>
          </a:p>
          <a:p>
            <a:r>
              <a:rPr lang="en-US" altLang="en-US" sz="4400">
                <a:effectLst>
                  <a:outerShdw blurRad="38100" dist="38100" dir="2700000" algn="tl">
                    <a:srgbClr val="000000"/>
                  </a:outerShdw>
                </a:effectLst>
              </a:rPr>
              <a:t>D</a:t>
            </a:r>
            <a:endParaRPr lang="en-US" altLang="en-US">
              <a:effectLst>
                <a:outerShdw blurRad="38100" dist="38100" dir="2700000" algn="tl">
                  <a:srgbClr val="000000"/>
                </a:outerShdw>
              </a:effectLst>
            </a:endParaRPr>
          </a:p>
        </p:txBody>
      </p:sp>
      <p:sp>
        <p:nvSpPr>
          <p:cNvPr id="275461" name="AutoShape 5"/>
          <p:cNvSpPr>
            <a:spLocks noChangeArrowheads="1"/>
          </p:cNvSpPr>
          <p:nvPr/>
        </p:nvSpPr>
        <p:spPr bwMode="auto">
          <a:xfrm>
            <a:off x="2133600" y="3352800"/>
            <a:ext cx="4114800" cy="2209800"/>
          </a:xfrm>
          <a:prstGeom prst="irregularSeal2">
            <a:avLst/>
          </a:prstGeom>
          <a:solidFill>
            <a:srgbClr val="FFFF00"/>
          </a:solidFill>
          <a:ln w="9525">
            <a:solidFill>
              <a:schemeClr val="hlink"/>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lgn="ctr"/>
            <a:r>
              <a:rPr lang="en-US" altLang="en-US" sz="4400" i="1">
                <a:solidFill>
                  <a:schemeClr val="hlink"/>
                </a:solidFill>
                <a:effectLst>
                  <a:outerShdw blurRad="38100" dist="38100" dir="2700000" algn="tl">
                    <a:srgbClr val="000000"/>
                  </a:outerShdw>
                </a:effectLst>
              </a:rPr>
              <a:t>SIN</a:t>
            </a:r>
            <a:endParaRPr lang="en-US" altLang="en-US"/>
          </a:p>
        </p:txBody>
      </p:sp>
      <p:sp>
        <p:nvSpPr>
          <p:cNvPr id="275462" name="Text Box 6"/>
          <p:cNvSpPr txBox="1">
            <a:spLocks noChangeArrowheads="1"/>
          </p:cNvSpPr>
          <p:nvPr/>
        </p:nvSpPr>
        <p:spPr bwMode="auto">
          <a:xfrm>
            <a:off x="1676400" y="5638800"/>
            <a:ext cx="5349875" cy="944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i="1">
                <a:solidFill>
                  <a:srgbClr val="FFFF00"/>
                </a:solidFill>
                <a:effectLst>
                  <a:outerShdw blurRad="38100" dist="38100" dir="2700000" algn="tl">
                    <a:srgbClr val="000000"/>
                  </a:outerShdw>
                </a:effectLst>
              </a:rPr>
              <a:t>This is spiritual death!</a:t>
            </a:r>
            <a:endParaRPr lang="en-US" altLang="en-US" sz="3200">
              <a:solidFill>
                <a:srgbClr val="FFFF00"/>
              </a:solidFill>
              <a:effectLst>
                <a:outerShdw blurRad="38100" dist="38100" dir="2700000" algn="tl">
                  <a:srgbClr val="000000"/>
                </a:outerShdw>
              </a:effectLst>
            </a:endParaRPr>
          </a:p>
          <a:p>
            <a:pPr algn="ctr"/>
            <a:r>
              <a:rPr lang="en-US" altLang="en-US">
                <a:effectLst>
                  <a:outerShdw blurRad="38100" dist="38100" dir="2700000" algn="tl">
                    <a:srgbClr val="000000"/>
                  </a:outerShdw>
                </a:effectLst>
              </a:rPr>
              <a:t>(Ephesians 2:1)</a:t>
            </a:r>
          </a:p>
        </p:txBody>
      </p:sp>
      <p:sp>
        <p:nvSpPr>
          <p:cNvPr id="275463" name="Text Box 7"/>
          <p:cNvSpPr txBox="1">
            <a:spLocks noChangeArrowheads="1"/>
          </p:cNvSpPr>
          <p:nvPr/>
        </p:nvSpPr>
        <p:spPr bwMode="auto">
          <a:xfrm>
            <a:off x="685800" y="2057400"/>
            <a:ext cx="7924800" cy="1371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FontTx/>
              <a:buChar char="•"/>
            </a:pPr>
            <a:r>
              <a:rPr lang="en-US" altLang="en-US" sz="3200"/>
              <a:t>  </a:t>
            </a:r>
            <a:r>
              <a:rPr lang="en-US" altLang="en-US" sz="3200">
                <a:effectLst>
                  <a:outerShdw blurRad="38100" dist="38100" dir="2700000" algn="tl">
                    <a:srgbClr val="000000"/>
                  </a:outerShdw>
                </a:effectLst>
              </a:rPr>
              <a:t>What are the consequences of sin?</a:t>
            </a:r>
          </a:p>
          <a:p>
            <a:pPr lvl="1">
              <a:buFontTx/>
              <a:buChar char="–"/>
            </a:pPr>
            <a:r>
              <a:rPr lang="en-US" altLang="en-US" sz="2800">
                <a:solidFill>
                  <a:srgbClr val="FFFF00"/>
                </a:solidFill>
                <a:effectLst>
                  <a:outerShdw blurRad="38100" dist="38100" dir="2700000" algn="tl">
                    <a:srgbClr val="000000"/>
                  </a:outerShdw>
                </a:effectLst>
              </a:rPr>
              <a:t> Sin separates man from God.</a:t>
            </a:r>
            <a:endParaRPr lang="en-US" altLang="en-US">
              <a:solidFill>
                <a:schemeClr val="accent2"/>
              </a:solidFill>
              <a:effectLst>
                <a:outerShdw blurRad="38100" dist="38100" dir="2700000" algn="tl">
                  <a:srgbClr val="000000"/>
                </a:outerShdw>
              </a:effectLst>
            </a:endParaRPr>
          </a:p>
          <a:p>
            <a:endParaRPr lang="en-US" altLang="en-US">
              <a:effectLst>
                <a:outerShdw blurRad="38100" dist="38100" dir="2700000" algn="tl">
                  <a:srgbClr val="000000"/>
                </a:outerShdw>
              </a:effectLst>
            </a:endParaRPr>
          </a:p>
        </p:txBody>
      </p:sp>
      <p:sp>
        <p:nvSpPr>
          <p:cNvPr id="275464" name="Rectangle 8"/>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13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782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78211" name="Rectangle 3"/>
          <p:cNvSpPr>
            <a:spLocks noGrp="1" noChangeArrowheads="1"/>
          </p:cNvSpPr>
          <p:nvPr>
            <p:ph type="body" idx="1"/>
          </p:nvPr>
        </p:nvSpPr>
        <p:spPr>
          <a:xfrm>
            <a:off x="685800" y="1524000"/>
            <a:ext cx="8077200" cy="38100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lvl="1">
              <a:lnSpc>
                <a:spcPct val="80000"/>
              </a:lnSpc>
            </a:pPr>
            <a:r>
              <a:rPr lang="en-US" altLang="en-US">
                <a:solidFill>
                  <a:schemeClr val="tx2"/>
                </a:solidFill>
                <a:effectLst>
                  <a:outerShdw blurRad="38100" dist="38100" dir="2700000" algn="tl">
                    <a:srgbClr val="000000"/>
                  </a:outerShdw>
                </a:effectLst>
                <a:latin typeface="Arial" charset="0"/>
              </a:rPr>
              <a:t>Isaiah 53 gives some of the key details of the life, purpose, and death of the Christ.</a:t>
            </a:r>
          </a:p>
          <a:p>
            <a:pPr lvl="2">
              <a:lnSpc>
                <a:spcPct val="80000"/>
              </a:lnSpc>
            </a:pPr>
            <a:r>
              <a:rPr lang="en-US" altLang="en-US">
                <a:effectLst>
                  <a:outerShdw blurRad="38100" dist="38100" dir="2700000" algn="tl">
                    <a:srgbClr val="000000"/>
                  </a:outerShdw>
                </a:effectLst>
                <a:latin typeface="Arial" charset="0"/>
              </a:rPr>
              <a:t>He will be rejected (verse 3).</a:t>
            </a:r>
          </a:p>
          <a:p>
            <a:pPr lvl="2">
              <a:lnSpc>
                <a:spcPct val="80000"/>
              </a:lnSpc>
            </a:pPr>
            <a:r>
              <a:rPr lang="en-US" altLang="en-US">
                <a:effectLst>
                  <a:outerShdw blurRad="38100" dist="38100" dir="2700000" algn="tl">
                    <a:srgbClr val="000000"/>
                  </a:outerShdw>
                </a:effectLst>
                <a:latin typeface="Arial" charset="0"/>
              </a:rPr>
              <a:t>He will suffer in order to take away man’s sin (verses 4-6).</a:t>
            </a:r>
          </a:p>
          <a:p>
            <a:pPr lvl="2">
              <a:lnSpc>
                <a:spcPct val="80000"/>
              </a:lnSpc>
              <a:buFontTx/>
              <a:buNone/>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3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802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80259" name="Rectangle 3"/>
          <p:cNvSpPr>
            <a:spLocks noGrp="1" noChangeArrowheads="1"/>
          </p:cNvSpPr>
          <p:nvPr>
            <p:ph type="body" idx="1"/>
          </p:nvPr>
        </p:nvSpPr>
        <p:spPr>
          <a:xfrm>
            <a:off x="685800" y="1524000"/>
            <a:ext cx="8077200" cy="38100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lvl="1">
              <a:lnSpc>
                <a:spcPct val="80000"/>
              </a:lnSpc>
            </a:pPr>
            <a:r>
              <a:rPr lang="en-US" altLang="en-US">
                <a:solidFill>
                  <a:schemeClr val="tx2"/>
                </a:solidFill>
                <a:effectLst>
                  <a:outerShdw blurRad="38100" dist="38100" dir="2700000" algn="tl">
                    <a:srgbClr val="000000"/>
                  </a:outerShdw>
                </a:effectLst>
                <a:latin typeface="Arial" charset="0"/>
              </a:rPr>
              <a:t>Isaiah 53 gives some of the key details of the life, purpose, and death of the Christ.</a:t>
            </a:r>
          </a:p>
          <a:p>
            <a:pPr lvl="2">
              <a:lnSpc>
                <a:spcPct val="80000"/>
              </a:lnSpc>
            </a:pPr>
            <a:r>
              <a:rPr lang="en-US" altLang="en-US">
                <a:effectLst>
                  <a:outerShdw blurRad="38100" dist="38100" dir="2700000" algn="tl">
                    <a:srgbClr val="000000"/>
                  </a:outerShdw>
                </a:effectLst>
                <a:latin typeface="Arial" charset="0"/>
              </a:rPr>
              <a:t>He will be rejected (verse 3).</a:t>
            </a:r>
          </a:p>
          <a:p>
            <a:pPr lvl="2">
              <a:lnSpc>
                <a:spcPct val="80000"/>
              </a:lnSpc>
            </a:pPr>
            <a:r>
              <a:rPr lang="en-US" altLang="en-US">
                <a:effectLst>
                  <a:outerShdw blurRad="38100" dist="38100" dir="2700000" algn="tl">
                    <a:srgbClr val="000000"/>
                  </a:outerShdw>
                </a:effectLst>
                <a:latin typeface="Arial" charset="0"/>
              </a:rPr>
              <a:t>He will suffer in order to take away man’s sin (verses 4-6).</a:t>
            </a:r>
          </a:p>
          <a:p>
            <a:pPr lvl="2">
              <a:lnSpc>
                <a:spcPct val="80000"/>
              </a:lnSpc>
            </a:pPr>
            <a:r>
              <a:rPr lang="en-US" altLang="en-US">
                <a:effectLst>
                  <a:outerShdw blurRad="38100" dist="38100" dir="2700000" algn="tl">
                    <a:srgbClr val="000000"/>
                  </a:outerShdw>
                </a:effectLst>
                <a:latin typeface="Arial" charset="0"/>
              </a:rPr>
              <a:t>He will die for the sins of mankind (verses 7-8).</a:t>
            </a:r>
          </a:p>
          <a:p>
            <a:pPr lvl="2">
              <a:lnSpc>
                <a:spcPct val="80000"/>
              </a:lnSpc>
              <a:buFontTx/>
              <a:buNone/>
            </a:pPr>
            <a:endParaRPr lang="en-US" altLang="en-US">
              <a:effectLst>
                <a:outerShdw blurRad="38100" dist="38100" dir="2700000" algn="tl">
                  <a:srgbClr val="000000"/>
                </a:outerShdw>
              </a:effectLst>
              <a:latin typeface="Arial" charset="0"/>
            </a:endParaRPr>
          </a:p>
          <a:p>
            <a:pPr lvl="2">
              <a:lnSpc>
                <a:spcPct val="80000"/>
              </a:lnSpc>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3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823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82307" name="Rectangle 3"/>
          <p:cNvSpPr>
            <a:spLocks noGrp="1" noChangeArrowheads="1"/>
          </p:cNvSpPr>
          <p:nvPr>
            <p:ph type="body" idx="1"/>
          </p:nvPr>
        </p:nvSpPr>
        <p:spPr>
          <a:xfrm>
            <a:off x="685800" y="1524000"/>
            <a:ext cx="8077200" cy="38100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lvl="1">
              <a:lnSpc>
                <a:spcPct val="80000"/>
              </a:lnSpc>
            </a:pPr>
            <a:r>
              <a:rPr lang="en-US" altLang="en-US">
                <a:solidFill>
                  <a:schemeClr val="tx2"/>
                </a:solidFill>
                <a:effectLst>
                  <a:outerShdw blurRad="38100" dist="38100" dir="2700000" algn="tl">
                    <a:srgbClr val="000000"/>
                  </a:outerShdw>
                </a:effectLst>
                <a:latin typeface="Arial" charset="0"/>
              </a:rPr>
              <a:t>Isaiah 53 gives some of the key details of the life, purpose, and death of the Christ.</a:t>
            </a:r>
          </a:p>
          <a:p>
            <a:pPr lvl="2">
              <a:lnSpc>
                <a:spcPct val="80000"/>
              </a:lnSpc>
            </a:pPr>
            <a:r>
              <a:rPr lang="en-US" altLang="en-US">
                <a:effectLst>
                  <a:outerShdw blurRad="38100" dist="38100" dir="2700000" algn="tl">
                    <a:srgbClr val="000000"/>
                  </a:outerShdw>
                </a:effectLst>
                <a:latin typeface="Arial" charset="0"/>
              </a:rPr>
              <a:t>He will be rejected (verse 3).</a:t>
            </a:r>
          </a:p>
          <a:p>
            <a:pPr lvl="2">
              <a:lnSpc>
                <a:spcPct val="80000"/>
              </a:lnSpc>
            </a:pPr>
            <a:r>
              <a:rPr lang="en-US" altLang="en-US">
                <a:effectLst>
                  <a:outerShdw blurRad="38100" dist="38100" dir="2700000" algn="tl">
                    <a:srgbClr val="000000"/>
                  </a:outerShdw>
                </a:effectLst>
                <a:latin typeface="Arial" charset="0"/>
              </a:rPr>
              <a:t>He will suffer in order to take away man’s sin (verses 4-6).</a:t>
            </a:r>
          </a:p>
          <a:p>
            <a:pPr lvl="2">
              <a:lnSpc>
                <a:spcPct val="80000"/>
              </a:lnSpc>
            </a:pPr>
            <a:r>
              <a:rPr lang="en-US" altLang="en-US">
                <a:effectLst>
                  <a:outerShdw blurRad="38100" dist="38100" dir="2700000" algn="tl">
                    <a:srgbClr val="000000"/>
                  </a:outerShdw>
                </a:effectLst>
                <a:latin typeface="Arial" charset="0"/>
              </a:rPr>
              <a:t>He will die for the sins of mankind (verses 7-8).</a:t>
            </a:r>
          </a:p>
          <a:p>
            <a:pPr lvl="2">
              <a:lnSpc>
                <a:spcPct val="80000"/>
              </a:lnSpc>
            </a:pPr>
            <a:r>
              <a:rPr lang="en-US" altLang="en-US">
                <a:effectLst>
                  <a:outerShdw blurRad="38100" dist="38100" dir="2700000" algn="tl">
                    <a:srgbClr val="000000"/>
                  </a:outerShdw>
                </a:effectLst>
                <a:latin typeface="Arial" charset="0"/>
              </a:rPr>
              <a:t>He will die even though he is innocent (verse 9).</a:t>
            </a:r>
          </a:p>
          <a:p>
            <a:pPr lvl="2">
              <a:lnSpc>
                <a:spcPct val="80000"/>
              </a:lnSpc>
            </a:pP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3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904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90499"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3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437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243715" name="Rectangle 3"/>
          <p:cNvSpPr>
            <a:spLocks noGrp="1" noChangeArrowheads="1"/>
          </p:cNvSpPr>
          <p:nvPr>
            <p:ph type="body" idx="1"/>
          </p:nvPr>
        </p:nvSpPr>
        <p:spPr>
          <a:xfrm>
            <a:off x="685800" y="1524000"/>
            <a:ext cx="8077200" cy="38100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lvl="1">
              <a:lnSpc>
                <a:spcPct val="80000"/>
              </a:lnSpc>
            </a:pPr>
            <a:r>
              <a:rPr lang="en-US" altLang="en-US">
                <a:solidFill>
                  <a:schemeClr val="tx2"/>
                </a:solidFill>
                <a:effectLst>
                  <a:outerShdw blurRad="38100" dist="38100" dir="2700000" algn="tl">
                    <a:srgbClr val="000000"/>
                  </a:outerShdw>
                </a:effectLst>
                <a:latin typeface="Arial" charset="0"/>
              </a:rPr>
              <a:t>Psalm 22 gives some of the key details of the death that Christ would suffer.</a:t>
            </a:r>
          </a:p>
          <a:p>
            <a:pPr lvl="2">
              <a:lnSpc>
                <a:spcPct val="80000"/>
              </a:lnSpc>
              <a:buFontTx/>
              <a:buNone/>
            </a:pPr>
            <a:endParaRPr lang="en-US" altLang="en-US">
              <a:effectLst>
                <a:outerShdw blurRad="38100" dist="38100" dir="2700000" algn="tl">
                  <a:srgbClr val="000000"/>
                </a:outerShdw>
              </a:effectLst>
              <a:latin typeface="Arial" charset="0"/>
            </a:endParaRPr>
          </a:p>
          <a:p>
            <a:pPr lvl="2">
              <a:lnSpc>
                <a:spcPct val="80000"/>
              </a:lnSpc>
            </a:pPr>
            <a:endParaRPr lang="en-US" altLang="en-US">
              <a:solidFill>
                <a:schemeClr val="accent2"/>
              </a:solidFill>
              <a:latin typeface="Arial" charset="0"/>
            </a:endParaRPr>
          </a:p>
        </p:txBody>
      </p:sp>
    </p:spTree>
  </p:cSld>
  <p:clrMapOvr>
    <a:masterClrMapping/>
  </p:clrMapOvr>
  <p:timing>
    <p:tnLst>
      <p:par>
        <p:cTn id="1" dur="indefinite" restart="never" nodeType="tmRoot"/>
      </p:par>
    </p:tnLst>
  </p:timing>
</p:sld>
</file>

<file path=ppt/slides/slide13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925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92547" name="Rectangle 3"/>
          <p:cNvSpPr>
            <a:spLocks noGrp="1" noChangeArrowheads="1"/>
          </p:cNvSpPr>
          <p:nvPr>
            <p:ph type="body" idx="1"/>
          </p:nvPr>
        </p:nvSpPr>
        <p:spPr>
          <a:xfrm>
            <a:off x="685800" y="1524000"/>
            <a:ext cx="8077200" cy="38100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lvl="1">
              <a:lnSpc>
                <a:spcPct val="80000"/>
              </a:lnSpc>
            </a:pPr>
            <a:r>
              <a:rPr lang="en-US" altLang="en-US">
                <a:solidFill>
                  <a:schemeClr val="tx2"/>
                </a:solidFill>
                <a:effectLst>
                  <a:outerShdw blurRad="38100" dist="38100" dir="2700000" algn="tl">
                    <a:srgbClr val="000000"/>
                  </a:outerShdw>
                </a:effectLst>
                <a:latin typeface="Arial" charset="0"/>
              </a:rPr>
              <a:t>Psalm 22 gives some of the key details of the death that Christ would suffer.</a:t>
            </a:r>
          </a:p>
          <a:p>
            <a:pPr lvl="2">
              <a:lnSpc>
                <a:spcPct val="80000"/>
              </a:lnSpc>
            </a:pPr>
            <a:r>
              <a:rPr lang="en-US" altLang="en-US">
                <a:effectLst>
                  <a:outerShdw blurRad="38100" dist="38100" dir="2700000" algn="tl">
                    <a:srgbClr val="000000"/>
                  </a:outerShdw>
                </a:effectLst>
                <a:latin typeface="Arial" charset="0"/>
              </a:rPr>
              <a:t>He will be rejected and mocked (verses 6-8).</a:t>
            </a:r>
          </a:p>
          <a:p>
            <a:pPr lvl="2">
              <a:lnSpc>
                <a:spcPct val="80000"/>
              </a:lnSpc>
              <a:buFontTx/>
              <a:buNone/>
            </a:pPr>
            <a:endParaRPr lang="en-US" altLang="en-US">
              <a:effectLst>
                <a:outerShdw blurRad="38100" dist="38100" dir="2700000" algn="tl">
                  <a:srgbClr val="000000"/>
                </a:outerShdw>
              </a:effectLst>
              <a:latin typeface="Arial" charset="0"/>
            </a:endParaRPr>
          </a:p>
          <a:p>
            <a:pPr lvl="2">
              <a:lnSpc>
                <a:spcPct val="80000"/>
              </a:lnSpc>
            </a:pPr>
            <a:endParaRPr lang="en-US" altLang="en-US">
              <a:solidFill>
                <a:schemeClr val="accent2"/>
              </a:solidFill>
              <a:latin typeface="Arial" charset="0"/>
            </a:endParaRPr>
          </a:p>
        </p:txBody>
      </p:sp>
    </p:spTree>
  </p:cSld>
  <p:clrMapOvr>
    <a:masterClrMapping/>
  </p:clrMapOvr>
  <p:timing>
    <p:tnLst>
      <p:par>
        <p:cTn id="1" dur="indefinite" restart="never" nodeType="tmRoot"/>
      </p:par>
    </p:tnLst>
  </p:timing>
</p:sld>
</file>

<file path=ppt/slides/slide1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945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94595" name="Rectangle 3"/>
          <p:cNvSpPr>
            <a:spLocks noGrp="1" noChangeArrowheads="1"/>
          </p:cNvSpPr>
          <p:nvPr>
            <p:ph type="body" idx="1"/>
          </p:nvPr>
        </p:nvSpPr>
        <p:spPr>
          <a:xfrm>
            <a:off x="685800" y="1524000"/>
            <a:ext cx="8077200" cy="38100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lvl="1">
              <a:lnSpc>
                <a:spcPct val="80000"/>
              </a:lnSpc>
            </a:pPr>
            <a:r>
              <a:rPr lang="en-US" altLang="en-US">
                <a:solidFill>
                  <a:schemeClr val="tx2"/>
                </a:solidFill>
                <a:effectLst>
                  <a:outerShdw blurRad="38100" dist="38100" dir="2700000" algn="tl">
                    <a:srgbClr val="000000"/>
                  </a:outerShdw>
                </a:effectLst>
                <a:latin typeface="Arial" charset="0"/>
              </a:rPr>
              <a:t>Psalm 22 gives some of the key details of the death that Christ would suffer.</a:t>
            </a:r>
          </a:p>
          <a:p>
            <a:pPr lvl="2">
              <a:lnSpc>
                <a:spcPct val="80000"/>
              </a:lnSpc>
            </a:pPr>
            <a:r>
              <a:rPr lang="en-US" altLang="en-US">
                <a:effectLst>
                  <a:outerShdw blurRad="38100" dist="38100" dir="2700000" algn="tl">
                    <a:srgbClr val="000000"/>
                  </a:outerShdw>
                </a:effectLst>
                <a:latin typeface="Arial" charset="0"/>
              </a:rPr>
              <a:t>He will be rejected and mocked (verses 6-8).</a:t>
            </a:r>
          </a:p>
          <a:p>
            <a:pPr lvl="2">
              <a:lnSpc>
                <a:spcPct val="80000"/>
              </a:lnSpc>
            </a:pPr>
            <a:r>
              <a:rPr lang="en-US" altLang="en-US">
                <a:effectLst>
                  <a:outerShdw blurRad="38100" dist="38100" dir="2700000" algn="tl">
                    <a:srgbClr val="000000"/>
                  </a:outerShdw>
                </a:effectLst>
                <a:latin typeface="Arial" charset="0"/>
              </a:rPr>
              <a:t>He will undergo terrible physical suffering (verses 14-15).</a:t>
            </a:r>
          </a:p>
          <a:p>
            <a:pPr lvl="2">
              <a:lnSpc>
                <a:spcPct val="80000"/>
              </a:lnSpc>
              <a:buFontTx/>
              <a:buNone/>
            </a:pPr>
            <a:endParaRPr lang="en-US" altLang="en-US">
              <a:effectLst>
                <a:outerShdw blurRad="38100" dist="38100" dir="2700000" algn="tl">
                  <a:srgbClr val="000000"/>
                </a:outerShdw>
              </a:effectLst>
              <a:latin typeface="Arial" charset="0"/>
            </a:endParaRPr>
          </a:p>
          <a:p>
            <a:pPr lvl="2">
              <a:lnSpc>
                <a:spcPct val="80000"/>
              </a:lnSpc>
            </a:pPr>
            <a:endParaRPr lang="en-US" altLang="en-US">
              <a:solidFill>
                <a:schemeClr val="accent2"/>
              </a:solidFill>
              <a:latin typeface="Arial" charset="0"/>
            </a:endParaRPr>
          </a:p>
        </p:txBody>
      </p:sp>
    </p:spTree>
  </p:cSld>
  <p:clrMapOvr>
    <a:masterClrMapping/>
  </p:clrMapOvr>
  <p:timing>
    <p:tnLst>
      <p:par>
        <p:cTn id="1" dur="indefinite" restart="never" nodeType="tmRoot"/>
      </p:par>
    </p:tnLst>
  </p:timing>
</p:sld>
</file>

<file path=ppt/slides/slide13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966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96643" name="Rectangle 3"/>
          <p:cNvSpPr>
            <a:spLocks noGrp="1" noChangeArrowheads="1"/>
          </p:cNvSpPr>
          <p:nvPr>
            <p:ph type="body" idx="1"/>
          </p:nvPr>
        </p:nvSpPr>
        <p:spPr>
          <a:xfrm>
            <a:off x="685800" y="1524000"/>
            <a:ext cx="8077200" cy="38100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lvl="1">
              <a:lnSpc>
                <a:spcPct val="80000"/>
              </a:lnSpc>
            </a:pPr>
            <a:r>
              <a:rPr lang="en-US" altLang="en-US">
                <a:solidFill>
                  <a:schemeClr val="tx2"/>
                </a:solidFill>
                <a:effectLst>
                  <a:outerShdw blurRad="38100" dist="38100" dir="2700000" algn="tl">
                    <a:srgbClr val="000000"/>
                  </a:outerShdw>
                </a:effectLst>
                <a:latin typeface="Arial" charset="0"/>
              </a:rPr>
              <a:t>Psalm 22 gives some of the key details of the death that Christ would suffer.</a:t>
            </a:r>
          </a:p>
          <a:p>
            <a:pPr lvl="2">
              <a:lnSpc>
                <a:spcPct val="80000"/>
              </a:lnSpc>
            </a:pPr>
            <a:r>
              <a:rPr lang="en-US" altLang="en-US">
                <a:effectLst>
                  <a:outerShdw blurRad="38100" dist="38100" dir="2700000" algn="tl">
                    <a:srgbClr val="000000"/>
                  </a:outerShdw>
                </a:effectLst>
                <a:latin typeface="Arial" charset="0"/>
              </a:rPr>
              <a:t>He will be rejected and mocked (verses 6-8).</a:t>
            </a:r>
          </a:p>
          <a:p>
            <a:pPr lvl="2">
              <a:lnSpc>
                <a:spcPct val="80000"/>
              </a:lnSpc>
            </a:pPr>
            <a:r>
              <a:rPr lang="en-US" altLang="en-US">
                <a:effectLst>
                  <a:outerShdw blurRad="38100" dist="38100" dir="2700000" algn="tl">
                    <a:srgbClr val="000000"/>
                  </a:outerShdw>
                </a:effectLst>
                <a:latin typeface="Arial" charset="0"/>
              </a:rPr>
              <a:t>He will undergo terrible physical suffering (verses 14-15).</a:t>
            </a:r>
          </a:p>
          <a:p>
            <a:pPr lvl="2">
              <a:lnSpc>
                <a:spcPct val="80000"/>
              </a:lnSpc>
            </a:pPr>
            <a:r>
              <a:rPr lang="en-US" altLang="en-US">
                <a:effectLst>
                  <a:outerShdw blurRad="38100" dist="38100" dir="2700000" algn="tl">
                    <a:srgbClr val="000000"/>
                  </a:outerShdw>
                </a:effectLst>
                <a:latin typeface="Arial" charset="0"/>
              </a:rPr>
              <a:t>His hands and feet will be pierced (verse 16).</a:t>
            </a:r>
          </a:p>
          <a:p>
            <a:pPr lvl="2">
              <a:lnSpc>
                <a:spcPct val="80000"/>
              </a:lnSpc>
            </a:pPr>
            <a:endParaRPr lang="en-US" altLang="en-US">
              <a:effectLst>
                <a:outerShdw blurRad="38100" dist="38100" dir="2700000" algn="tl">
                  <a:srgbClr val="000000"/>
                </a:outerShdw>
              </a:effectLst>
              <a:latin typeface="Arial" charset="0"/>
            </a:endParaRPr>
          </a:p>
          <a:p>
            <a:pPr lvl="2">
              <a:lnSpc>
                <a:spcPct val="80000"/>
              </a:lnSpc>
            </a:pPr>
            <a:endParaRPr lang="en-US" altLang="en-US">
              <a:solidFill>
                <a:schemeClr val="accent2"/>
              </a:solidFill>
              <a:latin typeface="Arial" charset="0"/>
            </a:endParaRPr>
          </a:p>
        </p:txBody>
      </p:sp>
    </p:spTree>
  </p:cSld>
  <p:clrMapOvr>
    <a:masterClrMapping/>
  </p:clrMapOvr>
  <p:timing>
    <p:tnLst>
      <p:par>
        <p:cTn id="1" dur="indefinite" restart="never" nodeType="tmRoot"/>
      </p:par>
    </p:tnLst>
  </p:timing>
</p:sld>
</file>

<file path=ppt/slides/slide13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986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498691"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3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478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247811"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
        <p:nvSpPr>
          <p:cNvPr id="247812" name="Rectangle 4"/>
          <p:cNvSpPr>
            <a:spLocks noChangeArrowheads="1"/>
          </p:cNvSpPr>
          <p:nvPr/>
        </p:nvSpPr>
        <p:spPr bwMode="auto">
          <a:xfrm>
            <a:off x="1219200" y="2590800"/>
            <a:ext cx="6553200" cy="38100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“And I will pour on the house of David and on the inhabitants of Jerusalem the Spirit of grace and supplication; then they will look on Me whom they have pierced; they will mourn for Him as one mourns for his only son, and grieve for Him as one grieves for a firstborn”  (Zechariah 12:10).</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77506"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Tree>
  </p:cSld>
  <p:clrMapOvr>
    <a:masterClrMapping/>
  </p:clrMapOvr>
  <p:timing>
    <p:tnLst>
      <p:par>
        <p:cTn id="1" dur="indefinite" restart="never" nodeType="tmRoot"/>
      </p:par>
    </p:tnLst>
  </p:timing>
</p:sld>
</file>

<file path=ppt/slides/slide1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007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00739"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4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498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249859"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
        <p:nvSpPr>
          <p:cNvPr id="249860" name="Rectangle 4"/>
          <p:cNvSpPr>
            <a:spLocks noChangeArrowheads="1"/>
          </p:cNvSpPr>
          <p:nvPr/>
        </p:nvSpPr>
        <p:spPr bwMode="auto">
          <a:xfrm>
            <a:off x="1219200" y="2743200"/>
            <a:ext cx="6553200" cy="32766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“Therefore my heart is glad, and my glory rejoices; my flesh also will rest in hope. For You will not leave my soul in Sheol, nor will You allow Your Holy One to see corruption”  (Psalm 16:9-10).</a:t>
            </a:r>
          </a:p>
        </p:txBody>
      </p:sp>
    </p:spTree>
  </p:cSld>
  <p:clrMapOvr>
    <a:masterClrMapping/>
  </p:clrMapOvr>
  <p:timing>
    <p:tnLst>
      <p:par>
        <p:cTn id="1" dur="indefinite" restart="never" nodeType="tmRoot"/>
      </p:par>
    </p:tnLst>
  </p:timing>
</p:sld>
</file>

<file path=ppt/slides/slide14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027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02787" name="Rectangle 3"/>
          <p:cNvSpPr>
            <a:spLocks noGrp="1" noChangeArrowheads="1"/>
          </p:cNvSpPr>
          <p:nvPr>
            <p:ph type="body" idx="1"/>
          </p:nvPr>
        </p:nvSpPr>
        <p:spPr>
          <a:xfrm>
            <a:off x="685800" y="1524000"/>
            <a:ext cx="8077200" cy="8382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4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519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251907" name="Rectangle 3"/>
          <p:cNvSpPr>
            <a:spLocks noGrp="1" noChangeArrowheads="1"/>
          </p:cNvSpPr>
          <p:nvPr>
            <p:ph type="body" idx="1"/>
          </p:nvPr>
        </p:nvSpPr>
        <p:spPr>
          <a:xfrm>
            <a:off x="685800" y="1524000"/>
            <a:ext cx="8077200" cy="28956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a:p>
            <a:pPr>
              <a:lnSpc>
                <a:spcPct val="80000"/>
              </a:lnSpc>
              <a:buFontTx/>
              <a:buNone/>
            </a:pPr>
            <a:endParaRPr lang="en-US" altLang="en-US" i="1">
              <a:solidFill>
                <a:srgbClr val="FFFF00"/>
              </a:solidFill>
              <a:effectLst>
                <a:outerShdw blurRad="38100" dist="38100" dir="2700000" algn="tl">
                  <a:srgbClr val="000000"/>
                </a:outerShdw>
              </a:effectLst>
              <a:latin typeface="Arial" charset="0"/>
            </a:endParaRPr>
          </a:p>
          <a:p>
            <a:pPr>
              <a:lnSpc>
                <a:spcPct val="80000"/>
              </a:lnSpc>
              <a:buFontTx/>
              <a:buNone/>
            </a:pPr>
            <a:r>
              <a:rPr lang="en-US" altLang="en-US" i="1">
                <a:solidFill>
                  <a:srgbClr val="FFFF00"/>
                </a:solidFill>
                <a:effectLst>
                  <a:outerShdw blurRad="38100" dist="38100" dir="2700000" algn="tl">
                    <a:srgbClr val="000000"/>
                  </a:outerShdw>
                </a:effectLst>
                <a:latin typeface="Arial" charset="0"/>
              </a:rPr>
              <a:t>The people should have known what Jesus would be like long before he came!</a:t>
            </a:r>
          </a:p>
        </p:txBody>
      </p:sp>
    </p:spTree>
  </p:cSld>
  <p:clrMapOvr>
    <a:masterClrMapping/>
  </p:clrMapOvr>
  <p:timing>
    <p:tnLst>
      <p:par>
        <p:cTn id="1" dur="indefinite" restart="never" nodeType="tmRoot"/>
      </p:par>
    </p:tnLst>
  </p:timing>
</p:sld>
</file>

<file path=ppt/slides/slide14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089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08931" name="Rectangle 3"/>
          <p:cNvSpPr>
            <a:spLocks noGrp="1" noChangeArrowheads="1"/>
          </p:cNvSpPr>
          <p:nvPr>
            <p:ph type="body" idx="1"/>
          </p:nvPr>
        </p:nvSpPr>
        <p:spPr>
          <a:xfrm>
            <a:off x="685800" y="1524000"/>
            <a:ext cx="8077200" cy="990600"/>
          </a:xfrm>
        </p:spPr>
        <p:txBody>
          <a:bodyPr/>
          <a:lstStyle/>
          <a:p>
            <a:pPr>
              <a:lnSpc>
                <a:spcPct val="80000"/>
              </a:lnSpc>
            </a:pPr>
            <a:r>
              <a:rPr lang="en-US" altLang="en-US">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4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253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25315" name="Rectangle 3"/>
          <p:cNvSpPr>
            <a:spLocks noGrp="1" noChangeArrowheads="1"/>
          </p:cNvSpPr>
          <p:nvPr>
            <p:ph type="body" idx="1"/>
          </p:nvPr>
        </p:nvSpPr>
        <p:spPr>
          <a:xfrm>
            <a:off x="685800" y="1524000"/>
            <a:ext cx="8077200" cy="990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p:txBody>
      </p:sp>
    </p:spTree>
  </p:cSld>
  <p:clrMapOvr>
    <a:masterClrMapping/>
  </p:clrMapOvr>
  <p:timing>
    <p:tnLst>
      <p:par>
        <p:cTn id="1" dur="indefinite" restart="never" nodeType="tmRoot"/>
      </p:par>
    </p:tnLst>
  </p:timing>
</p:sld>
</file>

<file path=ppt/slides/slide14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068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06883" name="Rectangle 3"/>
          <p:cNvSpPr>
            <a:spLocks noGrp="1" noChangeArrowheads="1"/>
          </p:cNvSpPr>
          <p:nvPr>
            <p:ph type="body" idx="1"/>
          </p:nvPr>
        </p:nvSpPr>
        <p:spPr>
          <a:xfrm>
            <a:off x="685800" y="1524000"/>
            <a:ext cx="8077200" cy="2133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effectLst>
                  <a:outerShdw blurRad="38100" dist="38100" dir="2700000" algn="tl">
                    <a:srgbClr val="000000"/>
                  </a:outerShdw>
                </a:effectLst>
                <a:latin typeface="Arial" charset="0"/>
              </a:rPr>
              <a:t>But most of the people of Israel did not listen to the prophets.</a:t>
            </a:r>
          </a:p>
        </p:txBody>
      </p:sp>
    </p:spTree>
  </p:cSld>
  <p:clrMapOvr>
    <a:masterClrMapping/>
  </p:clrMapOvr>
  <p:timing>
    <p:tnLst>
      <p:par>
        <p:cTn id="1" dur="indefinite" restart="never" nodeType="tmRoot"/>
      </p:par>
    </p:tnLst>
  </p:timing>
</p:sld>
</file>

<file path=ppt/slides/slide14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048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04835" name="Rectangle 3"/>
          <p:cNvSpPr>
            <a:spLocks noGrp="1" noChangeArrowheads="1"/>
          </p:cNvSpPr>
          <p:nvPr>
            <p:ph type="body" idx="1"/>
          </p:nvPr>
        </p:nvSpPr>
        <p:spPr>
          <a:xfrm>
            <a:off x="685800" y="1524000"/>
            <a:ext cx="8077200" cy="2133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p:txBody>
      </p:sp>
    </p:spTree>
  </p:cSld>
  <p:clrMapOvr>
    <a:masterClrMapping/>
  </p:clrMapOvr>
  <p:timing>
    <p:tnLst>
      <p:par>
        <p:cTn id="1" dur="indefinite" restart="never" nodeType="tmRoot"/>
      </p:par>
    </p:tnLst>
  </p:timing>
</p:sld>
</file>

<file path=ppt/slides/slide14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09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10979" name="Rectangle 3"/>
          <p:cNvSpPr>
            <a:spLocks noGrp="1" noChangeArrowheads="1"/>
          </p:cNvSpPr>
          <p:nvPr>
            <p:ph type="body" idx="1"/>
          </p:nvPr>
        </p:nvSpPr>
        <p:spPr>
          <a:xfrm>
            <a:off x="685800" y="1524000"/>
            <a:ext cx="8077200" cy="3657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effectLst>
                  <a:outerShdw blurRad="38100" dist="38100" dir="2700000" algn="tl">
                    <a:srgbClr val="000000"/>
                  </a:outerShdw>
                </a:effectLst>
                <a:latin typeface="Arial" charset="0"/>
              </a:rPr>
              <a:t>God caused other nations to conquer Israel to punish them for their disobedience.</a:t>
            </a:r>
          </a:p>
        </p:txBody>
      </p:sp>
    </p:spTree>
  </p:cSld>
  <p:clrMapOvr>
    <a:masterClrMapping/>
  </p:clrMapOvr>
  <p:timing>
    <p:tnLst>
      <p:par>
        <p:cTn id="1" dur="indefinite" restart="never" nodeType="tmRoot"/>
      </p:par>
    </p:tnLst>
  </p:timing>
</p:sld>
</file>

<file path=ppt/slides/slide14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50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15075" name="Rectangle 3"/>
          <p:cNvSpPr>
            <a:spLocks noGrp="1" noChangeArrowheads="1"/>
          </p:cNvSpPr>
          <p:nvPr>
            <p:ph type="body" idx="1"/>
          </p:nvPr>
        </p:nvSpPr>
        <p:spPr>
          <a:xfrm>
            <a:off x="685800" y="1524000"/>
            <a:ext cx="8077200" cy="3657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79554"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279555" name="Rectangle 3"/>
          <p:cNvSpPr>
            <a:spLocks noGrp="1" noChangeArrowheads="1"/>
          </p:cNvSpPr>
          <p:nvPr>
            <p:ph type="body" idx="1"/>
          </p:nvPr>
        </p:nvSpPr>
        <p:spPr>
          <a:xfrm>
            <a:off x="685800" y="1524000"/>
            <a:ext cx="8077200" cy="15240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buFontTx/>
              <a:buNone/>
            </a:pPr>
            <a:endParaRPr lang="en-US" altLang="en-US" sz="3000">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71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17123" name="Rectangle 3"/>
          <p:cNvSpPr>
            <a:spLocks noGrp="1" noChangeArrowheads="1"/>
          </p:cNvSpPr>
          <p:nvPr>
            <p:ph type="body" idx="1"/>
          </p:nvPr>
        </p:nvSpPr>
        <p:spPr>
          <a:xfrm>
            <a:off x="685800" y="1524000"/>
            <a:ext cx="8077200" cy="4800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a:p>
            <a:pPr>
              <a:lnSpc>
                <a:spcPct val="80000"/>
              </a:lnSpc>
            </a:pPr>
            <a:r>
              <a:rPr lang="en-US" altLang="en-US">
                <a:effectLst>
                  <a:outerShdw blurRad="38100" dist="38100" dir="2700000" algn="tl">
                    <a:srgbClr val="000000"/>
                  </a:outerShdw>
                </a:effectLst>
                <a:latin typeface="Arial" charset="0"/>
              </a:rPr>
              <a:t>But God preserved a small number of the people of Israel in order to keep the promise that he made to Abraham.</a:t>
            </a:r>
          </a:p>
        </p:txBody>
      </p:sp>
    </p:spTree>
  </p:cSld>
  <p:clrMapOvr>
    <a:masterClrMapping/>
  </p:clrMapOvr>
  <p:timing>
    <p:tnLst>
      <p:par>
        <p:cTn id="1" dur="indefinite" restart="never" nodeType="tmRoot"/>
      </p:par>
    </p:tnLst>
  </p:timing>
</p:sld>
</file>

<file path=ppt/slides/slide15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212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21219" name="Rectangle 3"/>
          <p:cNvSpPr>
            <a:spLocks noGrp="1" noChangeArrowheads="1"/>
          </p:cNvSpPr>
          <p:nvPr>
            <p:ph type="body" idx="1"/>
          </p:nvPr>
        </p:nvSpPr>
        <p:spPr>
          <a:xfrm>
            <a:off x="685800" y="1524000"/>
            <a:ext cx="8077200" cy="48006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a:p>
            <a:pPr>
              <a:lnSpc>
                <a:spcPct val="80000"/>
              </a:lnSpc>
            </a:pPr>
            <a:r>
              <a:rPr lang="en-US" altLang="en-US">
                <a:solidFill>
                  <a:srgbClr val="FFFF00"/>
                </a:solidFill>
                <a:effectLst>
                  <a:outerShdw blurRad="38100" dist="38100" dir="2700000" algn="tl">
                    <a:srgbClr val="000000"/>
                  </a:outerShdw>
                </a:effectLst>
                <a:latin typeface="Arial" charset="0"/>
              </a:rPr>
              <a:t>But God preserved a small number of the people of Israel in order to keep the promise that he made to Abraham.</a:t>
            </a:r>
          </a:p>
        </p:txBody>
      </p:sp>
    </p:spTree>
  </p:cSld>
  <p:clrMapOvr>
    <a:masterClrMapping/>
  </p:clrMapOvr>
  <p:timing>
    <p:tnLst>
      <p:par>
        <p:cTn id="1" dur="indefinite" restart="never" nodeType="tmRoot"/>
      </p:par>
    </p:tnLst>
  </p:timing>
</p:sld>
</file>

<file path=ppt/slides/slide15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91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19171" name="Rectangle 3"/>
          <p:cNvSpPr>
            <a:spLocks noGrp="1" noChangeArrowheads="1"/>
          </p:cNvSpPr>
          <p:nvPr>
            <p:ph type="body" idx="1"/>
          </p:nvPr>
        </p:nvSpPr>
        <p:spPr>
          <a:xfrm>
            <a:off x="685800" y="1524000"/>
            <a:ext cx="8077200" cy="53340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a:p>
            <a:pPr>
              <a:lnSpc>
                <a:spcPct val="80000"/>
              </a:lnSpc>
            </a:pPr>
            <a:r>
              <a:rPr lang="en-US" altLang="en-US">
                <a:solidFill>
                  <a:srgbClr val="FFFF00"/>
                </a:solidFill>
                <a:effectLst>
                  <a:outerShdw blurRad="38100" dist="38100" dir="2700000" algn="tl">
                    <a:srgbClr val="000000"/>
                  </a:outerShdw>
                </a:effectLst>
                <a:latin typeface="Arial" charset="0"/>
              </a:rPr>
              <a:t>But God preserved a small number of the people of Israel in order to keep the promise that he made to Abraham.</a:t>
            </a:r>
          </a:p>
          <a:p>
            <a:pPr>
              <a:lnSpc>
                <a:spcPct val="80000"/>
              </a:lnSpc>
            </a:pPr>
            <a:r>
              <a:rPr lang="en-US" altLang="en-US">
                <a:effectLst>
                  <a:outerShdw blurRad="38100" dist="38100" dir="2700000" algn="tl">
                    <a:srgbClr val="000000"/>
                  </a:outerShdw>
                </a:effectLst>
                <a:latin typeface="Arial" charset="0"/>
              </a:rPr>
              <a:t>The third promise would be fulfilled with the coming of Jesus!</a:t>
            </a: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5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30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Prophets Of Israel</a:t>
            </a:r>
            <a:endParaRPr lang="en-US" altLang="en-US" sz="4800"/>
          </a:p>
        </p:txBody>
      </p:sp>
      <p:sp>
        <p:nvSpPr>
          <p:cNvPr id="513027" name="Rectangle 3"/>
          <p:cNvSpPr>
            <a:spLocks noGrp="1" noChangeArrowheads="1"/>
          </p:cNvSpPr>
          <p:nvPr>
            <p:ph type="body" idx="1"/>
          </p:nvPr>
        </p:nvSpPr>
        <p:spPr>
          <a:xfrm>
            <a:off x="685800" y="1524000"/>
            <a:ext cx="8077200" cy="5334000"/>
          </a:xfrm>
        </p:spPr>
        <p:txBody>
          <a:bodyPr/>
          <a:lstStyle/>
          <a:p>
            <a:pPr>
              <a:lnSpc>
                <a:spcPct val="80000"/>
              </a:lnSpc>
            </a:pPr>
            <a:r>
              <a:rPr lang="en-US" altLang="en-US">
                <a:solidFill>
                  <a:srgbClr val="FFFF00"/>
                </a:solidFill>
                <a:effectLst>
                  <a:outerShdw blurRad="38100" dist="38100" dir="2700000" algn="tl">
                    <a:srgbClr val="000000"/>
                  </a:outerShdw>
                </a:effectLst>
                <a:latin typeface="Arial" charset="0"/>
              </a:rPr>
              <a:t>The prophets spoke of the coming of Christ.</a:t>
            </a:r>
          </a:p>
          <a:p>
            <a:pPr>
              <a:lnSpc>
                <a:spcPct val="80000"/>
              </a:lnSpc>
            </a:pPr>
            <a:r>
              <a:rPr lang="en-US" altLang="en-US">
                <a:solidFill>
                  <a:srgbClr val="FFFF00"/>
                </a:solidFill>
                <a:effectLst>
                  <a:outerShdw blurRad="38100" dist="38100" dir="2700000" algn="tl">
                    <a:srgbClr val="000000"/>
                  </a:outerShdw>
                </a:effectLst>
                <a:latin typeface="Arial" charset="0"/>
              </a:rPr>
              <a:t>But most of the people of Israel did not listen to the prophets.</a:t>
            </a:r>
          </a:p>
          <a:p>
            <a:pPr>
              <a:lnSpc>
                <a:spcPct val="80000"/>
              </a:lnSpc>
            </a:pPr>
            <a:r>
              <a:rPr lang="en-US" altLang="en-US">
                <a:solidFill>
                  <a:srgbClr val="FFFF00"/>
                </a:solidFill>
                <a:effectLst>
                  <a:outerShdw blurRad="38100" dist="38100" dir="2700000" algn="tl">
                    <a:srgbClr val="000000"/>
                  </a:outerShdw>
                </a:effectLst>
                <a:latin typeface="Arial" charset="0"/>
              </a:rPr>
              <a:t>God caused other nations to conquer Israel to punish them for their disobedience.</a:t>
            </a:r>
          </a:p>
          <a:p>
            <a:pPr>
              <a:lnSpc>
                <a:spcPct val="80000"/>
              </a:lnSpc>
            </a:pPr>
            <a:r>
              <a:rPr lang="en-US" altLang="en-US">
                <a:solidFill>
                  <a:srgbClr val="FFFF00"/>
                </a:solidFill>
                <a:effectLst>
                  <a:outerShdw blurRad="38100" dist="38100" dir="2700000" algn="tl">
                    <a:srgbClr val="000000"/>
                  </a:outerShdw>
                </a:effectLst>
                <a:latin typeface="Arial" charset="0"/>
              </a:rPr>
              <a:t>But God preserved a small number of the people of Israel in order to keep the promise that he made to Abraham.</a:t>
            </a:r>
          </a:p>
          <a:p>
            <a:pPr>
              <a:lnSpc>
                <a:spcPct val="80000"/>
              </a:lnSpc>
            </a:pPr>
            <a:r>
              <a:rPr lang="en-US" altLang="en-US">
                <a:solidFill>
                  <a:srgbClr val="FFFF00"/>
                </a:solidFill>
                <a:effectLst>
                  <a:outerShdw blurRad="38100" dist="38100" dir="2700000" algn="tl">
                    <a:srgbClr val="000000"/>
                  </a:outerShdw>
                </a:effectLst>
                <a:latin typeface="Arial" charset="0"/>
              </a:rPr>
              <a:t>The third promise would be fulfilled with the coming of Jesus!</a:t>
            </a:r>
            <a:endParaRPr lang="en-US" altLang="en-US" i="1">
              <a:solidFill>
                <a:srgbClr val="FFFF00"/>
              </a:solidFill>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1602"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281603" name="Rectangle 3"/>
          <p:cNvSpPr>
            <a:spLocks noGrp="1" noChangeArrowheads="1"/>
          </p:cNvSpPr>
          <p:nvPr>
            <p:ph type="body" idx="1"/>
          </p:nvPr>
        </p:nvSpPr>
        <p:spPr>
          <a:xfrm>
            <a:off x="685800" y="1524000"/>
            <a:ext cx="8077200" cy="25908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3650"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283651" name="Rectangle 3"/>
          <p:cNvSpPr>
            <a:spLocks noGrp="1" noChangeArrowheads="1"/>
          </p:cNvSpPr>
          <p:nvPr>
            <p:ph type="body" idx="1"/>
          </p:nvPr>
        </p:nvSpPr>
        <p:spPr>
          <a:xfrm>
            <a:off x="685800" y="1524000"/>
            <a:ext cx="8077200" cy="36576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5698"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285699" name="Rectangle 3"/>
          <p:cNvSpPr>
            <a:spLocks noGrp="1" noChangeArrowheads="1"/>
          </p:cNvSpPr>
          <p:nvPr>
            <p:ph type="body" idx="1"/>
          </p:nvPr>
        </p:nvSpPr>
        <p:spPr>
          <a:xfrm>
            <a:off x="685800" y="1524000"/>
            <a:ext cx="8077200" cy="41148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a:p>
            <a:pPr lvl="1">
              <a:lnSpc>
                <a:spcPct val="90000"/>
              </a:lnSpc>
            </a:pPr>
            <a:r>
              <a:rPr lang="en-US" altLang="en-US" sz="2600">
                <a:solidFill>
                  <a:srgbClr val="FFFF00"/>
                </a:solidFill>
                <a:effectLst>
                  <a:outerShdw blurRad="38100" dist="38100" dir="2700000" algn="tl">
                    <a:srgbClr val="000000"/>
                  </a:outerShdw>
                </a:effectLst>
                <a:latin typeface="Arial" charset="0"/>
              </a:rPr>
              <a:t> Nation (v. 2).</a:t>
            </a: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7746"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287747" name="Rectangle 3"/>
          <p:cNvSpPr>
            <a:spLocks noGrp="1" noChangeArrowheads="1"/>
          </p:cNvSpPr>
          <p:nvPr>
            <p:ph type="body" idx="1"/>
          </p:nvPr>
        </p:nvSpPr>
        <p:spPr>
          <a:xfrm>
            <a:off x="685800" y="1524000"/>
            <a:ext cx="8077200" cy="44958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a:p>
            <a:pPr lvl="1">
              <a:lnSpc>
                <a:spcPct val="90000"/>
              </a:lnSpc>
            </a:pPr>
            <a:r>
              <a:rPr lang="en-US" altLang="en-US" sz="2600">
                <a:solidFill>
                  <a:srgbClr val="FFFF00"/>
                </a:solidFill>
                <a:effectLst>
                  <a:outerShdw blurRad="38100" dist="38100" dir="2700000" algn="tl">
                    <a:srgbClr val="000000"/>
                  </a:outerShdw>
                </a:effectLst>
                <a:latin typeface="Arial" charset="0"/>
              </a:rPr>
              <a:t> Nation (v. 2).</a:t>
            </a:r>
          </a:p>
          <a:p>
            <a:pPr lvl="1">
              <a:lnSpc>
                <a:spcPct val="90000"/>
              </a:lnSpc>
            </a:pPr>
            <a:r>
              <a:rPr lang="en-US" altLang="en-US" sz="2600">
                <a:solidFill>
                  <a:srgbClr val="FFFF00"/>
                </a:solidFill>
                <a:effectLst>
                  <a:outerShdw blurRad="38100" dist="38100" dir="2700000" algn="tl">
                    <a:srgbClr val="000000"/>
                  </a:outerShdw>
                </a:effectLst>
                <a:latin typeface="Arial" charset="0"/>
              </a:rPr>
              <a:t> Land (v. 1).</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57026" name="Rectangle 2"/>
          <p:cNvSpPr>
            <a:spLocks noGrp="1" noChangeArrowheads="1"/>
          </p:cNvSpPr>
          <p:nvPr>
            <p:ph type="title"/>
          </p:nvPr>
        </p:nvSpPr>
        <p:spPr>
          <a:xfrm>
            <a:off x="685800" y="304800"/>
            <a:ext cx="7772400" cy="1143000"/>
          </a:xfrm>
        </p:spPr>
        <p:txBody>
          <a:bodyPr/>
          <a:lstStyle/>
          <a:p>
            <a:r>
              <a:rPr lang="en-US" altLang="en-US">
                <a:effectLst>
                  <a:outerShdw blurRad="38100" dist="38100" dir="2700000" algn="tl">
                    <a:srgbClr val="000000"/>
                  </a:outerShdw>
                </a:effectLst>
                <a:latin typeface="Arial" charset="0"/>
              </a:rPr>
              <a:t>Overview of the Bible</a:t>
            </a:r>
            <a:endParaRPr lang="en-US" altLang="en-US">
              <a:effectLst>
                <a:outerShdw blurRad="38100" dist="38100" dir="2700000" algn="tl">
                  <a:srgbClr val="000000"/>
                </a:outerShdw>
              </a:effectLst>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9794" name="Rectangle 2"/>
          <p:cNvSpPr>
            <a:spLocks noGrp="1" noChangeArrowheads="1"/>
          </p:cNvSpPr>
          <p:nvPr>
            <p:ph type="title"/>
          </p:nvPr>
        </p:nvSpPr>
        <p:spPr>
          <a:xfrm>
            <a:off x="304800" y="304800"/>
            <a:ext cx="8458200" cy="1143000"/>
          </a:xfrm>
        </p:spPr>
        <p:txBody>
          <a:bodyPr/>
          <a:lstStyle/>
          <a:p>
            <a:r>
              <a:rPr lang="en-US" altLang="en-US" sz="4000">
                <a:effectLst>
                  <a:outerShdw blurRad="38100" dist="38100" dir="2700000" algn="tl">
                    <a:srgbClr val="000000"/>
                  </a:outerShdw>
                </a:effectLst>
                <a:latin typeface="Arial" charset="0"/>
              </a:rPr>
              <a:t>The Bible Tells Us About God’s Plan</a:t>
            </a:r>
            <a:endParaRPr lang="en-US" altLang="en-US" sz="4000"/>
          </a:p>
        </p:txBody>
      </p:sp>
      <p:sp>
        <p:nvSpPr>
          <p:cNvPr id="289795" name="Rectangle 3"/>
          <p:cNvSpPr>
            <a:spLocks noGrp="1" noChangeArrowheads="1"/>
          </p:cNvSpPr>
          <p:nvPr>
            <p:ph type="body" idx="1"/>
          </p:nvPr>
        </p:nvSpPr>
        <p:spPr>
          <a:xfrm>
            <a:off x="685800" y="1524000"/>
            <a:ext cx="8077200" cy="5105400"/>
          </a:xfrm>
        </p:spPr>
        <p:txBody>
          <a:bodyPr/>
          <a:lstStyle/>
          <a:p>
            <a:pPr>
              <a:lnSpc>
                <a:spcPct val="90000"/>
              </a:lnSpc>
            </a:pPr>
            <a:r>
              <a:rPr lang="en-US" altLang="en-US">
                <a:effectLst>
                  <a:outerShdw blurRad="38100" dist="38100" dir="2700000" algn="tl">
                    <a:srgbClr val="000000"/>
                  </a:outerShdw>
                </a:effectLst>
                <a:latin typeface="Arial" charset="0"/>
              </a:rPr>
              <a:t>God’s plan was to send Jesus, the Son of God, to take away sin so that man could have a relationship with God again.</a:t>
            </a:r>
          </a:p>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a:p>
            <a:pPr lvl="1">
              <a:lnSpc>
                <a:spcPct val="90000"/>
              </a:lnSpc>
            </a:pPr>
            <a:r>
              <a:rPr lang="en-US" altLang="en-US" sz="2600">
                <a:solidFill>
                  <a:srgbClr val="FFFF00"/>
                </a:solidFill>
                <a:effectLst>
                  <a:outerShdw blurRad="38100" dist="38100" dir="2700000" algn="tl">
                    <a:srgbClr val="000000"/>
                  </a:outerShdw>
                </a:effectLst>
                <a:latin typeface="Arial" charset="0"/>
              </a:rPr>
              <a:t> Nation (v. 2).</a:t>
            </a:r>
          </a:p>
          <a:p>
            <a:pPr lvl="1">
              <a:lnSpc>
                <a:spcPct val="90000"/>
              </a:lnSpc>
            </a:pPr>
            <a:r>
              <a:rPr lang="en-US" altLang="en-US" sz="2600">
                <a:solidFill>
                  <a:srgbClr val="FFFF00"/>
                </a:solidFill>
                <a:effectLst>
                  <a:outerShdw blurRad="38100" dist="38100" dir="2700000" algn="tl">
                    <a:srgbClr val="000000"/>
                  </a:outerShdw>
                </a:effectLst>
                <a:latin typeface="Arial" charset="0"/>
              </a:rPr>
              <a:t> Land (v. 1).</a:t>
            </a:r>
          </a:p>
          <a:p>
            <a:pPr lvl="1">
              <a:lnSpc>
                <a:spcPct val="90000"/>
              </a:lnSpc>
            </a:pPr>
            <a:r>
              <a:rPr lang="en-US" altLang="en-US" sz="2600">
                <a:solidFill>
                  <a:srgbClr val="FFFF00"/>
                </a:solidFill>
                <a:effectLst>
                  <a:outerShdw blurRad="38100" dist="38100" dir="2700000" algn="tl">
                    <a:srgbClr val="000000"/>
                  </a:outerShdw>
                </a:effectLst>
                <a:latin typeface="Arial" charset="0"/>
              </a:rPr>
              <a:t> Blessing for everyone through his family (v. 3).</a:t>
            </a:r>
            <a:endParaRPr lang="en-US" altLang="en-US" sz="2600">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91842"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God’s Plan &amp; Abraham</a:t>
            </a:r>
            <a:endParaRPr lang="en-US" altLang="en-US"/>
          </a:p>
        </p:txBody>
      </p:sp>
      <p:sp>
        <p:nvSpPr>
          <p:cNvPr id="291843" name="Rectangle 3"/>
          <p:cNvSpPr>
            <a:spLocks noGrp="1" noChangeArrowheads="1"/>
          </p:cNvSpPr>
          <p:nvPr>
            <p:ph type="body" idx="1"/>
          </p:nvPr>
        </p:nvSpPr>
        <p:spPr>
          <a:xfrm>
            <a:off x="685800" y="1524000"/>
            <a:ext cx="8077200" cy="2133600"/>
          </a:xfrm>
        </p:spPr>
        <p:txBody>
          <a:bodyPr/>
          <a:lstStyle/>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93890"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God’s Plan &amp; Abraham</a:t>
            </a:r>
            <a:endParaRPr lang="en-US" altLang="en-US"/>
          </a:p>
        </p:txBody>
      </p:sp>
      <p:sp>
        <p:nvSpPr>
          <p:cNvPr id="293891" name="Rectangle 3"/>
          <p:cNvSpPr>
            <a:spLocks noGrp="1" noChangeArrowheads="1"/>
          </p:cNvSpPr>
          <p:nvPr>
            <p:ph type="body" idx="1"/>
          </p:nvPr>
        </p:nvSpPr>
        <p:spPr>
          <a:xfrm>
            <a:off x="685800" y="1524000"/>
            <a:ext cx="8077200" cy="2133600"/>
          </a:xfrm>
        </p:spPr>
        <p:txBody>
          <a:bodyPr/>
          <a:lstStyle/>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p:txBody>
      </p:sp>
      <p:sp>
        <p:nvSpPr>
          <p:cNvPr id="293892" name="Rectangle 4"/>
          <p:cNvSpPr>
            <a:spLocks noChangeArrowheads="1"/>
          </p:cNvSpPr>
          <p:nvPr/>
        </p:nvSpPr>
        <p:spPr bwMode="auto">
          <a:xfrm>
            <a:off x="685800" y="3505200"/>
            <a:ext cx="8153400" cy="2362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r>
              <a:rPr lang="en-US" altLang="en-US">
                <a:effectLst>
                  <a:outerShdw blurRad="38100" dist="38100" dir="2700000" algn="tl">
                    <a:srgbClr val="000000"/>
                  </a:outerShdw>
                </a:effectLst>
                <a:latin typeface="Arial" charset="0"/>
              </a:rPr>
              <a:t>The rest of the Old Testament deals with the fulfillment of these three promises!</a:t>
            </a: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95938" name="Rectangle 2"/>
          <p:cNvSpPr>
            <a:spLocks noGrp="1" noChangeArrowheads="1"/>
          </p:cNvSpPr>
          <p:nvPr>
            <p:ph type="title"/>
          </p:nvPr>
        </p:nvSpPr>
        <p:spPr>
          <a:xfrm>
            <a:off x="304800" y="304800"/>
            <a:ext cx="8458200" cy="1143000"/>
          </a:xfrm>
        </p:spPr>
        <p:txBody>
          <a:bodyPr/>
          <a:lstStyle/>
          <a:p>
            <a:r>
              <a:rPr lang="en-US" altLang="en-US">
                <a:effectLst>
                  <a:outerShdw blurRad="38100" dist="38100" dir="2700000" algn="tl">
                    <a:srgbClr val="000000"/>
                  </a:outerShdw>
                </a:effectLst>
                <a:latin typeface="Arial" charset="0"/>
              </a:rPr>
              <a:t>God’s Plan &amp; Abraham</a:t>
            </a:r>
            <a:endParaRPr lang="en-US" altLang="en-US"/>
          </a:p>
        </p:txBody>
      </p:sp>
      <p:sp>
        <p:nvSpPr>
          <p:cNvPr id="295939" name="Rectangle 3"/>
          <p:cNvSpPr>
            <a:spLocks noGrp="1" noChangeArrowheads="1"/>
          </p:cNvSpPr>
          <p:nvPr>
            <p:ph type="body" idx="1"/>
          </p:nvPr>
        </p:nvSpPr>
        <p:spPr>
          <a:xfrm>
            <a:off x="685800" y="1524000"/>
            <a:ext cx="8077200" cy="2133600"/>
          </a:xfrm>
        </p:spPr>
        <p:txBody>
          <a:bodyPr/>
          <a:lstStyle/>
          <a:p>
            <a:pPr>
              <a:lnSpc>
                <a:spcPct val="90000"/>
              </a:lnSpc>
            </a:pPr>
            <a:r>
              <a:rPr lang="en-US" altLang="en-US">
                <a:effectLst>
                  <a:outerShdw blurRad="38100" dist="38100" dir="2700000" algn="tl">
                    <a:srgbClr val="000000"/>
                  </a:outerShdw>
                </a:effectLst>
                <a:latin typeface="Arial" charset="0"/>
              </a:rPr>
              <a:t>God would use Abraham to carry out his plan to save mankind from sin.</a:t>
            </a:r>
          </a:p>
          <a:p>
            <a:pPr>
              <a:lnSpc>
                <a:spcPct val="90000"/>
              </a:lnSpc>
            </a:pPr>
            <a:r>
              <a:rPr lang="en-US" altLang="en-US">
                <a:effectLst>
                  <a:outerShdw blurRad="38100" dist="38100" dir="2700000" algn="tl">
                    <a:srgbClr val="000000"/>
                  </a:outerShdw>
                </a:effectLst>
                <a:latin typeface="Arial" charset="0"/>
              </a:rPr>
              <a:t>God made three promises to Abraham (Genesis 12:1-3).</a:t>
            </a:r>
          </a:p>
        </p:txBody>
      </p:sp>
      <p:sp>
        <p:nvSpPr>
          <p:cNvPr id="295940" name="Rectangle 4"/>
          <p:cNvSpPr>
            <a:spLocks noChangeArrowheads="1"/>
          </p:cNvSpPr>
          <p:nvPr/>
        </p:nvSpPr>
        <p:spPr bwMode="auto">
          <a:xfrm>
            <a:off x="685800" y="3505200"/>
            <a:ext cx="8153400" cy="2362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r>
              <a:rPr lang="en-US" altLang="en-US">
                <a:effectLst>
                  <a:outerShdw blurRad="38100" dist="38100" dir="2700000" algn="tl">
                    <a:srgbClr val="000000"/>
                  </a:outerShdw>
                </a:effectLst>
                <a:latin typeface="Arial" charset="0"/>
              </a:rPr>
              <a:t>The rest of the Old Testament deals with the fulfillment of these three promises!</a:t>
            </a:r>
          </a:p>
          <a:p>
            <a:r>
              <a:rPr lang="en-US" altLang="en-US">
                <a:effectLst>
                  <a:outerShdw blurRad="38100" dist="38100" dir="2700000" algn="tl">
                    <a:srgbClr val="000000"/>
                  </a:outerShdw>
                </a:effectLst>
                <a:latin typeface="Arial" charset="0"/>
              </a:rPr>
              <a:t>The third promise refers to the fact that Jesus would be Abraham’s descendant.</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979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297987"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297988"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00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00035"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00036"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
        <p:nvSpPr>
          <p:cNvPr id="300037" name="AutoShape 5"/>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20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02083"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02084"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
        <p:nvSpPr>
          <p:cNvPr id="302085" name="AutoShape 5"/>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2086" name="Text Box 6"/>
          <p:cNvSpPr txBox="1">
            <a:spLocks noChangeArrowheads="1"/>
          </p:cNvSpPr>
          <p:nvPr/>
        </p:nvSpPr>
        <p:spPr bwMode="auto">
          <a:xfrm>
            <a:off x="4038600" y="32766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Isaac</a:t>
            </a: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41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04131"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04132"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
        <p:nvSpPr>
          <p:cNvPr id="304133" name="AutoShape 5"/>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4134" name="Text Box 6"/>
          <p:cNvSpPr txBox="1">
            <a:spLocks noChangeArrowheads="1"/>
          </p:cNvSpPr>
          <p:nvPr/>
        </p:nvSpPr>
        <p:spPr bwMode="auto">
          <a:xfrm>
            <a:off x="4038600" y="32766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Isaac</a:t>
            </a:r>
          </a:p>
        </p:txBody>
      </p:sp>
      <p:sp>
        <p:nvSpPr>
          <p:cNvPr id="304135" name="AutoShape 7"/>
          <p:cNvSpPr>
            <a:spLocks noChangeArrowheads="1"/>
          </p:cNvSpPr>
          <p:nvPr/>
        </p:nvSpPr>
        <p:spPr bwMode="auto">
          <a:xfrm rot="1200000">
            <a:off x="38100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61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06179"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06180"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
        <p:nvSpPr>
          <p:cNvPr id="306181" name="AutoShape 5"/>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6182" name="Text Box 6"/>
          <p:cNvSpPr txBox="1">
            <a:spLocks noChangeArrowheads="1"/>
          </p:cNvSpPr>
          <p:nvPr/>
        </p:nvSpPr>
        <p:spPr bwMode="auto">
          <a:xfrm>
            <a:off x="4038600" y="32766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Isaac</a:t>
            </a:r>
          </a:p>
        </p:txBody>
      </p:sp>
      <p:sp>
        <p:nvSpPr>
          <p:cNvPr id="306183" name="AutoShape 7"/>
          <p:cNvSpPr>
            <a:spLocks noChangeArrowheads="1"/>
          </p:cNvSpPr>
          <p:nvPr/>
        </p:nvSpPr>
        <p:spPr bwMode="auto">
          <a:xfrm rot="1200000">
            <a:off x="38100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6184" name="Text Box 8"/>
          <p:cNvSpPr txBox="1">
            <a:spLocks noChangeArrowheads="1"/>
          </p:cNvSpPr>
          <p:nvPr/>
        </p:nvSpPr>
        <p:spPr bwMode="auto">
          <a:xfrm>
            <a:off x="3276600" y="4419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Jacob</a:t>
            </a: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82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08227"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08228"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
        <p:nvSpPr>
          <p:cNvPr id="308229" name="AutoShape 5"/>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230" name="Text Box 6"/>
          <p:cNvSpPr txBox="1">
            <a:spLocks noChangeArrowheads="1"/>
          </p:cNvSpPr>
          <p:nvPr/>
        </p:nvSpPr>
        <p:spPr bwMode="auto">
          <a:xfrm>
            <a:off x="4038600" y="32766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Isaac</a:t>
            </a:r>
          </a:p>
        </p:txBody>
      </p:sp>
      <p:sp>
        <p:nvSpPr>
          <p:cNvPr id="308231" name="AutoShape 7"/>
          <p:cNvSpPr>
            <a:spLocks noChangeArrowheads="1"/>
          </p:cNvSpPr>
          <p:nvPr/>
        </p:nvSpPr>
        <p:spPr bwMode="auto">
          <a:xfrm rot="1200000">
            <a:off x="38100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232" name="AutoShape 8"/>
          <p:cNvSpPr>
            <a:spLocks noChangeArrowheads="1"/>
          </p:cNvSpPr>
          <p:nvPr/>
        </p:nvSpPr>
        <p:spPr bwMode="auto">
          <a:xfrm rot="20400000">
            <a:off x="47244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8233" name="Text Box 9"/>
          <p:cNvSpPr txBox="1">
            <a:spLocks noChangeArrowheads="1"/>
          </p:cNvSpPr>
          <p:nvPr/>
        </p:nvSpPr>
        <p:spPr bwMode="auto">
          <a:xfrm>
            <a:off x="3276600" y="4419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Jacob</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58050" name="Rectangle 2"/>
          <p:cNvSpPr>
            <a:spLocks noGrp="1" noChangeArrowheads="1"/>
          </p:cNvSpPr>
          <p:nvPr>
            <p:ph type="title"/>
          </p:nvPr>
        </p:nvSpPr>
        <p:spPr>
          <a:xfrm>
            <a:off x="685800" y="304800"/>
            <a:ext cx="7772400" cy="1143000"/>
          </a:xfrm>
        </p:spPr>
        <p:txBody>
          <a:bodyPr/>
          <a:lstStyle/>
          <a:p>
            <a:r>
              <a:rPr lang="en-US" altLang="en-US">
                <a:effectLst>
                  <a:outerShdw blurRad="38100" dist="38100" dir="2700000" algn="tl">
                    <a:srgbClr val="000000"/>
                  </a:outerShdw>
                </a:effectLst>
                <a:latin typeface="Arial" charset="0"/>
              </a:rPr>
              <a:t>Overview of the Bible</a:t>
            </a:r>
            <a:endParaRPr lang="en-US" altLang="en-US">
              <a:effectLst>
                <a:outerShdw blurRad="38100" dist="38100" dir="2700000" algn="tl">
                  <a:srgbClr val="000000"/>
                </a:outerShdw>
              </a:effectLst>
            </a:endParaRPr>
          </a:p>
        </p:txBody>
      </p:sp>
      <p:sp>
        <p:nvSpPr>
          <p:cNvPr id="258051" name="Rectangle 3"/>
          <p:cNvSpPr>
            <a:spLocks noGrp="1" noChangeArrowheads="1"/>
          </p:cNvSpPr>
          <p:nvPr>
            <p:ph type="body" idx="1"/>
          </p:nvPr>
        </p:nvSpPr>
        <p:spPr>
          <a:xfrm>
            <a:off x="685800" y="1524000"/>
            <a:ext cx="7772400" cy="4953000"/>
          </a:xfrm>
        </p:spPr>
        <p:txBody>
          <a:bodyPr/>
          <a:lstStyle/>
          <a:p>
            <a:pPr>
              <a:spcBef>
                <a:spcPct val="75000"/>
              </a:spcBef>
            </a:pPr>
            <a:r>
              <a:rPr lang="en-US" altLang="en-US">
                <a:effectLst>
                  <a:outerShdw blurRad="38100" dist="38100" dir="2700000" algn="tl">
                    <a:srgbClr val="000000"/>
                  </a:outerShdw>
                </a:effectLst>
                <a:latin typeface="Arial" charset="0"/>
              </a:rPr>
              <a:t>The Bible tells the story of how God created man and of God’s purpose for man.</a:t>
            </a: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102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10275"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10276"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
        <p:nvSpPr>
          <p:cNvPr id="310277" name="AutoShape 5"/>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0278" name="Text Box 6"/>
          <p:cNvSpPr txBox="1">
            <a:spLocks noChangeArrowheads="1"/>
          </p:cNvSpPr>
          <p:nvPr/>
        </p:nvSpPr>
        <p:spPr bwMode="auto">
          <a:xfrm>
            <a:off x="4038600" y="32766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Isaac</a:t>
            </a:r>
          </a:p>
        </p:txBody>
      </p:sp>
      <p:sp>
        <p:nvSpPr>
          <p:cNvPr id="310279" name="AutoShape 7"/>
          <p:cNvSpPr>
            <a:spLocks noChangeArrowheads="1"/>
          </p:cNvSpPr>
          <p:nvPr/>
        </p:nvSpPr>
        <p:spPr bwMode="auto">
          <a:xfrm rot="1200000">
            <a:off x="38100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0280" name="AutoShape 8"/>
          <p:cNvSpPr>
            <a:spLocks noChangeArrowheads="1"/>
          </p:cNvSpPr>
          <p:nvPr/>
        </p:nvSpPr>
        <p:spPr bwMode="auto">
          <a:xfrm rot="20400000">
            <a:off x="47244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0281" name="Text Box 9"/>
          <p:cNvSpPr txBox="1">
            <a:spLocks noChangeArrowheads="1"/>
          </p:cNvSpPr>
          <p:nvPr/>
        </p:nvSpPr>
        <p:spPr bwMode="auto">
          <a:xfrm>
            <a:off x="3276600" y="4419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Jacob</a:t>
            </a:r>
          </a:p>
        </p:txBody>
      </p:sp>
      <p:sp>
        <p:nvSpPr>
          <p:cNvPr id="310282" name="Text Box 10"/>
          <p:cNvSpPr txBox="1">
            <a:spLocks noChangeArrowheads="1"/>
          </p:cNvSpPr>
          <p:nvPr/>
        </p:nvSpPr>
        <p:spPr bwMode="auto">
          <a:xfrm>
            <a:off x="4800600" y="4419600"/>
            <a:ext cx="87947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Esau</a:t>
            </a:r>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123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12323"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12324"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312325" name="AutoShape 5"/>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2326" name="Text Box 6"/>
          <p:cNvSpPr txBox="1">
            <a:spLocks noChangeArrowheads="1"/>
          </p:cNvSpPr>
          <p:nvPr/>
        </p:nvSpPr>
        <p:spPr bwMode="auto">
          <a:xfrm>
            <a:off x="4038600" y="32766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Isaac</a:t>
            </a:r>
          </a:p>
        </p:txBody>
      </p:sp>
      <p:sp>
        <p:nvSpPr>
          <p:cNvPr id="312327" name="AutoShape 7"/>
          <p:cNvSpPr>
            <a:spLocks noChangeArrowheads="1"/>
          </p:cNvSpPr>
          <p:nvPr/>
        </p:nvSpPr>
        <p:spPr bwMode="auto">
          <a:xfrm rot="1200000">
            <a:off x="38100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2328" name="AutoShape 8"/>
          <p:cNvSpPr>
            <a:spLocks noChangeArrowheads="1"/>
          </p:cNvSpPr>
          <p:nvPr/>
        </p:nvSpPr>
        <p:spPr bwMode="auto">
          <a:xfrm rot="20400000">
            <a:off x="47244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2329" name="Text Box 9"/>
          <p:cNvSpPr txBox="1">
            <a:spLocks noChangeArrowheads="1"/>
          </p:cNvSpPr>
          <p:nvPr/>
        </p:nvSpPr>
        <p:spPr bwMode="auto">
          <a:xfrm>
            <a:off x="3276600" y="4419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Jacob</a:t>
            </a:r>
          </a:p>
        </p:txBody>
      </p:sp>
      <p:sp>
        <p:nvSpPr>
          <p:cNvPr id="312330" name="Text Box 10"/>
          <p:cNvSpPr txBox="1">
            <a:spLocks noChangeArrowheads="1"/>
          </p:cNvSpPr>
          <p:nvPr/>
        </p:nvSpPr>
        <p:spPr bwMode="auto">
          <a:xfrm>
            <a:off x="4800600" y="4419600"/>
            <a:ext cx="87947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Esau</a:t>
            </a: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143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14371"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14372"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314373" name="AutoShape 5"/>
          <p:cNvSpPr>
            <a:spLocks noChangeArrowheads="1"/>
          </p:cNvSpPr>
          <p:nvPr/>
        </p:nvSpPr>
        <p:spPr bwMode="auto">
          <a:xfrm>
            <a:off x="4191000" y="2667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4374" name="Text Box 6"/>
          <p:cNvSpPr txBox="1">
            <a:spLocks noChangeArrowheads="1"/>
          </p:cNvSpPr>
          <p:nvPr/>
        </p:nvSpPr>
        <p:spPr bwMode="auto">
          <a:xfrm>
            <a:off x="4038600" y="32766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314375" name="AutoShape 7"/>
          <p:cNvSpPr>
            <a:spLocks noChangeArrowheads="1"/>
          </p:cNvSpPr>
          <p:nvPr/>
        </p:nvSpPr>
        <p:spPr bwMode="auto">
          <a:xfrm rot="1200000">
            <a:off x="3810000" y="3810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4376" name="AutoShape 8"/>
          <p:cNvSpPr>
            <a:spLocks noChangeArrowheads="1"/>
          </p:cNvSpPr>
          <p:nvPr/>
        </p:nvSpPr>
        <p:spPr bwMode="auto">
          <a:xfrm rot="20400000">
            <a:off x="4724400" y="3810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4377" name="Text Box 9"/>
          <p:cNvSpPr txBox="1">
            <a:spLocks noChangeArrowheads="1"/>
          </p:cNvSpPr>
          <p:nvPr/>
        </p:nvSpPr>
        <p:spPr bwMode="auto">
          <a:xfrm>
            <a:off x="3276600" y="4419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Jacob</a:t>
            </a:r>
          </a:p>
        </p:txBody>
      </p:sp>
      <p:sp>
        <p:nvSpPr>
          <p:cNvPr id="314378" name="Text Box 10"/>
          <p:cNvSpPr txBox="1">
            <a:spLocks noChangeArrowheads="1"/>
          </p:cNvSpPr>
          <p:nvPr/>
        </p:nvSpPr>
        <p:spPr bwMode="auto">
          <a:xfrm>
            <a:off x="4800600" y="4419600"/>
            <a:ext cx="87947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Esau</a:t>
            </a:r>
          </a:p>
        </p:txBody>
      </p:sp>
      <p:sp>
        <p:nvSpPr>
          <p:cNvPr id="314379" name="AutoShape 11"/>
          <p:cNvSpPr>
            <a:spLocks noChangeArrowheads="1"/>
          </p:cNvSpPr>
          <p:nvPr/>
        </p:nvSpPr>
        <p:spPr bwMode="auto">
          <a:xfrm>
            <a:off x="4191000" y="2667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4380" name="AutoShape 12"/>
          <p:cNvSpPr>
            <a:spLocks noChangeArrowheads="1"/>
          </p:cNvSpPr>
          <p:nvPr/>
        </p:nvSpPr>
        <p:spPr bwMode="auto">
          <a:xfrm rot="20400000">
            <a:off x="4724400" y="3810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4381" name="AutoShape 13"/>
          <p:cNvSpPr>
            <a:spLocks noChangeArrowheads="1"/>
          </p:cNvSpPr>
          <p:nvPr/>
        </p:nvSpPr>
        <p:spPr bwMode="auto">
          <a:xfrm rot="1200000">
            <a:off x="38100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4382" name="AutoShape 14"/>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4383" name="AutoShape 15"/>
          <p:cNvSpPr>
            <a:spLocks noChangeArrowheads="1"/>
          </p:cNvSpPr>
          <p:nvPr/>
        </p:nvSpPr>
        <p:spPr bwMode="auto">
          <a:xfrm rot="20400000">
            <a:off x="47244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164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16419"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16420"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316421" name="AutoShape 5"/>
          <p:cNvSpPr>
            <a:spLocks noChangeArrowheads="1"/>
          </p:cNvSpPr>
          <p:nvPr/>
        </p:nvSpPr>
        <p:spPr bwMode="auto">
          <a:xfrm>
            <a:off x="4191000" y="2667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6422" name="Text Box 6"/>
          <p:cNvSpPr txBox="1">
            <a:spLocks noChangeArrowheads="1"/>
          </p:cNvSpPr>
          <p:nvPr/>
        </p:nvSpPr>
        <p:spPr bwMode="auto">
          <a:xfrm>
            <a:off x="4038600" y="32766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316423" name="AutoShape 7"/>
          <p:cNvSpPr>
            <a:spLocks noChangeArrowheads="1"/>
          </p:cNvSpPr>
          <p:nvPr/>
        </p:nvSpPr>
        <p:spPr bwMode="auto">
          <a:xfrm rot="1200000">
            <a:off x="3810000" y="3810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6424" name="AutoShape 8"/>
          <p:cNvSpPr>
            <a:spLocks noChangeArrowheads="1"/>
          </p:cNvSpPr>
          <p:nvPr/>
        </p:nvSpPr>
        <p:spPr bwMode="auto">
          <a:xfrm rot="20400000">
            <a:off x="4724400" y="3810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6425" name="Text Box 9"/>
          <p:cNvSpPr txBox="1">
            <a:spLocks noChangeArrowheads="1"/>
          </p:cNvSpPr>
          <p:nvPr/>
        </p:nvSpPr>
        <p:spPr bwMode="auto">
          <a:xfrm>
            <a:off x="3276600" y="4419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316426" name="Text Box 10"/>
          <p:cNvSpPr txBox="1">
            <a:spLocks noChangeArrowheads="1"/>
          </p:cNvSpPr>
          <p:nvPr/>
        </p:nvSpPr>
        <p:spPr bwMode="auto">
          <a:xfrm>
            <a:off x="4800600" y="4419600"/>
            <a:ext cx="87947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Esau</a:t>
            </a:r>
          </a:p>
        </p:txBody>
      </p:sp>
      <p:sp>
        <p:nvSpPr>
          <p:cNvPr id="316427" name="AutoShape 11"/>
          <p:cNvSpPr>
            <a:spLocks noChangeArrowheads="1"/>
          </p:cNvSpPr>
          <p:nvPr/>
        </p:nvSpPr>
        <p:spPr bwMode="auto">
          <a:xfrm>
            <a:off x="4191000" y="2667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6428" name="AutoShape 12"/>
          <p:cNvSpPr>
            <a:spLocks noChangeArrowheads="1"/>
          </p:cNvSpPr>
          <p:nvPr/>
        </p:nvSpPr>
        <p:spPr bwMode="auto">
          <a:xfrm rot="20400000">
            <a:off x="4724400" y="3810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6429" name="AutoShape 13"/>
          <p:cNvSpPr>
            <a:spLocks noChangeArrowheads="1"/>
          </p:cNvSpPr>
          <p:nvPr/>
        </p:nvSpPr>
        <p:spPr bwMode="auto">
          <a:xfrm rot="1200000">
            <a:off x="38100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6430" name="AutoShape 14"/>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6431" name="AutoShape 15"/>
          <p:cNvSpPr>
            <a:spLocks noChangeArrowheads="1"/>
          </p:cNvSpPr>
          <p:nvPr/>
        </p:nvSpPr>
        <p:spPr bwMode="auto">
          <a:xfrm rot="20400000">
            <a:off x="47244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184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18467" name="Rectangle 3"/>
          <p:cNvSpPr>
            <a:spLocks noGrp="1" noChangeArrowheads="1"/>
          </p:cNvSpPr>
          <p:nvPr>
            <p:ph type="body" idx="1"/>
          </p:nvPr>
        </p:nvSpPr>
        <p:spPr>
          <a:xfrm>
            <a:off x="685800" y="15240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318468" name="Text Box 4"/>
          <p:cNvSpPr txBox="1">
            <a:spLocks noChangeArrowheads="1"/>
          </p:cNvSpPr>
          <p:nvPr/>
        </p:nvSpPr>
        <p:spPr bwMode="auto">
          <a:xfrm>
            <a:off x="3733800" y="2133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318469" name="AutoShape 5"/>
          <p:cNvSpPr>
            <a:spLocks noChangeArrowheads="1"/>
          </p:cNvSpPr>
          <p:nvPr/>
        </p:nvSpPr>
        <p:spPr bwMode="auto">
          <a:xfrm>
            <a:off x="4191000" y="2667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8470" name="Text Box 6"/>
          <p:cNvSpPr txBox="1">
            <a:spLocks noChangeArrowheads="1"/>
          </p:cNvSpPr>
          <p:nvPr/>
        </p:nvSpPr>
        <p:spPr bwMode="auto">
          <a:xfrm>
            <a:off x="4038600" y="32766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318471" name="AutoShape 7"/>
          <p:cNvSpPr>
            <a:spLocks noChangeArrowheads="1"/>
          </p:cNvSpPr>
          <p:nvPr/>
        </p:nvSpPr>
        <p:spPr bwMode="auto">
          <a:xfrm rot="1200000">
            <a:off x="3810000" y="3810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8472" name="AutoShape 8"/>
          <p:cNvSpPr>
            <a:spLocks noChangeArrowheads="1"/>
          </p:cNvSpPr>
          <p:nvPr/>
        </p:nvSpPr>
        <p:spPr bwMode="auto">
          <a:xfrm rot="20400000">
            <a:off x="4724400" y="3810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8473" name="Text Box 9"/>
          <p:cNvSpPr txBox="1">
            <a:spLocks noChangeArrowheads="1"/>
          </p:cNvSpPr>
          <p:nvPr/>
        </p:nvSpPr>
        <p:spPr bwMode="auto">
          <a:xfrm>
            <a:off x="3276600" y="4419600"/>
            <a:ext cx="998538"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Jacob</a:t>
            </a:r>
          </a:p>
        </p:txBody>
      </p:sp>
      <p:sp>
        <p:nvSpPr>
          <p:cNvPr id="318474" name="Text Box 10"/>
          <p:cNvSpPr txBox="1">
            <a:spLocks noChangeArrowheads="1"/>
          </p:cNvSpPr>
          <p:nvPr/>
        </p:nvSpPr>
        <p:spPr bwMode="auto">
          <a:xfrm>
            <a:off x="4800600" y="4419600"/>
            <a:ext cx="879475"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Esau</a:t>
            </a:r>
          </a:p>
        </p:txBody>
      </p:sp>
      <p:sp>
        <p:nvSpPr>
          <p:cNvPr id="318475" name="Rectangle 11"/>
          <p:cNvSpPr>
            <a:spLocks noChangeArrowheads="1"/>
          </p:cNvSpPr>
          <p:nvPr/>
        </p:nvSpPr>
        <p:spPr bwMode="auto">
          <a:xfrm>
            <a:off x="838200" y="5410200"/>
            <a:ext cx="7848600" cy="914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buFontTx/>
              <a:buNone/>
            </a:pPr>
            <a:r>
              <a:rPr lang="en-US" altLang="en-US" i="1">
                <a:effectLst>
                  <a:outerShdw blurRad="38100" dist="38100" dir="2700000" algn="tl">
                    <a:srgbClr val="000000"/>
                  </a:outerShdw>
                </a:effectLst>
                <a:latin typeface="Arial" charset="0"/>
              </a:rPr>
              <a:t>The three promises pass from Abraham to Isaac, and from Isaac to Jacob.</a:t>
            </a:r>
          </a:p>
        </p:txBody>
      </p:sp>
      <p:sp>
        <p:nvSpPr>
          <p:cNvPr id="318476" name="AutoShape 12"/>
          <p:cNvSpPr>
            <a:spLocks noChangeArrowheads="1"/>
          </p:cNvSpPr>
          <p:nvPr/>
        </p:nvSpPr>
        <p:spPr bwMode="auto">
          <a:xfrm>
            <a:off x="4191000" y="2667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8477" name="AutoShape 13"/>
          <p:cNvSpPr>
            <a:spLocks noChangeArrowheads="1"/>
          </p:cNvSpPr>
          <p:nvPr/>
        </p:nvSpPr>
        <p:spPr bwMode="auto">
          <a:xfrm rot="20400000">
            <a:off x="4724400" y="3810000"/>
            <a:ext cx="485775" cy="533400"/>
          </a:xfrm>
          <a:prstGeom prst="downArrow">
            <a:avLst>
              <a:gd name="adj1" fmla="val 50000"/>
              <a:gd name="adj2" fmla="val 27451"/>
            </a:avLst>
          </a:prstGeom>
          <a:solidFill>
            <a:schemeClr val="accent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8478" name="AutoShape 14"/>
          <p:cNvSpPr>
            <a:spLocks noChangeArrowheads="1"/>
          </p:cNvSpPr>
          <p:nvPr/>
        </p:nvSpPr>
        <p:spPr bwMode="auto">
          <a:xfrm rot="1200000">
            <a:off x="38100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8479" name="AutoShape 15"/>
          <p:cNvSpPr>
            <a:spLocks noChangeArrowheads="1"/>
          </p:cNvSpPr>
          <p:nvPr/>
        </p:nvSpPr>
        <p:spPr bwMode="auto">
          <a:xfrm>
            <a:off x="4191000" y="2667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18480" name="AutoShape 16"/>
          <p:cNvSpPr>
            <a:spLocks noChangeArrowheads="1"/>
          </p:cNvSpPr>
          <p:nvPr/>
        </p:nvSpPr>
        <p:spPr bwMode="auto">
          <a:xfrm rot="20400000">
            <a:off x="4724400" y="3810000"/>
            <a:ext cx="485775" cy="533400"/>
          </a:xfrm>
          <a:prstGeom prst="downArrow">
            <a:avLst>
              <a:gd name="adj1" fmla="val 50000"/>
              <a:gd name="adj2" fmla="val 27451"/>
            </a:avLst>
          </a:prstGeom>
          <a:solidFill>
            <a:srgbClr val="FFFF0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205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225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22563" name="Rectangle 3"/>
          <p:cNvSpPr>
            <a:spLocks noGrp="1" noChangeArrowheads="1"/>
          </p:cNvSpPr>
          <p:nvPr>
            <p:ph type="body" idx="1"/>
          </p:nvPr>
        </p:nvSpPr>
        <p:spPr>
          <a:xfrm>
            <a:off x="685800" y="1524000"/>
            <a:ext cx="7772400" cy="609600"/>
          </a:xfrm>
        </p:spPr>
        <p:txBody>
          <a:bodyPr/>
          <a:lstStyle/>
          <a:p>
            <a:pPr>
              <a:lnSpc>
                <a:spcPct val="80000"/>
              </a:lnSpc>
            </a:pPr>
            <a:r>
              <a:rPr lang="en-US" altLang="en-US">
                <a:effectLst>
                  <a:outerShdw blurRad="38100" dist="38100" dir="2700000" algn="tl">
                    <a:srgbClr val="000000"/>
                  </a:outerShdw>
                </a:effectLst>
                <a:latin typeface="Arial" charset="0"/>
              </a:rPr>
              <a:t>God changes Jacob’s name to “</a:t>
            </a:r>
            <a:r>
              <a:rPr lang="en-US" altLang="en-US" i="1">
                <a:effectLst>
                  <a:outerShdw blurRad="38100" dist="38100" dir="2700000" algn="tl">
                    <a:srgbClr val="000000"/>
                  </a:outerShdw>
                </a:effectLst>
                <a:latin typeface="Arial" charset="0"/>
              </a:rPr>
              <a:t>Israel</a:t>
            </a:r>
            <a:r>
              <a:rPr lang="en-US" altLang="en-US">
                <a:effectLst>
                  <a:outerShdw blurRad="38100" dist="38100" dir="2700000" algn="tl">
                    <a:srgbClr val="000000"/>
                  </a:outerShdw>
                </a:effectLst>
                <a:latin typeface="Arial" charset="0"/>
              </a:rPr>
              <a:t>.”</a:t>
            </a: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2461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24611" name="Rectangle 3"/>
          <p:cNvSpPr>
            <a:spLocks noGrp="1" noChangeArrowheads="1"/>
          </p:cNvSpPr>
          <p:nvPr>
            <p:ph type="body" idx="1"/>
          </p:nvPr>
        </p:nvSpPr>
        <p:spPr>
          <a:xfrm>
            <a:off x="685800" y="1524000"/>
            <a:ext cx="7772400" cy="609600"/>
          </a:xfrm>
        </p:spPr>
        <p:txBody>
          <a:bodyPr/>
          <a:lstStyle/>
          <a:p>
            <a:pPr>
              <a:lnSpc>
                <a:spcPct val="80000"/>
              </a:lnSpc>
            </a:pPr>
            <a:r>
              <a:rPr lang="en-US" altLang="en-US">
                <a:effectLst>
                  <a:outerShdw blurRad="38100" dist="38100" dir="2700000" algn="tl">
                    <a:srgbClr val="000000"/>
                  </a:outerShdw>
                </a:effectLst>
                <a:latin typeface="Arial" charset="0"/>
              </a:rPr>
              <a:t>God changes Jacob’s name to “</a:t>
            </a:r>
            <a:r>
              <a:rPr lang="en-US" altLang="en-US" i="1">
                <a:effectLst>
                  <a:outerShdw blurRad="38100" dist="38100" dir="2700000" algn="tl">
                    <a:srgbClr val="000000"/>
                  </a:outerShdw>
                </a:effectLst>
                <a:latin typeface="Arial" charset="0"/>
              </a:rPr>
              <a:t>Israel</a:t>
            </a:r>
            <a:r>
              <a:rPr lang="en-US" altLang="en-US">
                <a:effectLst>
                  <a:outerShdw blurRad="38100" dist="38100" dir="2700000" algn="tl">
                    <a:srgbClr val="000000"/>
                  </a:outerShdw>
                </a:effectLst>
                <a:latin typeface="Arial" charset="0"/>
              </a:rPr>
              <a:t>.”</a:t>
            </a:r>
          </a:p>
        </p:txBody>
      </p:sp>
      <p:sp>
        <p:nvSpPr>
          <p:cNvPr id="324612" name="Rectangle 4"/>
          <p:cNvSpPr>
            <a:spLocks noChangeArrowheads="1"/>
          </p:cNvSpPr>
          <p:nvPr/>
        </p:nvSpPr>
        <p:spPr bwMode="auto">
          <a:xfrm>
            <a:off x="685800" y="2057400"/>
            <a:ext cx="77724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pPr>
            <a:r>
              <a:rPr lang="en-US" altLang="en-US">
                <a:effectLst>
                  <a:outerShdw blurRad="38100" dist="38100" dir="2700000" algn="tl">
                    <a:srgbClr val="000000"/>
                  </a:outerShdw>
                </a:effectLst>
                <a:latin typeface="Arial" charset="0"/>
              </a:rPr>
              <a:t>Jacob has 12 sons (Genesis 35:23-26).</a:t>
            </a:r>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2665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26659" name="Rectangle 3"/>
          <p:cNvSpPr>
            <a:spLocks noGrp="1" noChangeArrowheads="1"/>
          </p:cNvSpPr>
          <p:nvPr>
            <p:ph type="body" idx="1"/>
          </p:nvPr>
        </p:nvSpPr>
        <p:spPr>
          <a:xfrm>
            <a:off x="685800" y="1524000"/>
            <a:ext cx="7772400" cy="609600"/>
          </a:xfrm>
        </p:spPr>
        <p:txBody>
          <a:bodyPr/>
          <a:lstStyle/>
          <a:p>
            <a:pPr>
              <a:lnSpc>
                <a:spcPct val="80000"/>
              </a:lnSpc>
            </a:pPr>
            <a:r>
              <a:rPr lang="en-US" altLang="en-US">
                <a:effectLst>
                  <a:outerShdw blurRad="38100" dist="38100" dir="2700000" algn="tl">
                    <a:srgbClr val="000000"/>
                  </a:outerShdw>
                </a:effectLst>
                <a:latin typeface="Arial" charset="0"/>
              </a:rPr>
              <a:t>God changes Jacob’s name to “</a:t>
            </a:r>
            <a:r>
              <a:rPr lang="en-US" altLang="en-US" i="1">
                <a:effectLst>
                  <a:outerShdw blurRad="38100" dist="38100" dir="2700000" algn="tl">
                    <a:srgbClr val="000000"/>
                  </a:outerShdw>
                </a:effectLst>
                <a:latin typeface="Arial" charset="0"/>
              </a:rPr>
              <a:t>Israel</a:t>
            </a:r>
            <a:r>
              <a:rPr lang="en-US" altLang="en-US">
                <a:effectLst>
                  <a:outerShdw blurRad="38100" dist="38100" dir="2700000" algn="tl">
                    <a:srgbClr val="000000"/>
                  </a:outerShdw>
                </a:effectLst>
                <a:latin typeface="Arial" charset="0"/>
              </a:rPr>
              <a:t>.”</a:t>
            </a:r>
          </a:p>
        </p:txBody>
      </p:sp>
      <p:sp>
        <p:nvSpPr>
          <p:cNvPr id="326660" name="Rectangle 4"/>
          <p:cNvSpPr>
            <a:spLocks noChangeArrowheads="1"/>
          </p:cNvSpPr>
          <p:nvPr/>
        </p:nvSpPr>
        <p:spPr bwMode="auto">
          <a:xfrm>
            <a:off x="685800" y="2057400"/>
            <a:ext cx="77724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pPr>
            <a:r>
              <a:rPr lang="en-US" altLang="en-US">
                <a:effectLst>
                  <a:outerShdw blurRad="38100" dist="38100" dir="2700000" algn="tl">
                    <a:srgbClr val="000000"/>
                  </a:outerShdw>
                </a:effectLst>
                <a:latin typeface="Arial" charset="0"/>
              </a:rPr>
              <a:t>Jacob has 12 sons (Genesis 35:23-26).</a:t>
            </a:r>
          </a:p>
        </p:txBody>
      </p:sp>
      <p:sp>
        <p:nvSpPr>
          <p:cNvPr id="326661" name="Text Box 5"/>
          <p:cNvSpPr txBox="1">
            <a:spLocks noChangeArrowheads="1"/>
          </p:cNvSpPr>
          <p:nvPr/>
        </p:nvSpPr>
        <p:spPr bwMode="auto">
          <a:xfrm>
            <a:off x="2041525" y="2655888"/>
            <a:ext cx="2085975" cy="2654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pPr>
              <a:buFontTx/>
              <a:buAutoNum type="arabicPeriod"/>
            </a:pPr>
            <a:r>
              <a:rPr lang="en-US" altLang="en-US" sz="2800">
                <a:solidFill>
                  <a:schemeClr val="tx2"/>
                </a:solidFill>
                <a:effectLst>
                  <a:outerShdw blurRad="38100" dist="38100" dir="2700000" algn="tl">
                    <a:srgbClr val="000000"/>
                  </a:outerShdw>
                </a:effectLst>
                <a:latin typeface="Arial" charset="0"/>
              </a:rPr>
              <a:t> Reuben</a:t>
            </a:r>
          </a:p>
          <a:p>
            <a:pPr>
              <a:buFontTx/>
              <a:buAutoNum type="arabicPeriod"/>
            </a:pPr>
            <a:r>
              <a:rPr lang="en-US" altLang="en-US" sz="2800">
                <a:solidFill>
                  <a:schemeClr val="tx2"/>
                </a:solidFill>
                <a:effectLst>
                  <a:outerShdw blurRad="38100" dist="38100" dir="2700000" algn="tl">
                    <a:srgbClr val="000000"/>
                  </a:outerShdw>
                </a:effectLst>
                <a:latin typeface="Arial" charset="0"/>
              </a:rPr>
              <a:t> Simeon</a:t>
            </a:r>
          </a:p>
          <a:p>
            <a:pPr>
              <a:buFontTx/>
              <a:buAutoNum type="arabicPeriod"/>
            </a:pPr>
            <a:r>
              <a:rPr lang="en-US" altLang="en-US" sz="2800">
                <a:solidFill>
                  <a:schemeClr val="tx2"/>
                </a:solidFill>
                <a:effectLst>
                  <a:outerShdw blurRad="38100" dist="38100" dir="2700000" algn="tl">
                    <a:srgbClr val="000000"/>
                  </a:outerShdw>
                </a:effectLst>
                <a:latin typeface="Arial" charset="0"/>
              </a:rPr>
              <a:t> Levi</a:t>
            </a:r>
          </a:p>
          <a:p>
            <a:pPr>
              <a:buFontTx/>
              <a:buAutoNum type="arabicPeriod"/>
            </a:pPr>
            <a:r>
              <a:rPr lang="en-US" altLang="en-US" sz="2800">
                <a:solidFill>
                  <a:schemeClr val="tx2"/>
                </a:solidFill>
                <a:effectLst>
                  <a:outerShdw blurRad="38100" dist="38100" dir="2700000" algn="tl">
                    <a:srgbClr val="000000"/>
                  </a:outerShdw>
                </a:effectLst>
                <a:latin typeface="Arial" charset="0"/>
              </a:rPr>
              <a:t> Judah</a:t>
            </a:r>
          </a:p>
          <a:p>
            <a:pPr>
              <a:buFontTx/>
              <a:buAutoNum type="arabicPeriod"/>
            </a:pPr>
            <a:r>
              <a:rPr lang="en-US" altLang="en-US" sz="2800">
                <a:solidFill>
                  <a:schemeClr val="tx2"/>
                </a:solidFill>
                <a:effectLst>
                  <a:outerShdw blurRad="38100" dist="38100" dir="2700000" algn="tl">
                    <a:srgbClr val="000000"/>
                  </a:outerShdw>
                </a:effectLst>
                <a:latin typeface="Arial" charset="0"/>
              </a:rPr>
              <a:t> Issachar</a:t>
            </a:r>
          </a:p>
          <a:p>
            <a:pPr>
              <a:buFontTx/>
              <a:buAutoNum type="arabicPeriod"/>
            </a:pPr>
            <a:r>
              <a:rPr lang="en-US" altLang="en-US" sz="2800">
                <a:solidFill>
                  <a:schemeClr val="tx2"/>
                </a:solidFill>
                <a:effectLst>
                  <a:outerShdw blurRad="38100" dist="38100" dir="2700000" algn="tl">
                    <a:srgbClr val="000000"/>
                  </a:outerShdw>
                </a:effectLst>
                <a:latin typeface="Arial" charset="0"/>
              </a:rPr>
              <a:t> Zebulun</a:t>
            </a:r>
            <a:endParaRPr lang="en-US" altLang="en-US">
              <a:effectLst>
                <a:outerShdw blurRad="38100" dist="38100" dir="2700000" algn="tl">
                  <a:srgbClr val="000000"/>
                </a:outerShdw>
              </a:effectLst>
              <a:latin typeface="Arial" charset="0"/>
            </a:endParaRPr>
          </a:p>
        </p:txBody>
      </p:sp>
      <p:sp>
        <p:nvSpPr>
          <p:cNvPr id="326662" name="Text Box 6"/>
          <p:cNvSpPr txBox="1">
            <a:spLocks noChangeArrowheads="1"/>
          </p:cNvSpPr>
          <p:nvPr/>
        </p:nvSpPr>
        <p:spPr bwMode="auto">
          <a:xfrm>
            <a:off x="5105400" y="2667000"/>
            <a:ext cx="2225675" cy="2654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pPr>
              <a:buFontTx/>
              <a:buAutoNum type="arabicPeriod" startAt="7"/>
            </a:pPr>
            <a:r>
              <a:rPr lang="en-US" altLang="en-US" sz="2800">
                <a:solidFill>
                  <a:schemeClr val="tx2"/>
                </a:solidFill>
                <a:effectLst>
                  <a:outerShdw blurRad="38100" dist="38100" dir="2700000" algn="tl">
                    <a:srgbClr val="000000"/>
                  </a:outerShdw>
                </a:effectLst>
                <a:latin typeface="Arial" charset="0"/>
              </a:rPr>
              <a:t> Joseph</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Benjamin</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Dan</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Naphtali</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Gad</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Asher</a:t>
            </a:r>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2870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28707" name="Rectangle 3"/>
          <p:cNvSpPr>
            <a:spLocks noGrp="1" noChangeArrowheads="1"/>
          </p:cNvSpPr>
          <p:nvPr>
            <p:ph type="body" idx="1"/>
          </p:nvPr>
        </p:nvSpPr>
        <p:spPr>
          <a:xfrm>
            <a:off x="685800" y="1524000"/>
            <a:ext cx="7772400" cy="609600"/>
          </a:xfrm>
        </p:spPr>
        <p:txBody>
          <a:bodyPr/>
          <a:lstStyle/>
          <a:p>
            <a:pPr>
              <a:lnSpc>
                <a:spcPct val="80000"/>
              </a:lnSpc>
            </a:pPr>
            <a:r>
              <a:rPr lang="en-US" altLang="en-US">
                <a:effectLst>
                  <a:outerShdw blurRad="38100" dist="38100" dir="2700000" algn="tl">
                    <a:srgbClr val="000000"/>
                  </a:outerShdw>
                </a:effectLst>
                <a:latin typeface="Arial" charset="0"/>
              </a:rPr>
              <a:t>God changes Jacob’s name to “</a:t>
            </a:r>
            <a:r>
              <a:rPr lang="en-US" altLang="en-US" i="1">
                <a:effectLst>
                  <a:outerShdw blurRad="38100" dist="38100" dir="2700000" algn="tl">
                    <a:srgbClr val="000000"/>
                  </a:outerShdw>
                </a:effectLst>
                <a:latin typeface="Arial" charset="0"/>
              </a:rPr>
              <a:t>Israel</a:t>
            </a:r>
            <a:r>
              <a:rPr lang="en-US" altLang="en-US">
                <a:effectLst>
                  <a:outerShdw blurRad="38100" dist="38100" dir="2700000" algn="tl">
                    <a:srgbClr val="000000"/>
                  </a:outerShdw>
                </a:effectLst>
                <a:latin typeface="Arial" charset="0"/>
              </a:rPr>
              <a:t>.”</a:t>
            </a:r>
          </a:p>
        </p:txBody>
      </p:sp>
      <p:sp>
        <p:nvSpPr>
          <p:cNvPr id="328708" name="Rectangle 4"/>
          <p:cNvSpPr>
            <a:spLocks noChangeArrowheads="1"/>
          </p:cNvSpPr>
          <p:nvPr/>
        </p:nvSpPr>
        <p:spPr bwMode="auto">
          <a:xfrm>
            <a:off x="685800" y="2057400"/>
            <a:ext cx="77724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pPr>
            <a:r>
              <a:rPr lang="en-US" altLang="en-US">
                <a:effectLst>
                  <a:outerShdw blurRad="38100" dist="38100" dir="2700000" algn="tl">
                    <a:srgbClr val="000000"/>
                  </a:outerShdw>
                </a:effectLst>
                <a:latin typeface="Arial" charset="0"/>
              </a:rPr>
              <a:t>Jacob has 12 sons (Genesis 35:23-26).</a:t>
            </a:r>
          </a:p>
        </p:txBody>
      </p:sp>
      <p:sp>
        <p:nvSpPr>
          <p:cNvPr id="328709" name="Rectangle 5"/>
          <p:cNvSpPr>
            <a:spLocks noChangeArrowheads="1"/>
          </p:cNvSpPr>
          <p:nvPr/>
        </p:nvSpPr>
        <p:spPr bwMode="auto">
          <a:xfrm>
            <a:off x="762000" y="5486400"/>
            <a:ext cx="7772400" cy="838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pPr>
            <a:r>
              <a:rPr lang="en-US" altLang="en-US">
                <a:effectLst>
                  <a:outerShdw blurRad="38100" dist="38100" dir="2700000" algn="tl">
                    <a:srgbClr val="000000"/>
                  </a:outerShdw>
                </a:effectLst>
                <a:latin typeface="Arial" charset="0"/>
              </a:rPr>
              <a:t>These 12 sons will become 12 tribes of the nation of Israel!</a:t>
            </a:r>
          </a:p>
        </p:txBody>
      </p:sp>
      <p:sp>
        <p:nvSpPr>
          <p:cNvPr id="328710" name="Text Box 6"/>
          <p:cNvSpPr txBox="1">
            <a:spLocks noChangeArrowheads="1"/>
          </p:cNvSpPr>
          <p:nvPr/>
        </p:nvSpPr>
        <p:spPr bwMode="auto">
          <a:xfrm>
            <a:off x="2041525" y="2655888"/>
            <a:ext cx="2085975" cy="2654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pPr>
              <a:buFontTx/>
              <a:buAutoNum type="arabicPeriod"/>
            </a:pPr>
            <a:r>
              <a:rPr lang="en-US" altLang="en-US" sz="2800">
                <a:solidFill>
                  <a:schemeClr val="tx2"/>
                </a:solidFill>
                <a:effectLst>
                  <a:outerShdw blurRad="38100" dist="38100" dir="2700000" algn="tl">
                    <a:srgbClr val="000000"/>
                  </a:outerShdw>
                </a:effectLst>
                <a:latin typeface="Arial" charset="0"/>
              </a:rPr>
              <a:t> Reuben</a:t>
            </a:r>
          </a:p>
          <a:p>
            <a:pPr>
              <a:buFontTx/>
              <a:buAutoNum type="arabicPeriod"/>
            </a:pPr>
            <a:r>
              <a:rPr lang="en-US" altLang="en-US" sz="2800">
                <a:solidFill>
                  <a:schemeClr val="tx2"/>
                </a:solidFill>
                <a:effectLst>
                  <a:outerShdw blurRad="38100" dist="38100" dir="2700000" algn="tl">
                    <a:srgbClr val="000000"/>
                  </a:outerShdw>
                </a:effectLst>
                <a:latin typeface="Arial" charset="0"/>
              </a:rPr>
              <a:t> Simeon</a:t>
            </a:r>
          </a:p>
          <a:p>
            <a:pPr>
              <a:buFontTx/>
              <a:buAutoNum type="arabicPeriod"/>
            </a:pPr>
            <a:r>
              <a:rPr lang="en-US" altLang="en-US" sz="2800">
                <a:solidFill>
                  <a:schemeClr val="tx2"/>
                </a:solidFill>
                <a:effectLst>
                  <a:outerShdw blurRad="38100" dist="38100" dir="2700000" algn="tl">
                    <a:srgbClr val="000000"/>
                  </a:outerShdw>
                </a:effectLst>
                <a:latin typeface="Arial" charset="0"/>
              </a:rPr>
              <a:t> Levi</a:t>
            </a:r>
          </a:p>
          <a:p>
            <a:pPr>
              <a:buFontTx/>
              <a:buAutoNum type="arabicPeriod"/>
            </a:pPr>
            <a:r>
              <a:rPr lang="en-US" altLang="en-US" sz="2800">
                <a:solidFill>
                  <a:schemeClr val="tx2"/>
                </a:solidFill>
                <a:effectLst>
                  <a:outerShdw blurRad="38100" dist="38100" dir="2700000" algn="tl">
                    <a:srgbClr val="000000"/>
                  </a:outerShdw>
                </a:effectLst>
                <a:latin typeface="Arial" charset="0"/>
              </a:rPr>
              <a:t> Judah</a:t>
            </a:r>
          </a:p>
          <a:p>
            <a:pPr>
              <a:buFontTx/>
              <a:buAutoNum type="arabicPeriod"/>
            </a:pPr>
            <a:r>
              <a:rPr lang="en-US" altLang="en-US" sz="2800">
                <a:solidFill>
                  <a:schemeClr val="tx2"/>
                </a:solidFill>
                <a:effectLst>
                  <a:outerShdw blurRad="38100" dist="38100" dir="2700000" algn="tl">
                    <a:srgbClr val="000000"/>
                  </a:outerShdw>
                </a:effectLst>
                <a:latin typeface="Arial" charset="0"/>
              </a:rPr>
              <a:t> Issachar</a:t>
            </a:r>
          </a:p>
          <a:p>
            <a:pPr>
              <a:buFontTx/>
              <a:buAutoNum type="arabicPeriod"/>
            </a:pPr>
            <a:r>
              <a:rPr lang="en-US" altLang="en-US" sz="2800">
                <a:solidFill>
                  <a:schemeClr val="tx2"/>
                </a:solidFill>
                <a:effectLst>
                  <a:outerShdw blurRad="38100" dist="38100" dir="2700000" algn="tl">
                    <a:srgbClr val="000000"/>
                  </a:outerShdw>
                </a:effectLst>
                <a:latin typeface="Arial" charset="0"/>
              </a:rPr>
              <a:t> Zebulun</a:t>
            </a:r>
            <a:endParaRPr lang="en-US" altLang="en-US">
              <a:effectLst>
                <a:outerShdw blurRad="38100" dist="38100" dir="2700000" algn="tl">
                  <a:srgbClr val="000000"/>
                </a:outerShdw>
              </a:effectLst>
              <a:latin typeface="Arial" charset="0"/>
            </a:endParaRPr>
          </a:p>
        </p:txBody>
      </p:sp>
      <p:sp>
        <p:nvSpPr>
          <p:cNvPr id="328711" name="Text Box 7"/>
          <p:cNvSpPr txBox="1">
            <a:spLocks noChangeArrowheads="1"/>
          </p:cNvSpPr>
          <p:nvPr/>
        </p:nvSpPr>
        <p:spPr bwMode="auto">
          <a:xfrm>
            <a:off x="5105400" y="2667000"/>
            <a:ext cx="2225675" cy="2654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marL="457200" indent="-457200">
              <a:defRPr sz="2400">
                <a:solidFill>
                  <a:schemeClr val="tx1"/>
                </a:solidFill>
                <a:latin typeface="Times New Roman" pitchFamily="18" charset="0"/>
              </a:defRPr>
            </a:lvl1pPr>
            <a:lvl2pPr marL="914400" indent="-457200">
              <a:defRPr sz="2400">
                <a:solidFill>
                  <a:schemeClr val="tx1"/>
                </a:solidFill>
                <a:latin typeface="Times New Roman" pitchFamily="18" charset="0"/>
              </a:defRPr>
            </a:lvl2pPr>
            <a:lvl3pPr marL="1371600" indent="-457200">
              <a:defRPr sz="2400">
                <a:solidFill>
                  <a:schemeClr val="tx1"/>
                </a:solidFill>
                <a:latin typeface="Times New Roman" pitchFamily="18" charset="0"/>
              </a:defRPr>
            </a:lvl3pPr>
            <a:lvl4pPr marL="1828800" indent="-457200">
              <a:defRPr sz="2400">
                <a:solidFill>
                  <a:schemeClr val="tx1"/>
                </a:solidFill>
                <a:latin typeface="Times New Roman" pitchFamily="18" charset="0"/>
              </a:defRPr>
            </a:lvl4pPr>
            <a:lvl5pPr marL="2286000" indent="-457200">
              <a:defRPr sz="2400">
                <a:solidFill>
                  <a:schemeClr val="tx1"/>
                </a:solidFill>
                <a:latin typeface="Times New Roman" pitchFamily="18" charset="0"/>
              </a:defRPr>
            </a:lvl5pPr>
            <a:lvl6pPr marL="2743200" indent="-457200" eaLnBrk="0" fontAlgn="base" hangingPunct="0">
              <a:spcBef>
                <a:spcPct val="0"/>
              </a:spcBef>
              <a:spcAft>
                <a:spcPct val="0"/>
              </a:spcAft>
              <a:defRPr sz="2400">
                <a:solidFill>
                  <a:schemeClr val="tx1"/>
                </a:solidFill>
                <a:latin typeface="Times New Roman" pitchFamily="18" charset="0"/>
              </a:defRPr>
            </a:lvl6pPr>
            <a:lvl7pPr marL="3200400" indent="-457200" eaLnBrk="0" fontAlgn="base" hangingPunct="0">
              <a:spcBef>
                <a:spcPct val="0"/>
              </a:spcBef>
              <a:spcAft>
                <a:spcPct val="0"/>
              </a:spcAft>
              <a:defRPr sz="2400">
                <a:solidFill>
                  <a:schemeClr val="tx1"/>
                </a:solidFill>
                <a:latin typeface="Times New Roman" pitchFamily="18" charset="0"/>
              </a:defRPr>
            </a:lvl7pPr>
            <a:lvl8pPr marL="3657600" indent="-457200" eaLnBrk="0" fontAlgn="base" hangingPunct="0">
              <a:spcBef>
                <a:spcPct val="0"/>
              </a:spcBef>
              <a:spcAft>
                <a:spcPct val="0"/>
              </a:spcAft>
              <a:defRPr sz="2400">
                <a:solidFill>
                  <a:schemeClr val="tx1"/>
                </a:solidFill>
                <a:latin typeface="Times New Roman" pitchFamily="18" charset="0"/>
              </a:defRPr>
            </a:lvl8pPr>
            <a:lvl9pPr marL="4114800" indent="-457200" eaLnBrk="0" fontAlgn="base" hangingPunct="0">
              <a:spcBef>
                <a:spcPct val="0"/>
              </a:spcBef>
              <a:spcAft>
                <a:spcPct val="0"/>
              </a:spcAft>
              <a:defRPr sz="2400">
                <a:solidFill>
                  <a:schemeClr val="tx1"/>
                </a:solidFill>
                <a:latin typeface="Times New Roman" pitchFamily="18" charset="0"/>
              </a:defRPr>
            </a:lvl9pPr>
          </a:lstStyle>
          <a:p>
            <a:pPr>
              <a:buFontTx/>
              <a:buAutoNum type="arabicPeriod" startAt="7"/>
            </a:pPr>
            <a:r>
              <a:rPr lang="en-US" altLang="en-US" sz="2800">
                <a:solidFill>
                  <a:schemeClr val="tx2"/>
                </a:solidFill>
                <a:effectLst>
                  <a:outerShdw blurRad="38100" dist="38100" dir="2700000" algn="tl">
                    <a:srgbClr val="000000"/>
                  </a:outerShdw>
                </a:effectLst>
                <a:latin typeface="Arial" charset="0"/>
              </a:rPr>
              <a:t> Joseph</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Benjamin</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Dan</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Naphtali</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Gad</a:t>
            </a:r>
          </a:p>
          <a:p>
            <a:pPr>
              <a:buFontTx/>
              <a:buAutoNum type="arabicPeriod" startAt="7"/>
            </a:pPr>
            <a:r>
              <a:rPr lang="en-US" altLang="en-US" sz="2800">
                <a:solidFill>
                  <a:schemeClr val="tx2"/>
                </a:solidFill>
                <a:effectLst>
                  <a:outerShdw blurRad="38100" dist="38100" dir="2700000" algn="tl">
                    <a:srgbClr val="000000"/>
                  </a:outerShdw>
                </a:effectLst>
                <a:latin typeface="Arial" charset="0"/>
              </a:rPr>
              <a:t> Asher</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59074" name="Rectangle 2"/>
          <p:cNvSpPr>
            <a:spLocks noGrp="1" noChangeArrowheads="1"/>
          </p:cNvSpPr>
          <p:nvPr>
            <p:ph type="title"/>
          </p:nvPr>
        </p:nvSpPr>
        <p:spPr>
          <a:xfrm>
            <a:off x="685800" y="304800"/>
            <a:ext cx="7772400" cy="1143000"/>
          </a:xfrm>
        </p:spPr>
        <p:txBody>
          <a:bodyPr/>
          <a:lstStyle/>
          <a:p>
            <a:r>
              <a:rPr lang="en-US" altLang="en-US">
                <a:effectLst>
                  <a:outerShdw blurRad="38100" dist="38100" dir="2700000" algn="tl">
                    <a:srgbClr val="000000"/>
                  </a:outerShdw>
                </a:effectLst>
                <a:latin typeface="Arial" charset="0"/>
              </a:rPr>
              <a:t>Overview of the Bible</a:t>
            </a:r>
            <a:endParaRPr lang="en-US" altLang="en-US">
              <a:effectLst>
                <a:outerShdw blurRad="38100" dist="38100" dir="2700000" algn="tl">
                  <a:srgbClr val="000000"/>
                </a:outerShdw>
              </a:effectLst>
            </a:endParaRPr>
          </a:p>
        </p:txBody>
      </p:sp>
      <p:sp>
        <p:nvSpPr>
          <p:cNvPr id="259075" name="Rectangle 3"/>
          <p:cNvSpPr>
            <a:spLocks noGrp="1" noChangeArrowheads="1"/>
          </p:cNvSpPr>
          <p:nvPr>
            <p:ph type="body" idx="1"/>
          </p:nvPr>
        </p:nvSpPr>
        <p:spPr>
          <a:xfrm>
            <a:off x="685800" y="1524000"/>
            <a:ext cx="7772400" cy="4953000"/>
          </a:xfrm>
        </p:spPr>
        <p:txBody>
          <a:bodyPr/>
          <a:lstStyle/>
          <a:p>
            <a:pPr>
              <a:spcBef>
                <a:spcPct val="75000"/>
              </a:spcBef>
            </a:pPr>
            <a:r>
              <a:rPr lang="en-US" altLang="en-US">
                <a:effectLst>
                  <a:outerShdw blurRad="38100" dist="38100" dir="2700000" algn="tl">
                    <a:srgbClr val="000000"/>
                  </a:outerShdw>
                </a:effectLst>
                <a:latin typeface="Arial" charset="0"/>
              </a:rPr>
              <a:t>The Bible tells the story of how God created man and of God’s purpose for man.</a:t>
            </a:r>
          </a:p>
          <a:p>
            <a:pPr>
              <a:spcBef>
                <a:spcPct val="75000"/>
              </a:spcBef>
            </a:pPr>
            <a:r>
              <a:rPr lang="en-US" altLang="en-US">
                <a:effectLst>
                  <a:outerShdw blurRad="38100" dist="38100" dir="2700000" algn="tl">
                    <a:srgbClr val="000000"/>
                  </a:outerShdw>
                </a:effectLst>
                <a:latin typeface="Arial" charset="0"/>
              </a:rPr>
              <a:t>The Bible answers the most important questions of life.</a:t>
            </a:r>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996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07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30755" name="Rectangle 3"/>
          <p:cNvSpPr>
            <a:spLocks noGrp="1" noChangeArrowheads="1"/>
          </p:cNvSpPr>
          <p:nvPr>
            <p:ph type="body" idx="1"/>
          </p:nvPr>
        </p:nvSpPr>
        <p:spPr>
          <a:xfrm>
            <a:off x="685800" y="1524000"/>
            <a:ext cx="8077200" cy="2819400"/>
          </a:xfrm>
        </p:spPr>
        <p:txBody>
          <a:bodyPr/>
          <a:lstStyle/>
          <a:p>
            <a:pPr>
              <a:spcBef>
                <a:spcPct val="40000"/>
              </a:spcBef>
            </a:pPr>
            <a:r>
              <a:rPr lang="en-US" altLang="en-US">
                <a:effectLst>
                  <a:outerShdw blurRad="38100" dist="38100" dir="2700000" algn="tl">
                    <a:srgbClr val="000000"/>
                  </a:outerShdw>
                </a:effectLst>
                <a:latin typeface="Arial" charset="0"/>
              </a:rPr>
              <a:t>Seventy people of the family of Israel (Abraham’s descendants) go to Egypt (Genesis 46:27).</a:t>
            </a:r>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28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32803" name="Rectangle 3"/>
          <p:cNvSpPr>
            <a:spLocks noGrp="1" noChangeArrowheads="1"/>
          </p:cNvSpPr>
          <p:nvPr>
            <p:ph type="body" idx="1"/>
          </p:nvPr>
        </p:nvSpPr>
        <p:spPr>
          <a:xfrm>
            <a:off x="685800" y="1524000"/>
            <a:ext cx="8077200" cy="2819400"/>
          </a:xfrm>
        </p:spPr>
        <p:txBody>
          <a:bodyPr/>
          <a:lstStyle/>
          <a:p>
            <a:pPr>
              <a:spcBef>
                <a:spcPct val="40000"/>
              </a:spcBef>
            </a:pPr>
            <a:r>
              <a:rPr lang="en-US" altLang="en-US">
                <a:effectLst>
                  <a:outerShdw blurRad="38100" dist="38100" dir="2700000" algn="tl">
                    <a:srgbClr val="000000"/>
                  </a:outerShdw>
                </a:effectLst>
                <a:latin typeface="Arial" charset="0"/>
              </a:rPr>
              <a:t>Seventy people of the family of Israel (Abraham’s descendants) go to Egypt (Genesis 46:27).</a:t>
            </a:r>
          </a:p>
          <a:p>
            <a:pPr>
              <a:spcBef>
                <a:spcPct val="40000"/>
              </a:spcBef>
            </a:pPr>
            <a:r>
              <a:rPr lang="en-US" altLang="en-US">
                <a:effectLst>
                  <a:outerShdw blurRad="38100" dist="38100" dir="2700000" algn="tl">
                    <a:srgbClr val="000000"/>
                  </a:outerShdw>
                </a:effectLst>
                <a:latin typeface="Arial" charset="0"/>
              </a:rPr>
              <a:t>The people of Israel grow into a great nation in Egypt (Exodus 1:7; 12:37).</a:t>
            </a:r>
          </a:p>
        </p:txBody>
      </p:sp>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48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#1– A Great Nation</a:t>
            </a:r>
            <a:endParaRPr lang="en-US" altLang="en-US" sz="4800"/>
          </a:p>
        </p:txBody>
      </p:sp>
      <p:sp>
        <p:nvSpPr>
          <p:cNvPr id="334851" name="Rectangle 3"/>
          <p:cNvSpPr>
            <a:spLocks noGrp="1" noChangeArrowheads="1"/>
          </p:cNvSpPr>
          <p:nvPr>
            <p:ph type="body" idx="1"/>
          </p:nvPr>
        </p:nvSpPr>
        <p:spPr>
          <a:xfrm>
            <a:off x="685800" y="1524000"/>
            <a:ext cx="8077200" cy="2819400"/>
          </a:xfrm>
        </p:spPr>
        <p:txBody>
          <a:bodyPr/>
          <a:lstStyle/>
          <a:p>
            <a:pPr>
              <a:spcBef>
                <a:spcPct val="40000"/>
              </a:spcBef>
            </a:pPr>
            <a:r>
              <a:rPr lang="en-US" altLang="en-US">
                <a:effectLst>
                  <a:outerShdw blurRad="38100" dist="38100" dir="2700000" algn="tl">
                    <a:srgbClr val="000000"/>
                  </a:outerShdw>
                </a:effectLst>
                <a:latin typeface="Arial" charset="0"/>
              </a:rPr>
              <a:t>Seventy people of the family of Israel (Abraham’s descendants) go to Egypt (Genesis 46:27).</a:t>
            </a:r>
          </a:p>
          <a:p>
            <a:pPr>
              <a:spcBef>
                <a:spcPct val="40000"/>
              </a:spcBef>
            </a:pPr>
            <a:r>
              <a:rPr lang="en-US" altLang="en-US">
                <a:effectLst>
                  <a:outerShdw blurRad="38100" dist="38100" dir="2700000" algn="tl">
                    <a:srgbClr val="000000"/>
                  </a:outerShdw>
                </a:effectLst>
                <a:latin typeface="Arial" charset="0"/>
              </a:rPr>
              <a:t>The people of Israel grow into a great nation in Egypt (Exodus 1:7; 12:37).</a:t>
            </a:r>
          </a:p>
        </p:txBody>
      </p:sp>
      <p:sp>
        <p:nvSpPr>
          <p:cNvPr id="334852" name="Text Box 4"/>
          <p:cNvSpPr txBox="1">
            <a:spLocks noChangeArrowheads="1"/>
          </p:cNvSpPr>
          <p:nvPr/>
        </p:nvSpPr>
        <p:spPr bwMode="auto">
          <a:xfrm>
            <a:off x="533400" y="4800600"/>
            <a:ext cx="8081963" cy="1066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3200" i="1">
                <a:solidFill>
                  <a:srgbClr val="FFFF00"/>
                </a:solidFill>
                <a:effectLst>
                  <a:outerShdw blurRad="38100" dist="38100" dir="2700000" algn="tl">
                    <a:srgbClr val="000000"/>
                  </a:outerShdw>
                </a:effectLst>
              </a:rPr>
              <a:t>The first promise God made to Abraham has been fulfilled!</a:t>
            </a:r>
          </a:p>
        </p:txBody>
      </p:sp>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320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Tree>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689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36899" name="Rectangle 3"/>
          <p:cNvSpPr>
            <a:spLocks noChangeArrowheads="1"/>
          </p:cNvSpPr>
          <p:nvPr/>
        </p:nvSpPr>
        <p:spPr bwMode="auto">
          <a:xfrm>
            <a:off x="609600" y="1600200"/>
            <a:ext cx="8382000" cy="5029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spcBef>
                <a:spcPct val="30000"/>
              </a:spcBef>
            </a:pPr>
            <a:r>
              <a:rPr lang="en-US" altLang="en-US">
                <a:effectLst>
                  <a:outerShdw blurRad="38100" dist="38100" dir="2700000" algn="tl">
                    <a:srgbClr val="000000"/>
                  </a:outerShdw>
                </a:effectLst>
                <a:latin typeface="Arial" charset="0"/>
              </a:rPr>
              <a:t>God sends Moses to lead Israel out of Egypt (Exodus 3-4).</a:t>
            </a:r>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89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38947" name="Rectangle 3"/>
          <p:cNvSpPr>
            <a:spLocks noChangeArrowheads="1"/>
          </p:cNvSpPr>
          <p:nvPr/>
        </p:nvSpPr>
        <p:spPr bwMode="auto">
          <a:xfrm>
            <a:off x="609600" y="1600200"/>
            <a:ext cx="8382000" cy="5029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spcBef>
                <a:spcPct val="30000"/>
              </a:spcBef>
            </a:pPr>
            <a:r>
              <a:rPr lang="en-US" altLang="en-US">
                <a:effectLst>
                  <a:outerShdw blurRad="38100" dist="38100" dir="2700000" algn="tl">
                    <a:srgbClr val="000000"/>
                  </a:outerShdw>
                </a:effectLst>
                <a:latin typeface="Arial" charset="0"/>
              </a:rPr>
              <a:t>God sends Moses to lead Israel out of Egypt (Exodus 3-4).</a:t>
            </a:r>
          </a:p>
          <a:p>
            <a:pPr>
              <a:lnSpc>
                <a:spcPct val="80000"/>
              </a:lnSpc>
              <a:spcBef>
                <a:spcPct val="30000"/>
              </a:spcBef>
            </a:pPr>
            <a:r>
              <a:rPr lang="en-US" altLang="en-US">
                <a:effectLst>
                  <a:outerShdw blurRad="38100" dist="38100" dir="2700000" algn="tl">
                    <a:srgbClr val="000000"/>
                  </a:outerShdw>
                </a:effectLst>
                <a:latin typeface="Arial" charset="0"/>
              </a:rPr>
              <a:t>God uses Moses to lead Israel to the land that he promised to give to Abraham and his descendants.</a:t>
            </a:r>
          </a:p>
        </p:txBody>
      </p:sp>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09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40995" name="Rectangle 3"/>
          <p:cNvSpPr>
            <a:spLocks noChangeArrowheads="1"/>
          </p:cNvSpPr>
          <p:nvPr/>
        </p:nvSpPr>
        <p:spPr bwMode="auto">
          <a:xfrm>
            <a:off x="609600" y="1600200"/>
            <a:ext cx="8382000" cy="5029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spcBef>
                <a:spcPct val="30000"/>
              </a:spcBef>
            </a:pPr>
            <a:r>
              <a:rPr lang="en-US" altLang="en-US">
                <a:effectLst>
                  <a:outerShdw blurRad="38100" dist="38100" dir="2700000" algn="tl">
                    <a:srgbClr val="000000"/>
                  </a:outerShdw>
                </a:effectLst>
                <a:latin typeface="Arial" charset="0"/>
              </a:rPr>
              <a:t>God sends Moses to lead Israel out of Egypt (Exodus 3-4).</a:t>
            </a:r>
          </a:p>
          <a:p>
            <a:pPr>
              <a:lnSpc>
                <a:spcPct val="80000"/>
              </a:lnSpc>
              <a:spcBef>
                <a:spcPct val="30000"/>
              </a:spcBef>
            </a:pPr>
            <a:r>
              <a:rPr lang="en-US" altLang="en-US">
                <a:effectLst>
                  <a:outerShdw blurRad="38100" dist="38100" dir="2700000" algn="tl">
                    <a:srgbClr val="000000"/>
                  </a:outerShdw>
                </a:effectLst>
                <a:latin typeface="Arial" charset="0"/>
              </a:rPr>
              <a:t>God uses Moses to lead Israel to the land that he promised to give to Abraham and his descendants.</a:t>
            </a:r>
          </a:p>
          <a:p>
            <a:pPr>
              <a:lnSpc>
                <a:spcPct val="80000"/>
              </a:lnSpc>
              <a:spcBef>
                <a:spcPct val="30000"/>
              </a:spcBef>
            </a:pPr>
            <a:r>
              <a:rPr lang="en-US" altLang="en-US">
                <a:effectLst>
                  <a:outerShdw blurRad="38100" dist="38100" dir="2700000" algn="tl">
                    <a:srgbClr val="000000"/>
                  </a:outerShdw>
                </a:effectLst>
                <a:latin typeface="Arial" charset="0"/>
              </a:rPr>
              <a:t>God makes a covenant with Israel and gives them his law (Exodus 19-20).</a:t>
            </a:r>
          </a:p>
        </p:txBody>
      </p:sp>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30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43043" name="Rectangle 3"/>
          <p:cNvSpPr>
            <a:spLocks noChangeArrowheads="1"/>
          </p:cNvSpPr>
          <p:nvPr/>
        </p:nvSpPr>
        <p:spPr bwMode="auto">
          <a:xfrm>
            <a:off x="609600" y="1600200"/>
            <a:ext cx="8382000" cy="5029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spcBef>
                <a:spcPct val="30000"/>
              </a:spcBef>
            </a:pPr>
            <a:r>
              <a:rPr lang="en-US" altLang="en-US">
                <a:effectLst>
                  <a:outerShdw blurRad="38100" dist="38100" dir="2700000" algn="tl">
                    <a:srgbClr val="000000"/>
                  </a:outerShdw>
                </a:effectLst>
                <a:latin typeface="Arial" charset="0"/>
              </a:rPr>
              <a:t>God sends Moses to lead Israel out of Egypt (Exodus 3-4).</a:t>
            </a:r>
          </a:p>
          <a:p>
            <a:pPr>
              <a:lnSpc>
                <a:spcPct val="80000"/>
              </a:lnSpc>
              <a:spcBef>
                <a:spcPct val="30000"/>
              </a:spcBef>
            </a:pPr>
            <a:r>
              <a:rPr lang="en-US" altLang="en-US">
                <a:effectLst>
                  <a:outerShdw blurRad="38100" dist="38100" dir="2700000" algn="tl">
                    <a:srgbClr val="000000"/>
                  </a:outerShdw>
                </a:effectLst>
                <a:latin typeface="Arial" charset="0"/>
              </a:rPr>
              <a:t>God uses Moses to lead Israel to the land that he promised to give to Abraham and his descendants.</a:t>
            </a:r>
          </a:p>
          <a:p>
            <a:pPr>
              <a:lnSpc>
                <a:spcPct val="80000"/>
              </a:lnSpc>
              <a:spcBef>
                <a:spcPct val="30000"/>
              </a:spcBef>
            </a:pPr>
            <a:r>
              <a:rPr lang="en-US" altLang="en-US">
                <a:effectLst>
                  <a:outerShdw blurRad="38100" dist="38100" dir="2700000" algn="tl">
                    <a:srgbClr val="000000"/>
                  </a:outerShdw>
                </a:effectLst>
                <a:latin typeface="Arial" charset="0"/>
              </a:rPr>
              <a:t>God makes a covenant with Israel and gives them his law (Exodus 19-20).</a:t>
            </a:r>
          </a:p>
          <a:p>
            <a:pPr>
              <a:lnSpc>
                <a:spcPct val="80000"/>
              </a:lnSpc>
              <a:spcBef>
                <a:spcPct val="30000"/>
              </a:spcBef>
            </a:pPr>
            <a:r>
              <a:rPr lang="en-US" altLang="en-US">
                <a:effectLst>
                  <a:outerShdw blurRad="38100" dist="38100" dir="2700000" algn="tl">
                    <a:srgbClr val="000000"/>
                  </a:outerShdw>
                </a:effectLst>
                <a:latin typeface="Arial" charset="0"/>
              </a:rPr>
              <a:t>Israel refuses to enter the promised land (Numbers 14:1-3).</a:t>
            </a:r>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509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45091" name="Rectangle 3"/>
          <p:cNvSpPr>
            <a:spLocks noChangeArrowheads="1"/>
          </p:cNvSpPr>
          <p:nvPr/>
        </p:nvSpPr>
        <p:spPr bwMode="auto">
          <a:xfrm>
            <a:off x="609600" y="1600200"/>
            <a:ext cx="8382000" cy="5029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a:lnSpc>
                <a:spcPct val="80000"/>
              </a:lnSpc>
              <a:spcBef>
                <a:spcPct val="30000"/>
              </a:spcBef>
            </a:pPr>
            <a:r>
              <a:rPr lang="en-US" altLang="en-US">
                <a:effectLst>
                  <a:outerShdw blurRad="38100" dist="38100" dir="2700000" algn="tl">
                    <a:srgbClr val="000000"/>
                  </a:outerShdw>
                </a:effectLst>
                <a:latin typeface="Arial" charset="0"/>
              </a:rPr>
              <a:t>God sends Moses to lead Israel out of Egypt (Exodus 3-4).</a:t>
            </a:r>
          </a:p>
          <a:p>
            <a:pPr>
              <a:lnSpc>
                <a:spcPct val="80000"/>
              </a:lnSpc>
              <a:spcBef>
                <a:spcPct val="30000"/>
              </a:spcBef>
            </a:pPr>
            <a:r>
              <a:rPr lang="en-US" altLang="en-US">
                <a:effectLst>
                  <a:outerShdw blurRad="38100" dist="38100" dir="2700000" algn="tl">
                    <a:srgbClr val="000000"/>
                  </a:outerShdw>
                </a:effectLst>
                <a:latin typeface="Arial" charset="0"/>
              </a:rPr>
              <a:t>God uses Moses to lead Israel to the land that he promised to give to Abraham and his descendants.</a:t>
            </a:r>
          </a:p>
          <a:p>
            <a:pPr>
              <a:lnSpc>
                <a:spcPct val="80000"/>
              </a:lnSpc>
              <a:spcBef>
                <a:spcPct val="30000"/>
              </a:spcBef>
            </a:pPr>
            <a:r>
              <a:rPr lang="en-US" altLang="en-US">
                <a:effectLst>
                  <a:outerShdw blurRad="38100" dist="38100" dir="2700000" algn="tl">
                    <a:srgbClr val="000000"/>
                  </a:outerShdw>
                </a:effectLst>
                <a:latin typeface="Arial" charset="0"/>
              </a:rPr>
              <a:t>God makes a covenant with Israel and gives them his law (Exodus 19-20).</a:t>
            </a:r>
          </a:p>
          <a:p>
            <a:pPr>
              <a:lnSpc>
                <a:spcPct val="80000"/>
              </a:lnSpc>
              <a:spcBef>
                <a:spcPct val="30000"/>
              </a:spcBef>
            </a:pPr>
            <a:r>
              <a:rPr lang="en-US" altLang="en-US">
                <a:effectLst>
                  <a:outerShdw blurRad="38100" dist="38100" dir="2700000" algn="tl">
                    <a:srgbClr val="000000"/>
                  </a:outerShdw>
                </a:effectLst>
                <a:latin typeface="Arial" charset="0"/>
              </a:rPr>
              <a:t>Israel refuses to enter the promised land (Numbers 14:1-3).</a:t>
            </a:r>
          </a:p>
          <a:p>
            <a:pPr>
              <a:lnSpc>
                <a:spcPct val="80000"/>
              </a:lnSpc>
              <a:spcBef>
                <a:spcPct val="30000"/>
              </a:spcBef>
            </a:pPr>
            <a:r>
              <a:rPr lang="en-US" altLang="en-US">
                <a:effectLst>
                  <a:outerShdw blurRad="38100" dist="38100" dir="2700000" algn="tl">
                    <a:srgbClr val="000000"/>
                  </a:outerShdw>
                </a:effectLst>
                <a:latin typeface="Arial" charset="0"/>
              </a:rPr>
              <a:t>God causes them to wander for 40 years (Numbers 14:33).</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0098" name="Rectangle 2"/>
          <p:cNvSpPr>
            <a:spLocks noGrp="1" noChangeArrowheads="1"/>
          </p:cNvSpPr>
          <p:nvPr>
            <p:ph type="title"/>
          </p:nvPr>
        </p:nvSpPr>
        <p:spPr>
          <a:xfrm>
            <a:off x="685800" y="304800"/>
            <a:ext cx="7772400" cy="1143000"/>
          </a:xfrm>
        </p:spPr>
        <p:txBody>
          <a:bodyPr/>
          <a:lstStyle/>
          <a:p>
            <a:r>
              <a:rPr lang="en-US" altLang="en-US">
                <a:effectLst>
                  <a:outerShdw blurRad="38100" dist="38100" dir="2700000" algn="tl">
                    <a:srgbClr val="000000"/>
                  </a:outerShdw>
                </a:effectLst>
                <a:latin typeface="Arial" charset="0"/>
              </a:rPr>
              <a:t>Overview of the Bible</a:t>
            </a:r>
            <a:endParaRPr lang="en-US" altLang="en-US">
              <a:effectLst>
                <a:outerShdw blurRad="38100" dist="38100" dir="2700000" algn="tl">
                  <a:srgbClr val="000000"/>
                </a:outerShdw>
              </a:effectLst>
            </a:endParaRPr>
          </a:p>
        </p:txBody>
      </p:sp>
      <p:sp>
        <p:nvSpPr>
          <p:cNvPr id="260099" name="Rectangle 3"/>
          <p:cNvSpPr>
            <a:spLocks noGrp="1" noChangeArrowheads="1"/>
          </p:cNvSpPr>
          <p:nvPr>
            <p:ph type="body" idx="1"/>
          </p:nvPr>
        </p:nvSpPr>
        <p:spPr>
          <a:xfrm>
            <a:off x="685800" y="1524000"/>
            <a:ext cx="7772400" cy="4953000"/>
          </a:xfrm>
        </p:spPr>
        <p:txBody>
          <a:bodyPr/>
          <a:lstStyle/>
          <a:p>
            <a:pPr>
              <a:spcBef>
                <a:spcPct val="75000"/>
              </a:spcBef>
            </a:pPr>
            <a:r>
              <a:rPr lang="en-US" altLang="en-US">
                <a:effectLst>
                  <a:outerShdw blurRad="38100" dist="38100" dir="2700000" algn="tl">
                    <a:srgbClr val="000000"/>
                  </a:outerShdw>
                </a:effectLst>
                <a:latin typeface="Arial" charset="0"/>
              </a:rPr>
              <a:t>The Bible tells the story of how God created man and of God’s purpose for man.</a:t>
            </a:r>
          </a:p>
          <a:p>
            <a:pPr>
              <a:spcBef>
                <a:spcPct val="75000"/>
              </a:spcBef>
            </a:pPr>
            <a:r>
              <a:rPr lang="en-US" altLang="en-US">
                <a:effectLst>
                  <a:outerShdw blurRad="38100" dist="38100" dir="2700000" algn="tl">
                    <a:srgbClr val="000000"/>
                  </a:outerShdw>
                </a:effectLst>
                <a:latin typeface="Arial" charset="0"/>
              </a:rPr>
              <a:t>The Bible answers the most important questions of life.</a:t>
            </a:r>
          </a:p>
          <a:p>
            <a:pPr>
              <a:spcBef>
                <a:spcPct val="75000"/>
              </a:spcBef>
            </a:pPr>
            <a:r>
              <a:rPr lang="en-US" altLang="en-US">
                <a:effectLst>
                  <a:outerShdw blurRad="38100" dist="38100" dir="2700000" algn="tl">
                    <a:srgbClr val="000000"/>
                  </a:outerShdw>
                </a:effectLst>
                <a:latin typeface="Arial" charset="0"/>
              </a:rPr>
              <a:t>The Bible tells us about the problem of sin.</a:t>
            </a:r>
          </a:p>
        </p:txBody>
      </p:sp>
    </p:spTree>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71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47139" name="Rectangle 3"/>
          <p:cNvSpPr>
            <a:spLocks noGrp="1" noChangeArrowheads="1"/>
          </p:cNvSpPr>
          <p:nvPr>
            <p:ph type="body" idx="1"/>
          </p:nvPr>
        </p:nvSpPr>
        <p:spPr>
          <a:xfrm>
            <a:off x="685800" y="1524000"/>
            <a:ext cx="7772400" cy="3276600"/>
          </a:xfrm>
        </p:spPr>
        <p:txBody>
          <a:bodyPr/>
          <a:lstStyle/>
          <a:p>
            <a:r>
              <a:rPr lang="en-US" altLang="en-US">
                <a:effectLst>
                  <a:outerShdw blurRad="38100" dist="38100" dir="2700000" algn="tl">
                    <a:srgbClr val="000000"/>
                  </a:outerShdw>
                </a:effectLst>
                <a:latin typeface="Arial" charset="0"/>
              </a:rPr>
              <a:t>Moses dies before Israel enters the promised land (Deuteronomy 34:5).</a:t>
            </a:r>
          </a:p>
        </p:txBody>
      </p:sp>
    </p:spTree>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91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49187" name="Rectangle 3"/>
          <p:cNvSpPr>
            <a:spLocks noGrp="1" noChangeArrowheads="1"/>
          </p:cNvSpPr>
          <p:nvPr>
            <p:ph type="body" idx="1"/>
          </p:nvPr>
        </p:nvSpPr>
        <p:spPr>
          <a:xfrm>
            <a:off x="685800" y="1524000"/>
            <a:ext cx="7772400" cy="3276600"/>
          </a:xfrm>
        </p:spPr>
        <p:txBody>
          <a:bodyPr/>
          <a:lstStyle/>
          <a:p>
            <a:r>
              <a:rPr lang="en-US" altLang="en-US">
                <a:effectLst>
                  <a:outerShdw blurRad="38100" dist="38100" dir="2700000" algn="tl">
                    <a:srgbClr val="000000"/>
                  </a:outerShdw>
                </a:effectLst>
                <a:latin typeface="Arial" charset="0"/>
              </a:rPr>
              <a:t>Moses dies before Israel enters the promised land (Deuteronomy 34:5).</a:t>
            </a:r>
          </a:p>
          <a:p>
            <a:r>
              <a:rPr lang="en-US" altLang="en-US">
                <a:effectLst>
                  <a:outerShdw blurRad="38100" dist="38100" dir="2700000" algn="tl">
                    <a:srgbClr val="000000"/>
                  </a:outerShdw>
                </a:effectLst>
                <a:latin typeface="Arial" charset="0"/>
              </a:rPr>
              <a:t>Joshua becomes the new leader after Moses (Deuteronomy 31:3).</a:t>
            </a:r>
          </a:p>
        </p:txBody>
      </p:sp>
    </p:spTree>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12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51235" name="Rectangle 3"/>
          <p:cNvSpPr>
            <a:spLocks noGrp="1" noChangeArrowheads="1"/>
          </p:cNvSpPr>
          <p:nvPr>
            <p:ph type="body" idx="1"/>
          </p:nvPr>
        </p:nvSpPr>
        <p:spPr>
          <a:xfrm>
            <a:off x="685800" y="1524000"/>
            <a:ext cx="7772400" cy="3276600"/>
          </a:xfrm>
        </p:spPr>
        <p:txBody>
          <a:bodyPr/>
          <a:lstStyle/>
          <a:p>
            <a:r>
              <a:rPr lang="en-US" altLang="en-US">
                <a:effectLst>
                  <a:outerShdw blurRad="38100" dist="38100" dir="2700000" algn="tl">
                    <a:srgbClr val="000000"/>
                  </a:outerShdw>
                </a:effectLst>
                <a:latin typeface="Arial" charset="0"/>
              </a:rPr>
              <a:t>Moses dies before Israel enters the promised land (Deuteronomy 34:5).</a:t>
            </a:r>
          </a:p>
          <a:p>
            <a:r>
              <a:rPr lang="en-US" altLang="en-US">
                <a:effectLst>
                  <a:outerShdw blurRad="38100" dist="38100" dir="2700000" algn="tl">
                    <a:srgbClr val="000000"/>
                  </a:outerShdw>
                </a:effectLst>
                <a:latin typeface="Arial" charset="0"/>
              </a:rPr>
              <a:t>Joshua becomes the new leader after Moses (Deuteronomy 31:3).</a:t>
            </a:r>
          </a:p>
          <a:p>
            <a:r>
              <a:rPr lang="en-US" altLang="en-US">
                <a:effectLst>
                  <a:outerShdw blurRad="38100" dist="38100" dir="2700000" algn="tl">
                    <a:srgbClr val="000000"/>
                  </a:outerShdw>
                </a:effectLst>
                <a:latin typeface="Arial" charset="0"/>
              </a:rPr>
              <a:t>God tells Joshua to lead Israel into the promised land.</a:t>
            </a:r>
          </a:p>
        </p:txBody>
      </p:sp>
    </p:spTree>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32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53283" name="Rectangle 3"/>
          <p:cNvSpPr>
            <a:spLocks noGrp="1" noChangeArrowheads="1"/>
          </p:cNvSpPr>
          <p:nvPr>
            <p:ph type="body" idx="1"/>
          </p:nvPr>
        </p:nvSpPr>
        <p:spPr>
          <a:xfrm>
            <a:off x="685800" y="1524000"/>
            <a:ext cx="7772400" cy="3276600"/>
          </a:xfrm>
        </p:spPr>
        <p:txBody>
          <a:bodyPr/>
          <a:lstStyle/>
          <a:p>
            <a:r>
              <a:rPr lang="en-US" altLang="en-US">
                <a:effectLst>
                  <a:outerShdw blurRad="38100" dist="38100" dir="2700000" algn="tl">
                    <a:srgbClr val="000000"/>
                  </a:outerShdw>
                </a:effectLst>
                <a:latin typeface="Arial" charset="0"/>
              </a:rPr>
              <a:t>Moses dies before Israel enters the promised land (Deuteronomy 34:5).</a:t>
            </a:r>
          </a:p>
          <a:p>
            <a:r>
              <a:rPr lang="en-US" altLang="en-US">
                <a:effectLst>
                  <a:outerShdw blurRad="38100" dist="38100" dir="2700000" algn="tl">
                    <a:srgbClr val="000000"/>
                  </a:outerShdw>
                </a:effectLst>
                <a:latin typeface="Arial" charset="0"/>
              </a:rPr>
              <a:t>Joshua becomes the new leader after Moses (Deuteronomy 31:3).</a:t>
            </a:r>
          </a:p>
          <a:p>
            <a:r>
              <a:rPr lang="en-US" altLang="en-US">
                <a:effectLst>
                  <a:outerShdw blurRad="38100" dist="38100" dir="2700000" algn="tl">
                    <a:srgbClr val="000000"/>
                  </a:outerShdw>
                </a:effectLst>
                <a:latin typeface="Arial" charset="0"/>
              </a:rPr>
              <a:t>God tells Joshua to lead Israel into the promised land.</a:t>
            </a:r>
          </a:p>
        </p:txBody>
      </p:sp>
      <p:sp>
        <p:nvSpPr>
          <p:cNvPr id="353284" name="Rectangle 4"/>
          <p:cNvSpPr>
            <a:spLocks noChangeArrowheads="1"/>
          </p:cNvSpPr>
          <p:nvPr/>
        </p:nvSpPr>
        <p:spPr bwMode="auto">
          <a:xfrm>
            <a:off x="1752600" y="2590800"/>
            <a:ext cx="5715000" cy="3581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 LORD spoke to Joshua…saying; ‘Moses My servant is dead. Now therefore, arise, go over this Jordan, you and all this people to the land which I am giving to them– the children of Israel’” (Joshua 1:1-2).</a:t>
            </a:r>
          </a:p>
        </p:txBody>
      </p:sp>
    </p:spTree>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017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Tree>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53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55331" name="Rectangle 3"/>
          <p:cNvSpPr>
            <a:spLocks noGrp="1" noChangeArrowheads="1"/>
          </p:cNvSpPr>
          <p:nvPr>
            <p:ph type="body" idx="1"/>
          </p:nvPr>
        </p:nvSpPr>
        <p:spPr>
          <a:xfrm>
            <a:off x="685800" y="1524000"/>
            <a:ext cx="7772400" cy="2209800"/>
          </a:xfrm>
        </p:spPr>
        <p:txBody>
          <a:bodyPr/>
          <a:lstStyle/>
          <a:p>
            <a:r>
              <a:rPr lang="en-US" altLang="en-US">
                <a:effectLst>
                  <a:outerShdw blurRad="38100" dist="38100" dir="2700000" algn="tl">
                    <a:srgbClr val="000000"/>
                  </a:outerShdw>
                </a:effectLst>
                <a:latin typeface="Arial" charset="0"/>
              </a:rPr>
              <a:t>Joshua leads Israel into the promised land (Joshua 3).</a:t>
            </a:r>
          </a:p>
        </p:txBody>
      </p:sp>
    </p:spTree>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73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57379" name="Rectangle 3"/>
          <p:cNvSpPr>
            <a:spLocks noGrp="1" noChangeArrowheads="1"/>
          </p:cNvSpPr>
          <p:nvPr>
            <p:ph type="body" idx="1"/>
          </p:nvPr>
        </p:nvSpPr>
        <p:spPr>
          <a:xfrm>
            <a:off x="685800" y="1524000"/>
            <a:ext cx="7772400" cy="2209800"/>
          </a:xfrm>
        </p:spPr>
        <p:txBody>
          <a:bodyPr/>
          <a:lstStyle/>
          <a:p>
            <a:r>
              <a:rPr lang="en-US" altLang="en-US">
                <a:effectLst>
                  <a:outerShdw blurRad="38100" dist="38100" dir="2700000" algn="tl">
                    <a:srgbClr val="000000"/>
                  </a:outerShdw>
                </a:effectLst>
                <a:latin typeface="Arial" charset="0"/>
              </a:rPr>
              <a:t>Joshua leads Israel into the promised land (Joshua 3).</a:t>
            </a:r>
          </a:p>
          <a:p>
            <a:r>
              <a:rPr lang="en-US" altLang="en-US">
                <a:effectLst>
                  <a:outerShdw blurRad="38100" dist="38100" dir="2700000" algn="tl">
                    <a:srgbClr val="000000"/>
                  </a:outerShdw>
                </a:effectLst>
                <a:latin typeface="Arial" charset="0"/>
              </a:rPr>
              <a:t>Israel receives all of the land that God promised to give them.</a:t>
            </a:r>
          </a:p>
        </p:txBody>
      </p:sp>
    </p:spTree>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94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59427" name="Rectangle 3"/>
          <p:cNvSpPr>
            <a:spLocks noGrp="1" noChangeArrowheads="1"/>
          </p:cNvSpPr>
          <p:nvPr>
            <p:ph type="body" idx="1"/>
          </p:nvPr>
        </p:nvSpPr>
        <p:spPr>
          <a:xfrm>
            <a:off x="685800" y="1524000"/>
            <a:ext cx="7772400" cy="2209800"/>
          </a:xfrm>
        </p:spPr>
        <p:txBody>
          <a:bodyPr/>
          <a:lstStyle/>
          <a:p>
            <a:r>
              <a:rPr lang="en-US" altLang="en-US">
                <a:effectLst>
                  <a:outerShdw blurRad="38100" dist="38100" dir="2700000" algn="tl">
                    <a:srgbClr val="000000"/>
                  </a:outerShdw>
                </a:effectLst>
                <a:latin typeface="Arial" charset="0"/>
              </a:rPr>
              <a:t>Joshua leads Israel into the promised land (Joshua 3).</a:t>
            </a:r>
          </a:p>
          <a:p>
            <a:r>
              <a:rPr lang="en-US" altLang="en-US">
                <a:effectLst>
                  <a:outerShdw blurRad="38100" dist="38100" dir="2700000" algn="tl">
                    <a:srgbClr val="000000"/>
                  </a:outerShdw>
                </a:effectLst>
                <a:latin typeface="Arial" charset="0"/>
              </a:rPr>
              <a:t>Israel receives all of the land that God promised to give them.</a:t>
            </a:r>
          </a:p>
        </p:txBody>
      </p:sp>
      <p:sp>
        <p:nvSpPr>
          <p:cNvPr id="359428" name="Rectangle 4"/>
          <p:cNvSpPr>
            <a:spLocks noChangeArrowheads="1"/>
          </p:cNvSpPr>
          <p:nvPr/>
        </p:nvSpPr>
        <p:spPr bwMode="auto">
          <a:xfrm>
            <a:off x="1752600" y="2590800"/>
            <a:ext cx="5715000" cy="3581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“So the LORD gave to Israel all the land of which He had sworn to give to their fathers, and they took possession of it and dwelt in it” (Joshua 21:43).</a:t>
            </a:r>
          </a:p>
        </p:txBody>
      </p:sp>
    </p:spTree>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037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203779" name="Rectangle 3"/>
          <p:cNvSpPr>
            <a:spLocks noGrp="1" noChangeArrowheads="1"/>
          </p:cNvSpPr>
          <p:nvPr>
            <p:ph type="body" idx="1"/>
          </p:nvPr>
        </p:nvSpPr>
        <p:spPr>
          <a:xfrm>
            <a:off x="685800" y="1524000"/>
            <a:ext cx="7772400" cy="2209800"/>
          </a:xfrm>
        </p:spPr>
        <p:txBody>
          <a:bodyPr/>
          <a:lstStyle/>
          <a:p>
            <a:r>
              <a:rPr lang="en-US" altLang="en-US">
                <a:effectLst>
                  <a:outerShdw blurRad="38100" dist="38100" dir="2700000" algn="tl">
                    <a:srgbClr val="000000"/>
                  </a:outerShdw>
                </a:effectLst>
                <a:latin typeface="Arial" charset="0"/>
              </a:rPr>
              <a:t>Joshua leads Israel into the promised land (Joshua 3).</a:t>
            </a:r>
          </a:p>
          <a:p>
            <a:r>
              <a:rPr lang="en-US" altLang="en-US">
                <a:effectLst>
                  <a:outerShdw blurRad="38100" dist="38100" dir="2700000" algn="tl">
                    <a:srgbClr val="000000"/>
                  </a:outerShdw>
                </a:effectLst>
                <a:latin typeface="Arial" charset="0"/>
              </a:rPr>
              <a:t>Israel receives all of the land that God promised to give them.</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1122" name="Rectangle 2"/>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14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Promise #2– The Land</a:t>
            </a:r>
            <a:endParaRPr lang="en-US" altLang="en-US" sz="4800"/>
          </a:p>
        </p:txBody>
      </p:sp>
      <p:sp>
        <p:nvSpPr>
          <p:cNvPr id="361475" name="Rectangle 3"/>
          <p:cNvSpPr>
            <a:spLocks noGrp="1" noChangeArrowheads="1"/>
          </p:cNvSpPr>
          <p:nvPr>
            <p:ph type="body" idx="1"/>
          </p:nvPr>
        </p:nvSpPr>
        <p:spPr>
          <a:xfrm>
            <a:off x="685800" y="1524000"/>
            <a:ext cx="7772400" cy="2209800"/>
          </a:xfrm>
        </p:spPr>
        <p:txBody>
          <a:bodyPr/>
          <a:lstStyle/>
          <a:p>
            <a:r>
              <a:rPr lang="en-US" altLang="en-US">
                <a:effectLst>
                  <a:outerShdw blurRad="38100" dist="38100" dir="2700000" algn="tl">
                    <a:srgbClr val="000000"/>
                  </a:outerShdw>
                </a:effectLst>
                <a:latin typeface="Arial" charset="0"/>
              </a:rPr>
              <a:t>Joshua leads Israel into the promised land (Joshua 3).</a:t>
            </a:r>
          </a:p>
          <a:p>
            <a:r>
              <a:rPr lang="en-US" altLang="en-US">
                <a:effectLst>
                  <a:outerShdw blurRad="38100" dist="38100" dir="2700000" algn="tl">
                    <a:srgbClr val="000000"/>
                  </a:outerShdw>
                </a:effectLst>
                <a:latin typeface="Arial" charset="0"/>
              </a:rPr>
              <a:t>Israel receives all of the land that God promised to give them.</a:t>
            </a:r>
          </a:p>
        </p:txBody>
      </p:sp>
      <p:sp>
        <p:nvSpPr>
          <p:cNvPr id="361476" name="Text Box 4"/>
          <p:cNvSpPr txBox="1">
            <a:spLocks noChangeArrowheads="1"/>
          </p:cNvSpPr>
          <p:nvPr/>
        </p:nvSpPr>
        <p:spPr bwMode="auto">
          <a:xfrm>
            <a:off x="533400" y="4800600"/>
            <a:ext cx="8081963" cy="1066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3200" i="1">
                <a:solidFill>
                  <a:srgbClr val="FFFF00"/>
                </a:solidFill>
                <a:effectLst>
                  <a:outerShdw blurRad="38100" dist="38100" dir="2700000" algn="tl">
                    <a:srgbClr val="000000"/>
                  </a:outerShdw>
                </a:effectLst>
              </a:rPr>
              <a:t>The second promise God made to Abraham has been fulfilled!</a:t>
            </a:r>
          </a:p>
        </p:txBody>
      </p:sp>
    </p:spTree>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058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Tree>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35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363523"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effectLst>
                  <a:outerShdw blurRad="38100" dist="38100" dir="2700000" algn="tl">
                    <a:srgbClr val="000000"/>
                  </a:outerShdw>
                </a:effectLst>
                <a:latin typeface="Arial" charset="0"/>
              </a:rPr>
              <a:t>God fulfilled his first promise to Abraham by making his descendants (Israel) into a great nation of people.</a:t>
            </a:r>
          </a:p>
        </p:txBody>
      </p:sp>
    </p:spTree>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55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365571"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solidFill>
                  <a:srgbClr val="FFFF00"/>
                </a:solidFill>
                <a:effectLst>
                  <a:outerShdw blurRad="38100" dist="38100" dir="2700000" algn="tl">
                    <a:srgbClr val="000000"/>
                  </a:outerShdw>
                </a:effectLst>
                <a:latin typeface="Arial" charset="0"/>
              </a:rPr>
              <a:t>God fulfilled his first promise to Abraham by making his descendants (Israel) into a great nation of people.</a:t>
            </a:r>
          </a:p>
        </p:txBody>
      </p:sp>
    </p:spTree>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76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367619"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solidFill>
                  <a:srgbClr val="FFFF00"/>
                </a:solidFill>
                <a:effectLst>
                  <a:outerShdw blurRad="38100" dist="38100" dir="2700000" algn="tl">
                    <a:srgbClr val="000000"/>
                  </a:outerShdw>
                </a:effectLst>
                <a:latin typeface="Arial" charset="0"/>
              </a:rPr>
              <a:t>God fulfilled his first promise to Abraham by making his descendants (Israel) into a great nation of people.</a:t>
            </a:r>
          </a:p>
          <a:p>
            <a:pPr>
              <a:spcBef>
                <a:spcPct val="35000"/>
              </a:spcBef>
            </a:pPr>
            <a:r>
              <a:rPr lang="en-US" altLang="en-US">
                <a:effectLst>
                  <a:outerShdw blurRad="38100" dist="38100" dir="2700000" algn="tl">
                    <a:srgbClr val="000000"/>
                  </a:outerShdw>
                </a:effectLst>
                <a:latin typeface="Arial" charset="0"/>
              </a:rPr>
              <a:t>God fulfilled his second promise to Abraham by giving Abraham’s descendants (Israel) possession of the land.</a:t>
            </a:r>
          </a:p>
        </p:txBody>
      </p:sp>
    </p:spTree>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96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369667"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solidFill>
                  <a:srgbClr val="FFFF00"/>
                </a:solidFill>
                <a:effectLst>
                  <a:outerShdw blurRad="38100" dist="38100" dir="2700000" algn="tl">
                    <a:srgbClr val="000000"/>
                  </a:outerShdw>
                </a:effectLst>
                <a:latin typeface="Arial" charset="0"/>
              </a:rPr>
              <a:t>God fulfilled his first promise to Abraham by making his descendants (Israel) into a great nation of people.</a:t>
            </a:r>
          </a:p>
          <a:p>
            <a:pPr>
              <a:spcBef>
                <a:spcPct val="35000"/>
              </a:spcBef>
            </a:pPr>
            <a:r>
              <a:rPr lang="en-US" altLang="en-US">
                <a:solidFill>
                  <a:srgbClr val="FFFF00"/>
                </a:solidFill>
                <a:effectLst>
                  <a:outerShdw blurRad="38100" dist="38100" dir="2700000" algn="tl">
                    <a:srgbClr val="000000"/>
                  </a:outerShdw>
                </a:effectLst>
                <a:latin typeface="Arial" charset="0"/>
              </a:rPr>
              <a:t>God fulfilled his second promise to Abraham by giving Abraham’s descendants (Israel) possession of the land.</a:t>
            </a:r>
          </a:p>
        </p:txBody>
      </p:sp>
    </p:spTree>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17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Three Promises</a:t>
            </a:r>
            <a:endParaRPr lang="en-US" altLang="en-US" sz="4800"/>
          </a:p>
        </p:txBody>
      </p:sp>
      <p:sp>
        <p:nvSpPr>
          <p:cNvPr id="371715" name="Rectangle 3"/>
          <p:cNvSpPr>
            <a:spLocks noGrp="1" noChangeArrowheads="1"/>
          </p:cNvSpPr>
          <p:nvPr>
            <p:ph type="body" idx="1"/>
          </p:nvPr>
        </p:nvSpPr>
        <p:spPr>
          <a:xfrm>
            <a:off x="685800" y="1524000"/>
            <a:ext cx="7772400" cy="5105400"/>
          </a:xfrm>
        </p:spPr>
        <p:txBody>
          <a:bodyPr/>
          <a:lstStyle/>
          <a:p>
            <a:pPr>
              <a:spcBef>
                <a:spcPct val="35000"/>
              </a:spcBef>
            </a:pPr>
            <a:r>
              <a:rPr lang="en-US" altLang="en-US">
                <a:solidFill>
                  <a:srgbClr val="FFFF00"/>
                </a:solidFill>
                <a:effectLst>
                  <a:outerShdw blurRad="38100" dist="38100" dir="2700000" algn="tl">
                    <a:srgbClr val="000000"/>
                  </a:outerShdw>
                </a:effectLst>
                <a:latin typeface="Arial" charset="0"/>
              </a:rPr>
              <a:t>God fulfilled his first promise to Abraham by making his descendants (Israel) into a great nation of people.</a:t>
            </a:r>
          </a:p>
          <a:p>
            <a:pPr>
              <a:spcBef>
                <a:spcPct val="35000"/>
              </a:spcBef>
            </a:pPr>
            <a:r>
              <a:rPr lang="en-US" altLang="en-US">
                <a:solidFill>
                  <a:srgbClr val="FFFF00"/>
                </a:solidFill>
                <a:effectLst>
                  <a:outerShdw blurRad="38100" dist="38100" dir="2700000" algn="tl">
                    <a:srgbClr val="000000"/>
                  </a:outerShdw>
                </a:effectLst>
                <a:latin typeface="Arial" charset="0"/>
              </a:rPr>
              <a:t>God fulfilled his second promise to Abraham by giving Abraham’s descendants (Israel) possession of the land.</a:t>
            </a:r>
          </a:p>
          <a:p>
            <a:pPr>
              <a:spcBef>
                <a:spcPct val="35000"/>
              </a:spcBef>
            </a:pPr>
            <a:r>
              <a:rPr lang="en-US" altLang="en-US">
                <a:effectLst>
                  <a:outerShdw blurRad="38100" dist="38100" dir="2700000" algn="tl">
                    <a:srgbClr val="000000"/>
                  </a:outerShdw>
                </a:effectLst>
                <a:latin typeface="Arial" charset="0"/>
              </a:rPr>
              <a:t>There is only one promise left to be fulfilled.</a:t>
            </a:r>
          </a:p>
        </p:txBody>
      </p:sp>
    </p:spTree>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5811" name="Rectangle 3"/>
          <p:cNvSpPr>
            <a:spLocks noGrp="1" noChangeArrowheads="1"/>
          </p:cNvSpPr>
          <p:nvPr>
            <p:ph type="body" idx="1"/>
          </p:nvPr>
        </p:nvSpPr>
        <p:spPr>
          <a:xfrm>
            <a:off x="685800" y="1524000"/>
            <a:ext cx="8153400" cy="5105400"/>
          </a:xfrm>
        </p:spPr>
        <p:txBody>
          <a:bodyPr/>
          <a:lstStyle/>
          <a:p>
            <a:r>
              <a:rPr lang="en-US" altLang="en-US">
                <a:effectLst>
                  <a:outerShdw blurRad="38100" dist="38100" dir="2700000" algn="tl">
                    <a:srgbClr val="000000"/>
                  </a:outerShdw>
                </a:effectLst>
                <a:latin typeface="Arial" charset="0"/>
              </a:rPr>
              <a:t>The “Seed” promise:</a:t>
            </a:r>
          </a:p>
          <a:p>
            <a:pPr>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a:solidFill>
                  <a:srgbClr val="FFFF00"/>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“In your seed all the nations of the earth 		shall be blessed”</a:t>
            </a:r>
            <a:r>
              <a:rPr lang="en-US" altLang="en-US" sz="2800">
                <a:solidFill>
                  <a:srgbClr val="FFFF00"/>
                </a:solidFill>
                <a:effectLst>
                  <a:outerShdw blurRad="38100" dist="38100" dir="2700000" algn="tl">
                    <a:srgbClr val="000000"/>
                  </a:outerShdw>
                </a:effectLst>
                <a:latin typeface="Arial" charset="0"/>
              </a:rPr>
              <a:t> (Genesis 22:18).</a:t>
            </a:r>
          </a:p>
        </p:txBody>
      </p:sp>
      <p:sp>
        <p:nvSpPr>
          <p:cNvPr id="375813" name="Rectangle 5"/>
          <p:cNvSpPr>
            <a:spLocks noGrp="1" noChangeArrowheads="1"/>
          </p:cNvSpPr>
          <p:nvPr>
            <p:ph type="title"/>
          </p:nvPr>
        </p:nvSpPr>
        <p:spPr>
          <a:xfrm>
            <a:off x="228600" y="304800"/>
            <a:ext cx="8686800" cy="1143000"/>
          </a:xfrm>
          <a:noFill/>
          <a:ln/>
        </p:spPr>
        <p:txBody>
          <a:bodyPr/>
          <a:lstStyle/>
          <a:p>
            <a:r>
              <a:rPr lang="en-US" altLang="en-US">
                <a:effectLst>
                  <a:outerShdw blurRad="38100" dist="38100" dir="2700000" algn="tl">
                    <a:srgbClr val="000000"/>
                  </a:outerShdw>
                </a:effectLst>
                <a:latin typeface="Arial" charset="0"/>
              </a:rPr>
              <a:t>Promise #3– A Blessing For All</a:t>
            </a:r>
          </a:p>
        </p:txBody>
      </p:sp>
    </p:spTree>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7859" name="Rectangle 3"/>
          <p:cNvSpPr>
            <a:spLocks noGrp="1" noChangeArrowheads="1"/>
          </p:cNvSpPr>
          <p:nvPr>
            <p:ph type="body" idx="1"/>
          </p:nvPr>
        </p:nvSpPr>
        <p:spPr>
          <a:xfrm>
            <a:off x="685800" y="1524000"/>
            <a:ext cx="8153400" cy="5105400"/>
          </a:xfrm>
        </p:spPr>
        <p:txBody>
          <a:bodyPr/>
          <a:lstStyle/>
          <a:p>
            <a:r>
              <a:rPr lang="en-US" altLang="en-US">
                <a:effectLst>
                  <a:outerShdw blurRad="38100" dist="38100" dir="2700000" algn="tl">
                    <a:srgbClr val="000000"/>
                  </a:outerShdw>
                </a:effectLst>
                <a:latin typeface="Arial" charset="0"/>
              </a:rPr>
              <a:t>The “Seed” promise:</a:t>
            </a:r>
          </a:p>
          <a:p>
            <a:pPr>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a:solidFill>
                  <a:srgbClr val="FFFF00"/>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“In your seed all the nations of the earth 		shall be blessed”</a:t>
            </a:r>
            <a:r>
              <a:rPr lang="en-US" altLang="en-US" sz="2800">
                <a:solidFill>
                  <a:srgbClr val="FFFF00"/>
                </a:solidFill>
                <a:effectLst>
                  <a:outerShdw blurRad="38100" dist="38100" dir="2700000" algn="tl">
                    <a:srgbClr val="000000"/>
                  </a:outerShdw>
                </a:effectLst>
                <a:latin typeface="Arial" charset="0"/>
              </a:rPr>
              <a:t> (Genesis 22:18).</a:t>
            </a:r>
          </a:p>
          <a:p>
            <a:r>
              <a:rPr lang="en-US" altLang="en-US">
                <a:effectLst>
                  <a:outerShdw blurRad="38100" dist="38100" dir="2700000" algn="tl">
                    <a:srgbClr val="000000"/>
                  </a:outerShdw>
                </a:effectLst>
                <a:latin typeface="Arial" charset="0"/>
              </a:rPr>
              <a:t>This 3rd promise refers to God’s plan for Jesus to come through Abraham’s family and provide a way for man’s sins to be taken away.</a:t>
            </a:r>
          </a:p>
        </p:txBody>
      </p:sp>
      <p:sp>
        <p:nvSpPr>
          <p:cNvPr id="377861" name="Rectangle 5"/>
          <p:cNvSpPr>
            <a:spLocks noGrp="1" noChangeArrowheads="1"/>
          </p:cNvSpPr>
          <p:nvPr>
            <p:ph type="title"/>
          </p:nvPr>
        </p:nvSpPr>
        <p:spPr>
          <a:xfrm>
            <a:off x="228600" y="304800"/>
            <a:ext cx="8686800" cy="1143000"/>
          </a:xfrm>
          <a:noFill/>
          <a:ln/>
        </p:spPr>
        <p:txBody>
          <a:bodyPr/>
          <a:lstStyle/>
          <a:p>
            <a:r>
              <a:rPr lang="en-US" altLang="en-US">
                <a:effectLst>
                  <a:outerShdw blurRad="38100" dist="38100" dir="2700000" algn="tl">
                    <a:srgbClr val="000000"/>
                  </a:outerShdw>
                </a:effectLst>
                <a:latin typeface="Arial" charset="0"/>
              </a:rPr>
              <a:t>Promise #3– A Blessing For All</a:t>
            </a:r>
          </a:p>
        </p:txBody>
      </p:sp>
    </p:spTree>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79907" name="Rectangle 3"/>
          <p:cNvSpPr>
            <a:spLocks noGrp="1" noChangeArrowheads="1"/>
          </p:cNvSpPr>
          <p:nvPr>
            <p:ph type="body" idx="1"/>
          </p:nvPr>
        </p:nvSpPr>
        <p:spPr>
          <a:xfrm>
            <a:off x="685800" y="1524000"/>
            <a:ext cx="8153400" cy="5105400"/>
          </a:xfrm>
        </p:spPr>
        <p:txBody>
          <a:bodyPr/>
          <a:lstStyle/>
          <a:p>
            <a:r>
              <a:rPr lang="en-US" altLang="en-US">
                <a:effectLst>
                  <a:outerShdw blurRad="38100" dist="38100" dir="2700000" algn="tl">
                    <a:srgbClr val="000000"/>
                  </a:outerShdw>
                </a:effectLst>
                <a:latin typeface="Arial" charset="0"/>
              </a:rPr>
              <a:t>The “Seed” promise:</a:t>
            </a:r>
          </a:p>
          <a:p>
            <a:pPr>
              <a:buFontTx/>
              <a:buNone/>
            </a:pPr>
            <a:r>
              <a:rPr lang="en-US" altLang="en-US">
                <a:solidFill>
                  <a:schemeClr val="accent2"/>
                </a:solidFill>
                <a:effectLst>
                  <a:outerShdw blurRad="38100" dist="38100" dir="2700000" algn="tl">
                    <a:srgbClr val="000000"/>
                  </a:outerShdw>
                </a:effectLst>
                <a:latin typeface="Arial" charset="0"/>
              </a:rPr>
              <a:t>	</a:t>
            </a:r>
            <a:r>
              <a:rPr lang="en-US" altLang="en-US" sz="2800">
                <a:solidFill>
                  <a:srgbClr val="FFFF00"/>
                </a:solidFill>
                <a:effectLst>
                  <a:outerShdw blurRad="38100" dist="38100" dir="2700000" algn="tl">
                    <a:srgbClr val="000000"/>
                  </a:outerShdw>
                </a:effectLst>
                <a:latin typeface="Arial" charset="0"/>
              </a:rPr>
              <a:t>	</a:t>
            </a:r>
            <a:r>
              <a:rPr lang="en-US" altLang="en-US" sz="2800" i="1">
                <a:solidFill>
                  <a:srgbClr val="FFFF00"/>
                </a:solidFill>
                <a:effectLst>
                  <a:outerShdw blurRad="38100" dist="38100" dir="2700000" algn="tl">
                    <a:srgbClr val="000000"/>
                  </a:outerShdw>
                </a:effectLst>
                <a:latin typeface="Arial" charset="0"/>
              </a:rPr>
              <a:t>“In your seed all the nations of the earth 		shall be blessed”</a:t>
            </a:r>
            <a:r>
              <a:rPr lang="en-US" altLang="en-US" sz="2800">
                <a:solidFill>
                  <a:srgbClr val="FFFF00"/>
                </a:solidFill>
                <a:effectLst>
                  <a:outerShdw blurRad="38100" dist="38100" dir="2700000" algn="tl">
                    <a:srgbClr val="000000"/>
                  </a:outerShdw>
                </a:effectLst>
                <a:latin typeface="Arial" charset="0"/>
              </a:rPr>
              <a:t> (Genesis 22:18).</a:t>
            </a:r>
          </a:p>
          <a:p>
            <a:r>
              <a:rPr lang="en-US" altLang="en-US">
                <a:effectLst>
                  <a:outerShdw blurRad="38100" dist="38100" dir="2700000" algn="tl">
                    <a:srgbClr val="000000"/>
                  </a:outerShdw>
                </a:effectLst>
                <a:latin typeface="Arial" charset="0"/>
              </a:rPr>
              <a:t>This 3rd promise refers to God’s plan for Jesus to come through Abraham’s family and provide a way for man’s sins to be taken away.</a:t>
            </a:r>
          </a:p>
          <a:p>
            <a:r>
              <a:rPr lang="en-US" altLang="en-US">
                <a:effectLst>
                  <a:outerShdw blurRad="38100" dist="38100" dir="2700000" algn="tl">
                    <a:srgbClr val="000000"/>
                  </a:outerShdw>
                </a:effectLst>
                <a:latin typeface="Arial" charset="0"/>
              </a:rPr>
              <a:t>The rest of the Old Testament looks forward to the fulfillment of the third promise!</a:t>
            </a:r>
          </a:p>
        </p:txBody>
      </p:sp>
      <p:sp>
        <p:nvSpPr>
          <p:cNvPr id="379909" name="Rectangle 5"/>
          <p:cNvSpPr>
            <a:spLocks noGrp="1" noChangeArrowheads="1"/>
          </p:cNvSpPr>
          <p:nvPr>
            <p:ph type="title"/>
          </p:nvPr>
        </p:nvSpPr>
        <p:spPr>
          <a:xfrm>
            <a:off x="228600" y="304800"/>
            <a:ext cx="8686800" cy="1143000"/>
          </a:xfrm>
          <a:noFill/>
          <a:ln/>
        </p:spPr>
        <p:txBody>
          <a:bodyPr/>
          <a:lstStyle/>
          <a:p>
            <a:r>
              <a:rPr lang="en-US" altLang="en-US">
                <a:effectLst>
                  <a:outerShdw blurRad="38100" dist="38100" dir="2700000" algn="tl">
                    <a:srgbClr val="000000"/>
                  </a:outerShdw>
                </a:effectLst>
                <a:latin typeface="Arial" charset="0"/>
              </a:rPr>
              <a:t>Promise #3– A Blessing For All</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3170"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263171" name="Rectangle 3"/>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099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Tree>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195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381955" name="Rectangle 3"/>
          <p:cNvSpPr>
            <a:spLocks noGrp="1" noChangeArrowheads="1"/>
          </p:cNvSpPr>
          <p:nvPr>
            <p:ph type="body" idx="1"/>
          </p:nvPr>
        </p:nvSpPr>
        <p:spPr>
          <a:xfrm>
            <a:off x="685800" y="1524000"/>
            <a:ext cx="7924800" cy="1143000"/>
          </a:xfrm>
        </p:spPr>
        <p:txBody>
          <a:bodyPr/>
          <a:lstStyle/>
          <a:p>
            <a:pPr>
              <a:lnSpc>
                <a:spcPct val="80000"/>
              </a:lnSpc>
            </a:pPr>
            <a:r>
              <a:rPr lang="en-US" altLang="en-US">
                <a:effectLst>
                  <a:outerShdw blurRad="38100" dist="38100" dir="2700000" algn="tl">
                    <a:srgbClr val="000000"/>
                  </a:outerShdw>
                </a:effectLst>
                <a:latin typeface="Arial" charset="0"/>
              </a:rPr>
              <a:t>Israel becomes unfaithful to God in the land God gave them.</a:t>
            </a:r>
            <a:r>
              <a:rPr lang="en-US" altLang="en-US">
                <a:solidFill>
                  <a:schemeClr val="accent2"/>
                </a:solidFill>
                <a:effectLst>
                  <a:outerShdw blurRad="38100" dist="38100" dir="2700000" algn="tl">
                    <a:srgbClr val="000000"/>
                  </a:outerShdw>
                </a:effectLst>
                <a:latin typeface="Arial" charset="0"/>
              </a:rPr>
              <a:t>	</a:t>
            </a:r>
            <a:r>
              <a:rPr lang="en-US" altLang="en-US">
                <a:solidFill>
                  <a:srgbClr val="FFFF00"/>
                </a:solidFill>
                <a:latin typeface="Arial" charset="0"/>
              </a:rPr>
              <a:t>	</a:t>
            </a:r>
            <a:endParaRPr lang="en-US" altLang="en-US">
              <a:latin typeface="Arial" charset="0"/>
            </a:endParaRPr>
          </a:p>
        </p:txBody>
      </p:sp>
    </p:spTree>
  </p:cSld>
  <p:clrMapOvr>
    <a:masterClrMapping/>
  </p:clrMapOvr>
  <p:timing>
    <p:tnLst>
      <p:par>
        <p:cTn id="1" dur="indefinite" restart="never" nodeType="tmRoot"/>
      </p:par>
    </p:tnLst>
  </p:timing>
</p:sld>
</file>

<file path=ppt/slides/slide7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400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384003" name="Rectangle 3"/>
          <p:cNvSpPr>
            <a:spLocks noGrp="1" noChangeArrowheads="1"/>
          </p:cNvSpPr>
          <p:nvPr>
            <p:ph type="body" idx="1"/>
          </p:nvPr>
        </p:nvSpPr>
        <p:spPr>
          <a:xfrm>
            <a:off x="685800" y="1524000"/>
            <a:ext cx="7924800" cy="1143000"/>
          </a:xfrm>
        </p:spPr>
        <p:txBody>
          <a:bodyPr/>
          <a:lstStyle/>
          <a:p>
            <a:pPr>
              <a:lnSpc>
                <a:spcPct val="80000"/>
              </a:lnSpc>
            </a:pPr>
            <a:r>
              <a:rPr lang="en-US" altLang="en-US">
                <a:effectLst>
                  <a:outerShdw blurRad="38100" dist="38100" dir="2700000" algn="tl">
                    <a:srgbClr val="000000"/>
                  </a:outerShdw>
                </a:effectLst>
                <a:latin typeface="Arial" charset="0"/>
              </a:rPr>
              <a:t>Israel becomes unfaithful to God in the land God gave them.</a:t>
            </a:r>
            <a:r>
              <a:rPr lang="en-US" altLang="en-US">
                <a:solidFill>
                  <a:schemeClr val="accent2"/>
                </a:solidFill>
                <a:effectLst>
                  <a:outerShdw blurRad="38100" dist="38100" dir="2700000" algn="tl">
                    <a:srgbClr val="000000"/>
                  </a:outerShdw>
                </a:effectLst>
                <a:latin typeface="Arial" charset="0"/>
              </a:rPr>
              <a:t>	</a:t>
            </a:r>
            <a:r>
              <a:rPr lang="en-US" altLang="en-US">
                <a:solidFill>
                  <a:srgbClr val="FFFF00"/>
                </a:solidFill>
                <a:latin typeface="Arial" charset="0"/>
              </a:rPr>
              <a:t>	</a:t>
            </a:r>
            <a:endParaRPr lang="en-US" altLang="en-US">
              <a:latin typeface="Arial" charset="0"/>
            </a:endParaRPr>
          </a:p>
        </p:txBody>
      </p:sp>
      <p:sp>
        <p:nvSpPr>
          <p:cNvPr id="384004" name="Rectangle 4"/>
          <p:cNvSpPr>
            <a:spLocks noChangeArrowheads="1"/>
          </p:cNvSpPr>
          <p:nvPr/>
        </p:nvSpPr>
        <p:spPr bwMode="auto">
          <a:xfrm>
            <a:off x="1752600" y="2590800"/>
            <a:ext cx="5715000" cy="3581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“When all that generation had been gathered to their fathers, another generation arose after them who did not know the LORD nor the work which He had done for Israel” (Judges 2:10).</a:t>
            </a:r>
          </a:p>
        </p:txBody>
      </p:sp>
    </p:spTree>
  </p:cSld>
  <p:clrMapOvr>
    <a:masterClrMapping/>
  </p:clrMapOvr>
  <p:timing>
    <p:tnLst>
      <p:par>
        <p:cTn id="1" dur="indefinite" restart="never" nodeType="tmRoot"/>
      </p:par>
    </p:tnLst>
  </p:timing>
</p:sld>
</file>

<file path=ppt/slides/slide7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9014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390147" name="Rectangle 3"/>
          <p:cNvSpPr>
            <a:spLocks noGrp="1" noChangeArrowheads="1"/>
          </p:cNvSpPr>
          <p:nvPr>
            <p:ph type="body" idx="1"/>
          </p:nvPr>
        </p:nvSpPr>
        <p:spPr>
          <a:xfrm>
            <a:off x="685800" y="1524000"/>
            <a:ext cx="7924800" cy="1143000"/>
          </a:xfrm>
        </p:spPr>
        <p:txBody>
          <a:bodyPr/>
          <a:lstStyle/>
          <a:p>
            <a:pPr>
              <a:lnSpc>
                <a:spcPct val="80000"/>
              </a:lnSpc>
            </a:pPr>
            <a:r>
              <a:rPr lang="en-US" altLang="en-US">
                <a:effectLst>
                  <a:outerShdw blurRad="38100" dist="38100" dir="2700000" algn="tl">
                    <a:srgbClr val="000000"/>
                  </a:outerShdw>
                </a:effectLst>
                <a:latin typeface="Arial" charset="0"/>
              </a:rPr>
              <a:t>Israel becomes unfaithful to God in the land God gave them.</a:t>
            </a:r>
            <a:r>
              <a:rPr lang="en-US" altLang="en-US">
                <a:solidFill>
                  <a:schemeClr val="accent2"/>
                </a:solidFill>
                <a:effectLst>
                  <a:outerShdw blurRad="38100" dist="38100" dir="2700000" algn="tl">
                    <a:srgbClr val="000000"/>
                  </a:outerShdw>
                </a:effectLst>
                <a:latin typeface="Arial" charset="0"/>
              </a:rPr>
              <a:t>	</a:t>
            </a:r>
            <a:r>
              <a:rPr lang="en-US" altLang="en-US">
                <a:solidFill>
                  <a:srgbClr val="FFFF00"/>
                </a:solidFill>
                <a:latin typeface="Arial" charset="0"/>
              </a:rPr>
              <a:t>	</a:t>
            </a:r>
            <a:endParaRPr lang="en-US" altLang="en-US">
              <a:latin typeface="Arial" charset="0"/>
            </a:endParaRPr>
          </a:p>
        </p:txBody>
      </p:sp>
    </p:spTree>
  </p:cSld>
  <p:clrMapOvr>
    <a:masterClrMapping/>
  </p:clrMapOvr>
  <p:timing>
    <p:tnLst>
      <p:par>
        <p:cTn id="1" dur="indefinite" restart="never" nodeType="tmRoot"/>
      </p:par>
    </p:tnLst>
  </p:timing>
</p:sld>
</file>

<file path=ppt/slides/slide7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119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211971" name="Rectangle 3"/>
          <p:cNvSpPr>
            <a:spLocks noGrp="1" noChangeArrowheads="1"/>
          </p:cNvSpPr>
          <p:nvPr>
            <p:ph type="body" idx="1"/>
          </p:nvPr>
        </p:nvSpPr>
        <p:spPr>
          <a:xfrm>
            <a:off x="685800" y="1524000"/>
            <a:ext cx="8001000" cy="1371600"/>
          </a:xfrm>
        </p:spPr>
        <p:txBody>
          <a:bodyPr/>
          <a:lstStyle/>
          <a:p>
            <a:pPr>
              <a:lnSpc>
                <a:spcPct val="80000"/>
              </a:lnSpc>
            </a:pPr>
            <a:r>
              <a:rPr lang="en-US" altLang="en-US">
                <a:effectLst>
                  <a:outerShdw blurRad="38100" dist="38100" dir="2700000" algn="tl">
                    <a:srgbClr val="000000"/>
                  </a:outerShdw>
                </a:effectLst>
                <a:latin typeface="Arial" charset="0"/>
              </a:rPr>
              <a:t>Israel becomes unfaithful to God in the land God gave them.</a:t>
            </a:r>
          </a:p>
          <a:p>
            <a:pPr>
              <a:lnSpc>
                <a:spcPct val="80000"/>
              </a:lnSpc>
            </a:pPr>
            <a:r>
              <a:rPr lang="en-US" altLang="en-US">
                <a:effectLst>
                  <a:outerShdw blurRad="38100" dist="38100" dir="2700000" algn="tl">
                    <a:srgbClr val="000000"/>
                  </a:outerShdw>
                </a:effectLst>
                <a:latin typeface="Arial" charset="0"/>
              </a:rPr>
              <a:t>Israel worships idols (false gods).</a:t>
            </a:r>
            <a:r>
              <a:rPr lang="en-US" altLang="en-US">
                <a:solidFill>
                  <a:schemeClr val="accent2"/>
                </a:solidFill>
                <a:effectLst>
                  <a:outerShdw blurRad="38100" dist="38100" dir="2700000" algn="tl">
                    <a:srgbClr val="000000"/>
                  </a:outerShdw>
                </a:effectLst>
                <a:latin typeface="Arial" charset="0"/>
              </a:rPr>
              <a:t>	</a:t>
            </a:r>
            <a:r>
              <a:rPr lang="en-US" altLang="en-US">
                <a:solidFill>
                  <a:srgbClr val="FFFF00"/>
                </a:solidFill>
                <a:effectLst>
                  <a:outerShdw blurRad="38100" dist="38100" dir="2700000" algn="tl">
                    <a:srgbClr val="000000"/>
                  </a:outerShdw>
                </a:effectLst>
                <a:latin typeface="Arial" charset="0"/>
              </a:rPr>
              <a:t>	</a:t>
            </a: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7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605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386051" name="Rectangle 3"/>
          <p:cNvSpPr>
            <a:spLocks noGrp="1" noChangeArrowheads="1"/>
          </p:cNvSpPr>
          <p:nvPr>
            <p:ph type="body" idx="1"/>
          </p:nvPr>
        </p:nvSpPr>
        <p:spPr>
          <a:xfrm>
            <a:off x="685800" y="1524000"/>
            <a:ext cx="8001000" cy="1371600"/>
          </a:xfrm>
        </p:spPr>
        <p:txBody>
          <a:bodyPr/>
          <a:lstStyle/>
          <a:p>
            <a:pPr>
              <a:lnSpc>
                <a:spcPct val="80000"/>
              </a:lnSpc>
            </a:pPr>
            <a:r>
              <a:rPr lang="en-US" altLang="en-US">
                <a:effectLst>
                  <a:outerShdw blurRad="38100" dist="38100" dir="2700000" algn="tl">
                    <a:srgbClr val="000000"/>
                  </a:outerShdw>
                </a:effectLst>
                <a:latin typeface="Arial" charset="0"/>
              </a:rPr>
              <a:t>Israel becomes unfaithful to God in the land God gave them.</a:t>
            </a:r>
          </a:p>
          <a:p>
            <a:pPr>
              <a:lnSpc>
                <a:spcPct val="80000"/>
              </a:lnSpc>
            </a:pPr>
            <a:r>
              <a:rPr lang="en-US" altLang="en-US">
                <a:effectLst>
                  <a:outerShdw blurRad="38100" dist="38100" dir="2700000" algn="tl">
                    <a:srgbClr val="000000"/>
                  </a:outerShdw>
                </a:effectLst>
                <a:latin typeface="Arial" charset="0"/>
              </a:rPr>
              <a:t>Israel worships idols (false gods).</a:t>
            </a:r>
            <a:r>
              <a:rPr lang="en-US" altLang="en-US">
                <a:solidFill>
                  <a:schemeClr val="accent2"/>
                </a:solidFill>
                <a:effectLst>
                  <a:outerShdw blurRad="38100" dist="38100" dir="2700000" algn="tl">
                    <a:srgbClr val="000000"/>
                  </a:outerShdw>
                </a:effectLst>
                <a:latin typeface="Arial" charset="0"/>
              </a:rPr>
              <a:t>	</a:t>
            </a:r>
            <a:r>
              <a:rPr lang="en-US" altLang="en-US">
                <a:solidFill>
                  <a:srgbClr val="FFFF00"/>
                </a:solidFill>
                <a:effectLst>
                  <a:outerShdw blurRad="38100" dist="38100" dir="2700000" algn="tl">
                    <a:srgbClr val="000000"/>
                  </a:outerShdw>
                </a:effectLst>
                <a:latin typeface="Arial" charset="0"/>
              </a:rPr>
              <a:t>	</a:t>
            </a:r>
            <a:endParaRPr lang="en-US" altLang="en-US">
              <a:effectLst>
                <a:outerShdw blurRad="38100" dist="38100" dir="2700000" algn="tl">
                  <a:srgbClr val="000000"/>
                </a:outerShdw>
              </a:effectLst>
              <a:latin typeface="Arial" charset="0"/>
            </a:endParaRPr>
          </a:p>
        </p:txBody>
      </p:sp>
      <p:sp>
        <p:nvSpPr>
          <p:cNvPr id="386052" name="Rectangle 4"/>
          <p:cNvSpPr>
            <a:spLocks noChangeArrowheads="1"/>
          </p:cNvSpPr>
          <p:nvPr/>
        </p:nvSpPr>
        <p:spPr bwMode="auto">
          <a:xfrm>
            <a:off x="685800" y="2743200"/>
            <a:ext cx="7924800" cy="3962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“Then the children of Israel did evil in the sight of the LORD, and served the Baals; and they forsook the LORD God of their fathers, who had brought them out of the land of Egypt; and they followed other gods from among the gods of the people who were all around them, and they bowed down to them; and they provoked the LORD to anger” (Judges 2:11-12).</a:t>
            </a:r>
          </a:p>
        </p:txBody>
      </p:sp>
    </p:spTree>
  </p:cSld>
  <p:clrMapOvr>
    <a:masterClrMapping/>
  </p:clrMapOvr>
  <p:timing>
    <p:tnLst>
      <p:par>
        <p:cTn id="1" dur="indefinite" restart="never" nodeType="tmRoot"/>
      </p:par>
    </p:tnLst>
  </p:timing>
</p:sld>
</file>

<file path=ppt/slides/slide7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9219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392195" name="Rectangle 3"/>
          <p:cNvSpPr>
            <a:spLocks noGrp="1" noChangeArrowheads="1"/>
          </p:cNvSpPr>
          <p:nvPr>
            <p:ph type="body" idx="1"/>
          </p:nvPr>
        </p:nvSpPr>
        <p:spPr>
          <a:xfrm>
            <a:off x="685800" y="1524000"/>
            <a:ext cx="8001000" cy="1371600"/>
          </a:xfrm>
        </p:spPr>
        <p:txBody>
          <a:bodyPr/>
          <a:lstStyle/>
          <a:p>
            <a:pPr>
              <a:lnSpc>
                <a:spcPct val="80000"/>
              </a:lnSpc>
            </a:pPr>
            <a:r>
              <a:rPr lang="en-US" altLang="en-US">
                <a:effectLst>
                  <a:outerShdw blurRad="38100" dist="38100" dir="2700000" algn="tl">
                    <a:srgbClr val="000000"/>
                  </a:outerShdw>
                </a:effectLst>
                <a:latin typeface="Arial" charset="0"/>
              </a:rPr>
              <a:t>Israel becomes unfaithful to God in the land God gave them.</a:t>
            </a:r>
          </a:p>
          <a:p>
            <a:pPr>
              <a:lnSpc>
                <a:spcPct val="80000"/>
              </a:lnSpc>
            </a:pPr>
            <a:r>
              <a:rPr lang="en-US" altLang="en-US">
                <a:effectLst>
                  <a:outerShdw blurRad="38100" dist="38100" dir="2700000" algn="tl">
                    <a:srgbClr val="000000"/>
                  </a:outerShdw>
                </a:effectLst>
                <a:latin typeface="Arial" charset="0"/>
              </a:rPr>
              <a:t>Israel worships idols (false gods).</a:t>
            </a:r>
            <a:r>
              <a:rPr lang="en-US" altLang="en-US">
                <a:solidFill>
                  <a:schemeClr val="accent2"/>
                </a:solidFill>
                <a:effectLst>
                  <a:outerShdw blurRad="38100" dist="38100" dir="2700000" algn="tl">
                    <a:srgbClr val="000000"/>
                  </a:outerShdw>
                </a:effectLst>
                <a:latin typeface="Arial" charset="0"/>
              </a:rPr>
              <a:t>	</a:t>
            </a:r>
            <a:r>
              <a:rPr lang="en-US" altLang="en-US">
                <a:solidFill>
                  <a:srgbClr val="FFFF00"/>
                </a:solidFill>
                <a:effectLst>
                  <a:outerShdw blurRad="38100" dist="38100" dir="2700000" algn="tl">
                    <a:srgbClr val="000000"/>
                  </a:outerShdw>
                </a:effectLst>
                <a:latin typeface="Arial" charset="0"/>
              </a:rPr>
              <a:t>	</a:t>
            </a: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7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1401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214019" name="Rectangle 3"/>
          <p:cNvSpPr>
            <a:spLocks noGrp="1" noChangeArrowheads="1"/>
          </p:cNvSpPr>
          <p:nvPr>
            <p:ph type="body" idx="1"/>
          </p:nvPr>
        </p:nvSpPr>
        <p:spPr>
          <a:xfrm>
            <a:off x="685800" y="1524000"/>
            <a:ext cx="8001000" cy="1905000"/>
          </a:xfrm>
        </p:spPr>
        <p:txBody>
          <a:bodyPr/>
          <a:lstStyle/>
          <a:p>
            <a:pPr>
              <a:lnSpc>
                <a:spcPct val="80000"/>
              </a:lnSpc>
            </a:pPr>
            <a:r>
              <a:rPr lang="en-US" altLang="en-US">
                <a:effectLst>
                  <a:outerShdw blurRad="38100" dist="38100" dir="2700000" algn="tl">
                    <a:srgbClr val="000000"/>
                  </a:outerShdw>
                </a:effectLst>
                <a:latin typeface="Arial" charset="0"/>
              </a:rPr>
              <a:t>Israel becomes unfaithful to God in the land God gave them.</a:t>
            </a:r>
          </a:p>
          <a:p>
            <a:pPr>
              <a:lnSpc>
                <a:spcPct val="80000"/>
              </a:lnSpc>
            </a:pPr>
            <a:r>
              <a:rPr lang="en-US" altLang="en-US">
                <a:effectLst>
                  <a:outerShdw blurRad="38100" dist="38100" dir="2700000" algn="tl">
                    <a:srgbClr val="000000"/>
                  </a:outerShdw>
                </a:effectLst>
                <a:latin typeface="Arial" charset="0"/>
              </a:rPr>
              <a:t>Israel worships idols (false gods).</a:t>
            </a:r>
            <a:r>
              <a:rPr lang="en-US" altLang="en-US">
                <a:solidFill>
                  <a:schemeClr val="accent2"/>
                </a:solidFill>
                <a:effectLst>
                  <a:outerShdw blurRad="38100" dist="38100" dir="2700000" algn="tl">
                    <a:srgbClr val="000000"/>
                  </a:outerShdw>
                </a:effectLst>
                <a:latin typeface="Arial" charset="0"/>
              </a:rPr>
              <a:t>	</a:t>
            </a:r>
          </a:p>
          <a:p>
            <a:pPr>
              <a:lnSpc>
                <a:spcPct val="80000"/>
              </a:lnSpc>
            </a:pPr>
            <a:r>
              <a:rPr lang="en-US" altLang="en-US">
                <a:effectLst>
                  <a:outerShdw blurRad="38100" dist="38100" dir="2700000" algn="tl">
                    <a:srgbClr val="000000"/>
                  </a:outerShdw>
                </a:effectLst>
                <a:latin typeface="Arial" charset="0"/>
              </a:rPr>
              <a:t>Israel demands a king to rule over them.</a:t>
            </a:r>
            <a:endParaRPr lang="en-US" altLang="en-US">
              <a:latin typeface="Arial" charset="0"/>
            </a:endParaRPr>
          </a:p>
        </p:txBody>
      </p:sp>
    </p:spTree>
  </p:cSld>
  <p:clrMapOvr>
    <a:masterClrMapping/>
  </p:clrMapOvr>
  <p:timing>
    <p:tnLst>
      <p:par>
        <p:cTn id="1" dur="indefinite" restart="never" nodeType="tmRoot"/>
      </p:par>
    </p:tnLst>
  </p:timing>
</p:sld>
</file>

<file path=ppt/slides/slide7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9424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394243" name="Rectangle 3"/>
          <p:cNvSpPr>
            <a:spLocks noGrp="1" noChangeArrowheads="1"/>
          </p:cNvSpPr>
          <p:nvPr>
            <p:ph type="body" idx="1"/>
          </p:nvPr>
        </p:nvSpPr>
        <p:spPr>
          <a:xfrm>
            <a:off x="685800" y="1524000"/>
            <a:ext cx="8001000" cy="1905000"/>
          </a:xfrm>
        </p:spPr>
        <p:txBody>
          <a:bodyPr/>
          <a:lstStyle/>
          <a:p>
            <a:pPr>
              <a:lnSpc>
                <a:spcPct val="80000"/>
              </a:lnSpc>
            </a:pPr>
            <a:r>
              <a:rPr lang="en-US" altLang="en-US">
                <a:effectLst>
                  <a:outerShdw blurRad="38100" dist="38100" dir="2700000" algn="tl">
                    <a:srgbClr val="000000"/>
                  </a:outerShdw>
                </a:effectLst>
                <a:latin typeface="Arial" charset="0"/>
              </a:rPr>
              <a:t>Israel becomes unfaithful to God in the land God gave them.</a:t>
            </a:r>
          </a:p>
          <a:p>
            <a:pPr>
              <a:lnSpc>
                <a:spcPct val="80000"/>
              </a:lnSpc>
            </a:pPr>
            <a:r>
              <a:rPr lang="en-US" altLang="en-US">
                <a:effectLst>
                  <a:outerShdw blurRad="38100" dist="38100" dir="2700000" algn="tl">
                    <a:srgbClr val="000000"/>
                  </a:outerShdw>
                </a:effectLst>
                <a:latin typeface="Arial" charset="0"/>
              </a:rPr>
              <a:t>Israel worships idols (false gods).</a:t>
            </a:r>
            <a:r>
              <a:rPr lang="en-US" altLang="en-US">
                <a:solidFill>
                  <a:schemeClr val="accent2"/>
                </a:solidFill>
                <a:effectLst>
                  <a:outerShdw blurRad="38100" dist="38100" dir="2700000" algn="tl">
                    <a:srgbClr val="000000"/>
                  </a:outerShdw>
                </a:effectLst>
                <a:latin typeface="Arial" charset="0"/>
              </a:rPr>
              <a:t>	</a:t>
            </a:r>
          </a:p>
          <a:p>
            <a:pPr>
              <a:lnSpc>
                <a:spcPct val="80000"/>
              </a:lnSpc>
            </a:pPr>
            <a:r>
              <a:rPr lang="en-US" altLang="en-US">
                <a:effectLst>
                  <a:outerShdw blurRad="38100" dist="38100" dir="2700000" algn="tl">
                    <a:srgbClr val="000000"/>
                  </a:outerShdw>
                </a:effectLst>
                <a:latin typeface="Arial" charset="0"/>
              </a:rPr>
              <a:t>Israel demands a king to rule over them.</a:t>
            </a:r>
            <a:endParaRPr lang="en-US" altLang="en-US">
              <a:latin typeface="Arial" charset="0"/>
            </a:endParaRPr>
          </a:p>
        </p:txBody>
      </p:sp>
      <p:sp>
        <p:nvSpPr>
          <p:cNvPr id="394244" name="Rectangle 4"/>
          <p:cNvSpPr>
            <a:spLocks noChangeArrowheads="1"/>
          </p:cNvSpPr>
          <p:nvPr/>
        </p:nvSpPr>
        <p:spPr bwMode="auto">
          <a:xfrm>
            <a:off x="1676400" y="3429000"/>
            <a:ext cx="5715000" cy="2819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“Now make for us a king to judge us like all the nations”</a:t>
            </a:r>
          </a:p>
          <a:p>
            <a:pPr algn="ctr"/>
            <a:r>
              <a:rPr lang="en-US" altLang="en-US" sz="2800" i="1">
                <a:solidFill>
                  <a:schemeClr val="bg2"/>
                </a:solidFill>
              </a:rPr>
              <a:t> (1 Samuel 8:5).</a:t>
            </a:r>
          </a:p>
        </p:txBody>
      </p:sp>
    </p:spTree>
  </p:cSld>
  <p:clrMapOvr>
    <a:masterClrMapping/>
  </p:clrMapOvr>
  <p:timing>
    <p:tnLst>
      <p:par>
        <p:cTn id="1" dur="indefinite" restart="never" nodeType="tmRoot"/>
      </p:par>
    </p:tnLst>
  </p:timing>
</p:sld>
</file>

<file path=ppt/slides/slide7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1606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5218"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265219" name="Rectangle 3"/>
          <p:cNvSpPr>
            <a:spLocks noChangeArrowheads="1"/>
          </p:cNvSpPr>
          <p:nvPr/>
        </p:nvSpPr>
        <p:spPr bwMode="auto">
          <a:xfrm>
            <a:off x="3581400" y="1524000"/>
            <a:ext cx="4572000" cy="533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spcBef>
                <a:spcPct val="20000"/>
              </a:spcBef>
              <a:buChar char="•"/>
              <a:defRPr sz="3200">
                <a:solidFill>
                  <a:schemeClr val="tx1"/>
                </a:solidFill>
                <a:latin typeface="Times New Roman" pitchFamily="18" charset="0"/>
              </a:defRPr>
            </a:lvl1pPr>
            <a:lvl2pPr marL="742950" indent="-285750">
              <a:spcBef>
                <a:spcPct val="20000"/>
              </a:spcBef>
              <a:buChar char="–"/>
              <a:defRPr sz="2800">
                <a:solidFill>
                  <a:schemeClr val="tx1"/>
                </a:solidFill>
                <a:latin typeface="Times New Roman" pitchFamily="18" charset="0"/>
              </a:defRPr>
            </a:lvl2pPr>
            <a:lvl3pPr marL="1143000" indent="-228600">
              <a:spcBef>
                <a:spcPct val="20000"/>
              </a:spcBef>
              <a:buChar char="•"/>
              <a:defRPr sz="2400">
                <a:solidFill>
                  <a:schemeClr val="tx1"/>
                </a:solidFill>
                <a:latin typeface="Times New Roman" pitchFamily="18" charset="0"/>
              </a:defRPr>
            </a:lvl3pPr>
            <a:lvl4pPr marL="1600200" indent="-228600">
              <a:spcBef>
                <a:spcPct val="20000"/>
              </a:spcBef>
              <a:buChar char="–"/>
              <a:defRPr sz="2000">
                <a:solidFill>
                  <a:schemeClr val="tx1"/>
                </a:solidFill>
                <a:latin typeface="Times New Roman" pitchFamily="18" charset="0"/>
              </a:defRPr>
            </a:lvl4pPr>
            <a:lvl5pPr marL="2057400" indent="-228600">
              <a:spcBef>
                <a:spcPct val="20000"/>
              </a:spcBef>
              <a:buChar char="»"/>
              <a:defRPr sz="2000">
                <a:solidFill>
                  <a:schemeClr val="tx1"/>
                </a:solidFill>
                <a:latin typeface="Times New Roman" pitchFamily="18" charset="0"/>
              </a:defRPr>
            </a:lvl5pPr>
            <a:lvl6pPr marL="2514600" indent="-228600" eaLnBrk="0" fontAlgn="base" hangingPunct="0">
              <a:spcBef>
                <a:spcPct val="20000"/>
              </a:spcBef>
              <a:spcAft>
                <a:spcPct val="0"/>
              </a:spcAft>
              <a:buChar char="»"/>
              <a:defRPr sz="2000">
                <a:solidFill>
                  <a:schemeClr val="tx1"/>
                </a:solidFill>
                <a:latin typeface="Times New Roman" pitchFamily="18" charset="0"/>
              </a:defRPr>
            </a:lvl6pPr>
            <a:lvl7pPr marL="2971800" indent="-228600" eaLnBrk="0" fontAlgn="base" hangingPunct="0">
              <a:spcBef>
                <a:spcPct val="20000"/>
              </a:spcBef>
              <a:spcAft>
                <a:spcPct val="0"/>
              </a:spcAft>
              <a:buChar char="»"/>
              <a:defRPr sz="2000">
                <a:solidFill>
                  <a:schemeClr val="tx1"/>
                </a:solidFill>
                <a:latin typeface="Times New Roman" pitchFamily="18" charset="0"/>
              </a:defRPr>
            </a:lvl7pPr>
            <a:lvl8pPr marL="3429000" indent="-228600" eaLnBrk="0" fontAlgn="base" hangingPunct="0">
              <a:spcBef>
                <a:spcPct val="20000"/>
              </a:spcBef>
              <a:spcAft>
                <a:spcPct val="0"/>
              </a:spcAft>
              <a:buChar char="»"/>
              <a:defRPr sz="2000">
                <a:solidFill>
                  <a:schemeClr val="tx1"/>
                </a:solidFill>
                <a:latin typeface="Times New Roman" pitchFamily="18" charset="0"/>
              </a:defRPr>
            </a:lvl8pPr>
            <a:lvl9pPr marL="3886200" indent="-228600" eaLnBrk="0" fontAlgn="base" hangingPunct="0">
              <a:spcBef>
                <a:spcPct val="20000"/>
              </a:spcBef>
              <a:spcAft>
                <a:spcPct val="0"/>
              </a:spcAft>
              <a:buChar char="»"/>
              <a:defRPr sz="2000">
                <a:solidFill>
                  <a:schemeClr val="tx1"/>
                </a:solidFill>
                <a:latin typeface="Times New Roman" pitchFamily="18" charset="0"/>
              </a:defRPr>
            </a:lvl9pPr>
          </a:lstStyle>
          <a:p>
            <a:pPr lvl="1">
              <a:spcBef>
                <a:spcPct val="0"/>
              </a:spcBef>
            </a:pPr>
            <a:r>
              <a:rPr lang="en-US" altLang="en-US">
                <a:solidFill>
                  <a:srgbClr val="FFFF00"/>
                </a:solidFill>
                <a:effectLst>
                  <a:outerShdw blurRad="38100" dist="38100" dir="2700000" algn="tl">
                    <a:srgbClr val="000000"/>
                  </a:outerShdw>
                </a:effectLst>
                <a:latin typeface="Arial" charset="0"/>
              </a:rPr>
              <a:t>Violation of God’s law.</a:t>
            </a:r>
            <a:endParaRPr lang="en-US" altLang="en-US">
              <a:effectLst>
                <a:outerShdw blurRad="38100" dist="38100" dir="2700000" algn="tl">
                  <a:srgbClr val="000000"/>
                </a:outerShdw>
              </a:effectLst>
              <a:latin typeface="Arial" charset="0"/>
            </a:endParaRPr>
          </a:p>
        </p:txBody>
      </p:sp>
      <p:sp>
        <p:nvSpPr>
          <p:cNvPr id="265220" name="Rectangle 4"/>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8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9833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398339" name="Rectangle 3"/>
          <p:cNvSpPr>
            <a:spLocks noGrp="1" noChangeArrowheads="1"/>
          </p:cNvSpPr>
          <p:nvPr>
            <p:ph type="body" idx="1"/>
          </p:nvPr>
        </p:nvSpPr>
        <p:spPr>
          <a:xfrm>
            <a:off x="685800" y="1524000"/>
            <a:ext cx="8001000" cy="1524000"/>
          </a:xfrm>
        </p:spPr>
        <p:txBody>
          <a:bodyPr/>
          <a:lstStyle/>
          <a:p>
            <a:pPr>
              <a:lnSpc>
                <a:spcPct val="90000"/>
              </a:lnSpc>
            </a:pPr>
            <a:r>
              <a:rPr lang="en-US" altLang="en-US">
                <a:effectLst>
                  <a:outerShdw blurRad="38100" dist="38100" dir="2700000" algn="tl">
                    <a:srgbClr val="000000"/>
                  </a:outerShdw>
                </a:effectLst>
                <a:latin typeface="Arial" charset="0"/>
              </a:rPr>
              <a:t>The first king of Israel is Saul (1 Samuel 10:20-21).</a:t>
            </a:r>
          </a:p>
          <a:p>
            <a:pPr lvl="1">
              <a:lnSpc>
                <a:spcPct val="90000"/>
              </a:lnSpc>
              <a:buFontTx/>
              <a:buNone/>
            </a:pPr>
            <a:r>
              <a:rPr lang="en-US" altLang="en-US">
                <a:solidFill>
                  <a:srgbClr val="FFFF00"/>
                </a:solidFill>
                <a:effectLst>
                  <a:outerShdw blurRad="38100" dist="38100" dir="2700000" algn="tl">
                    <a:srgbClr val="000000"/>
                  </a:outerShdw>
                </a:effectLst>
                <a:latin typeface="Arial" charset="0"/>
              </a:rPr>
              <a:t>	</a:t>
            </a: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8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038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00387" name="Rectangle 3"/>
          <p:cNvSpPr>
            <a:spLocks noGrp="1" noChangeArrowheads="1"/>
          </p:cNvSpPr>
          <p:nvPr>
            <p:ph type="body" idx="1"/>
          </p:nvPr>
        </p:nvSpPr>
        <p:spPr>
          <a:xfrm>
            <a:off x="685800" y="1524000"/>
            <a:ext cx="8001000" cy="1524000"/>
          </a:xfrm>
        </p:spPr>
        <p:txBody>
          <a:bodyPr/>
          <a:lstStyle/>
          <a:p>
            <a:pPr>
              <a:lnSpc>
                <a:spcPct val="90000"/>
              </a:lnSpc>
            </a:pPr>
            <a:r>
              <a:rPr lang="en-US" altLang="en-US">
                <a:effectLst>
                  <a:outerShdw blurRad="38100" dist="38100" dir="2700000" algn="tl">
                    <a:srgbClr val="000000"/>
                  </a:outerShdw>
                </a:effectLst>
                <a:latin typeface="Arial" charset="0"/>
              </a:rPr>
              <a:t>The first king of Israel is Saul (1 Samuel 10:20-21).</a:t>
            </a:r>
          </a:p>
          <a:p>
            <a:pPr lvl="1">
              <a:lnSpc>
                <a:spcPct val="90000"/>
              </a:lnSpc>
            </a:pPr>
            <a:r>
              <a:rPr lang="en-US" altLang="en-US">
                <a:solidFill>
                  <a:schemeClr val="tx2"/>
                </a:solidFill>
                <a:effectLst>
                  <a:outerShdw blurRad="38100" dist="38100" dir="2700000" algn="tl">
                    <a:srgbClr val="000000"/>
                  </a:outerShdw>
                </a:effectLst>
                <a:latin typeface="Arial" charset="0"/>
              </a:rPr>
              <a:t>Saul disobeys the commands of God.</a:t>
            </a:r>
          </a:p>
        </p:txBody>
      </p:sp>
    </p:spTree>
  </p:cSld>
  <p:clrMapOvr>
    <a:masterClrMapping/>
  </p:clrMapOvr>
  <p:timing>
    <p:tnLst>
      <p:par>
        <p:cTn id="1" dur="indefinite" restart="never" nodeType="tmRoot"/>
      </p:par>
    </p:tnLst>
  </p:timing>
</p:sld>
</file>

<file path=ppt/slides/slide8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243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02435" name="Rectangle 3"/>
          <p:cNvSpPr>
            <a:spLocks noGrp="1" noChangeArrowheads="1"/>
          </p:cNvSpPr>
          <p:nvPr>
            <p:ph type="body" idx="1"/>
          </p:nvPr>
        </p:nvSpPr>
        <p:spPr>
          <a:xfrm>
            <a:off x="685800" y="1524000"/>
            <a:ext cx="8001000" cy="2057400"/>
          </a:xfrm>
        </p:spPr>
        <p:txBody>
          <a:bodyPr/>
          <a:lstStyle/>
          <a:p>
            <a:pPr>
              <a:lnSpc>
                <a:spcPct val="90000"/>
              </a:lnSpc>
            </a:pPr>
            <a:r>
              <a:rPr lang="en-US" altLang="en-US">
                <a:effectLst>
                  <a:outerShdw blurRad="38100" dist="38100" dir="2700000" algn="tl">
                    <a:srgbClr val="000000"/>
                  </a:outerShdw>
                </a:effectLst>
                <a:latin typeface="Arial" charset="0"/>
              </a:rPr>
              <a:t>The first king of Israel is Saul (1 Samuel 10:20-21).</a:t>
            </a:r>
          </a:p>
          <a:p>
            <a:pPr lvl="1">
              <a:lnSpc>
                <a:spcPct val="90000"/>
              </a:lnSpc>
            </a:pPr>
            <a:r>
              <a:rPr lang="en-US" altLang="en-US">
                <a:solidFill>
                  <a:schemeClr val="tx2"/>
                </a:solidFill>
                <a:effectLst>
                  <a:outerShdw blurRad="38100" dist="38100" dir="2700000" algn="tl">
                    <a:srgbClr val="000000"/>
                  </a:outerShdw>
                </a:effectLst>
                <a:latin typeface="Arial" charset="0"/>
              </a:rPr>
              <a:t>Saul disobeys the commands of God.</a:t>
            </a:r>
          </a:p>
          <a:p>
            <a:pPr lvl="1">
              <a:lnSpc>
                <a:spcPct val="90000"/>
              </a:lnSpc>
            </a:pPr>
            <a:r>
              <a:rPr lang="en-US" altLang="en-US">
                <a:solidFill>
                  <a:schemeClr val="tx2"/>
                </a:solidFill>
                <a:effectLst>
                  <a:outerShdw blurRad="38100" dist="38100" dir="2700000" algn="tl">
                    <a:srgbClr val="000000"/>
                  </a:outerShdw>
                </a:effectLst>
                <a:latin typeface="Arial" charset="0"/>
              </a:rPr>
              <a:t>God takes the kingdom away from Saul.</a:t>
            </a:r>
            <a:r>
              <a:rPr lang="en-US" altLang="en-US">
                <a:solidFill>
                  <a:srgbClr val="FFFF00"/>
                </a:solidFill>
                <a:effectLst>
                  <a:outerShdw blurRad="38100" dist="38100" dir="2700000" algn="tl">
                    <a:srgbClr val="000000"/>
                  </a:outerShdw>
                </a:effectLst>
                <a:latin typeface="Arial" charset="0"/>
              </a:rPr>
              <a:t>	</a:t>
            </a:r>
            <a:endParaRPr lang="en-US" altLang="en-US">
              <a:effectLst>
                <a:outerShdw blurRad="38100" dist="38100" dir="2700000" algn="tl">
                  <a:srgbClr val="000000"/>
                </a:outerShdw>
              </a:effectLst>
              <a:latin typeface="Arial" charset="0"/>
            </a:endParaRPr>
          </a:p>
        </p:txBody>
      </p:sp>
    </p:spTree>
  </p:cSld>
  <p:clrMapOvr>
    <a:masterClrMapping/>
  </p:clrMapOvr>
  <p:timing>
    <p:tnLst>
      <p:par>
        <p:cTn id="1" dur="indefinite" restart="never" nodeType="tmRoot"/>
      </p:par>
    </p:tnLst>
  </p:timing>
</p:sld>
</file>

<file path=ppt/slides/slide8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448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04483" name="Rectangle 3"/>
          <p:cNvSpPr>
            <a:spLocks noGrp="1" noChangeArrowheads="1"/>
          </p:cNvSpPr>
          <p:nvPr>
            <p:ph type="body" idx="1"/>
          </p:nvPr>
        </p:nvSpPr>
        <p:spPr>
          <a:xfrm>
            <a:off x="685800" y="1524000"/>
            <a:ext cx="8001000" cy="2057400"/>
          </a:xfrm>
        </p:spPr>
        <p:txBody>
          <a:bodyPr/>
          <a:lstStyle/>
          <a:p>
            <a:pPr>
              <a:lnSpc>
                <a:spcPct val="90000"/>
              </a:lnSpc>
            </a:pPr>
            <a:r>
              <a:rPr lang="en-US" altLang="en-US">
                <a:effectLst>
                  <a:outerShdw blurRad="38100" dist="38100" dir="2700000" algn="tl">
                    <a:srgbClr val="000000"/>
                  </a:outerShdw>
                </a:effectLst>
                <a:latin typeface="Arial" charset="0"/>
              </a:rPr>
              <a:t>The first king of Israel is Saul (1 Samuel 10:20-21).</a:t>
            </a:r>
          </a:p>
          <a:p>
            <a:pPr lvl="1">
              <a:lnSpc>
                <a:spcPct val="90000"/>
              </a:lnSpc>
            </a:pPr>
            <a:r>
              <a:rPr lang="en-US" altLang="en-US">
                <a:solidFill>
                  <a:schemeClr val="tx2"/>
                </a:solidFill>
                <a:effectLst>
                  <a:outerShdw blurRad="38100" dist="38100" dir="2700000" algn="tl">
                    <a:srgbClr val="000000"/>
                  </a:outerShdw>
                </a:effectLst>
                <a:latin typeface="Arial" charset="0"/>
              </a:rPr>
              <a:t>Saul disobeys the commands of God.</a:t>
            </a:r>
          </a:p>
          <a:p>
            <a:pPr lvl="1">
              <a:lnSpc>
                <a:spcPct val="90000"/>
              </a:lnSpc>
            </a:pPr>
            <a:r>
              <a:rPr lang="en-US" altLang="en-US">
                <a:solidFill>
                  <a:schemeClr val="tx2"/>
                </a:solidFill>
                <a:effectLst>
                  <a:outerShdw blurRad="38100" dist="38100" dir="2700000" algn="tl">
                    <a:srgbClr val="000000"/>
                  </a:outerShdw>
                </a:effectLst>
                <a:latin typeface="Arial" charset="0"/>
              </a:rPr>
              <a:t>God takes the kingdom away from Saul.</a:t>
            </a:r>
            <a:r>
              <a:rPr lang="en-US" altLang="en-US">
                <a:solidFill>
                  <a:srgbClr val="FFFF00"/>
                </a:solidFill>
                <a:effectLst>
                  <a:outerShdw blurRad="38100" dist="38100" dir="2700000" algn="tl">
                    <a:srgbClr val="000000"/>
                  </a:outerShdw>
                </a:effectLst>
                <a:latin typeface="Arial" charset="0"/>
              </a:rPr>
              <a:t>	</a:t>
            </a:r>
            <a:endParaRPr lang="en-US" altLang="en-US">
              <a:effectLst>
                <a:outerShdw blurRad="38100" dist="38100" dir="2700000" algn="tl">
                  <a:srgbClr val="000000"/>
                </a:outerShdw>
              </a:effectLst>
              <a:latin typeface="Arial" charset="0"/>
            </a:endParaRPr>
          </a:p>
        </p:txBody>
      </p:sp>
      <p:sp>
        <p:nvSpPr>
          <p:cNvPr id="404484" name="Rectangle 4"/>
          <p:cNvSpPr>
            <a:spLocks noChangeArrowheads="1"/>
          </p:cNvSpPr>
          <p:nvPr/>
        </p:nvSpPr>
        <p:spPr bwMode="auto">
          <a:xfrm>
            <a:off x="1676400" y="3429000"/>
            <a:ext cx="5715000" cy="2819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“…for you have rejected the word of the LORD, and the LORD has rejected you from being king over Israel” (1 Samuel 15:26).</a:t>
            </a:r>
          </a:p>
        </p:txBody>
      </p:sp>
    </p:spTree>
  </p:cSld>
  <p:clrMapOvr>
    <a:masterClrMapping/>
  </p:clrMapOvr>
  <p:timing>
    <p:tnLst>
      <p:par>
        <p:cTn id="1" dur="indefinite" restart="never" nodeType="tmRoot"/>
      </p:par>
    </p:tnLst>
  </p:timing>
</p:sld>
</file>

<file path=ppt/slides/slide8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1811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Tree>
  </p:cSld>
  <p:clrMapOvr>
    <a:masterClrMapping/>
  </p:clrMapOvr>
  <p:timing>
    <p:tnLst>
      <p:par>
        <p:cTn id="1" dur="indefinite" restart="never" nodeType="tmRoot"/>
      </p:par>
    </p:tnLst>
  </p:timing>
</p:sld>
</file>

<file path=ppt/slides/slide8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653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06531" name="Rectangle 3"/>
          <p:cNvSpPr>
            <a:spLocks noGrp="1" noChangeArrowheads="1"/>
          </p:cNvSpPr>
          <p:nvPr>
            <p:ph type="body" idx="1"/>
          </p:nvPr>
        </p:nvSpPr>
        <p:spPr>
          <a:xfrm>
            <a:off x="685800" y="1524000"/>
            <a:ext cx="8001000" cy="1905000"/>
          </a:xfrm>
        </p:spPr>
        <p:txBody>
          <a:bodyPr/>
          <a:lstStyle/>
          <a:p>
            <a:pPr>
              <a:lnSpc>
                <a:spcPct val="80000"/>
              </a:lnSpc>
            </a:pPr>
            <a:r>
              <a:rPr lang="en-US" altLang="en-US">
                <a:effectLst>
                  <a:outerShdw blurRad="38100" dist="38100" dir="2700000" algn="tl">
                    <a:srgbClr val="000000"/>
                  </a:outerShdw>
                </a:effectLst>
                <a:latin typeface="Arial" charset="0"/>
              </a:rPr>
              <a:t>The second king of Israel is David (2 Samuel 5:3).</a:t>
            </a:r>
            <a:r>
              <a:rPr lang="en-US" altLang="en-US">
                <a:solidFill>
                  <a:srgbClr val="FFFF00"/>
                </a:solidFill>
                <a:effectLst>
                  <a:outerShdw blurRad="38100" dist="38100" dir="2700000" algn="tl">
                    <a:srgbClr val="000000"/>
                  </a:outerShdw>
                </a:effectLst>
                <a:latin typeface="Arial" charset="0"/>
              </a:rPr>
              <a:t>	</a:t>
            </a:r>
          </a:p>
        </p:txBody>
      </p:sp>
    </p:spTree>
  </p:cSld>
  <p:clrMapOvr>
    <a:masterClrMapping/>
  </p:clrMapOvr>
  <p:timing>
    <p:tnLst>
      <p:par>
        <p:cTn id="1" dur="indefinite" restart="never" nodeType="tmRoot"/>
      </p:par>
    </p:tnLst>
  </p:timing>
</p:sld>
</file>

<file path=ppt/slides/slide8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8578"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08579" name="Rectangle 3"/>
          <p:cNvSpPr>
            <a:spLocks noGrp="1" noChangeArrowheads="1"/>
          </p:cNvSpPr>
          <p:nvPr>
            <p:ph type="body" idx="1"/>
          </p:nvPr>
        </p:nvSpPr>
        <p:spPr>
          <a:xfrm>
            <a:off x="685800" y="1524000"/>
            <a:ext cx="8001000" cy="1905000"/>
          </a:xfrm>
        </p:spPr>
        <p:txBody>
          <a:bodyPr/>
          <a:lstStyle/>
          <a:p>
            <a:pPr>
              <a:lnSpc>
                <a:spcPct val="80000"/>
              </a:lnSpc>
            </a:pPr>
            <a:r>
              <a:rPr lang="en-US" altLang="en-US">
                <a:effectLst>
                  <a:outerShdw blurRad="38100" dist="38100" dir="2700000" algn="tl">
                    <a:srgbClr val="000000"/>
                  </a:outerShdw>
                </a:effectLst>
                <a:latin typeface="Arial" charset="0"/>
              </a:rPr>
              <a:t>The second king of Israel is David (2 Samuel 5:3).</a:t>
            </a:r>
            <a:r>
              <a:rPr lang="en-US" altLang="en-US">
                <a:solidFill>
                  <a:srgbClr val="FFFF00"/>
                </a:solidFill>
                <a:effectLst>
                  <a:outerShdw blurRad="38100" dist="38100" dir="2700000" algn="tl">
                    <a:srgbClr val="000000"/>
                  </a:outerShdw>
                </a:effectLst>
                <a:latin typeface="Arial" charset="0"/>
              </a:rPr>
              <a:t>	</a:t>
            </a:r>
          </a:p>
          <a:p>
            <a:pPr lvl="1">
              <a:lnSpc>
                <a:spcPct val="80000"/>
              </a:lnSpc>
            </a:pPr>
            <a:r>
              <a:rPr lang="en-US" altLang="en-US">
                <a:solidFill>
                  <a:schemeClr val="tx2"/>
                </a:solidFill>
                <a:effectLst>
                  <a:outerShdw blurRad="38100" dist="38100" dir="2700000" algn="tl">
                    <a:srgbClr val="000000"/>
                  </a:outerShdw>
                </a:effectLst>
                <a:latin typeface="Arial" charset="0"/>
              </a:rPr>
              <a:t>David is obedient to God.</a:t>
            </a:r>
          </a:p>
        </p:txBody>
      </p:sp>
    </p:spTree>
  </p:cSld>
  <p:clrMapOvr>
    <a:masterClrMapping/>
  </p:clrMapOvr>
  <p:timing>
    <p:tnLst>
      <p:par>
        <p:cTn id="1" dur="indefinite" restart="never" nodeType="tmRoot"/>
      </p:par>
    </p:tnLst>
  </p:timing>
</p:sld>
</file>

<file path=ppt/slides/slide8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0626"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10627" name="Rectangle 3"/>
          <p:cNvSpPr>
            <a:spLocks noGrp="1" noChangeArrowheads="1"/>
          </p:cNvSpPr>
          <p:nvPr>
            <p:ph type="body" idx="1"/>
          </p:nvPr>
        </p:nvSpPr>
        <p:spPr>
          <a:xfrm>
            <a:off x="685800" y="1524000"/>
            <a:ext cx="8001000" cy="1905000"/>
          </a:xfrm>
        </p:spPr>
        <p:txBody>
          <a:bodyPr/>
          <a:lstStyle/>
          <a:p>
            <a:pPr>
              <a:lnSpc>
                <a:spcPct val="80000"/>
              </a:lnSpc>
            </a:pPr>
            <a:r>
              <a:rPr lang="en-US" altLang="en-US">
                <a:effectLst>
                  <a:outerShdw blurRad="38100" dist="38100" dir="2700000" algn="tl">
                    <a:srgbClr val="000000"/>
                  </a:outerShdw>
                </a:effectLst>
                <a:latin typeface="Arial" charset="0"/>
              </a:rPr>
              <a:t>The second king of Israel is David (2 Samuel 5:3).</a:t>
            </a:r>
            <a:r>
              <a:rPr lang="en-US" altLang="en-US">
                <a:solidFill>
                  <a:srgbClr val="FFFF00"/>
                </a:solidFill>
                <a:effectLst>
                  <a:outerShdw blurRad="38100" dist="38100" dir="2700000" algn="tl">
                    <a:srgbClr val="000000"/>
                  </a:outerShdw>
                </a:effectLst>
                <a:latin typeface="Arial" charset="0"/>
              </a:rPr>
              <a:t>	</a:t>
            </a:r>
          </a:p>
          <a:p>
            <a:pPr lvl="1">
              <a:lnSpc>
                <a:spcPct val="80000"/>
              </a:lnSpc>
            </a:pPr>
            <a:r>
              <a:rPr lang="en-US" altLang="en-US">
                <a:solidFill>
                  <a:schemeClr val="tx2"/>
                </a:solidFill>
                <a:effectLst>
                  <a:outerShdw blurRad="38100" dist="38100" dir="2700000" algn="tl">
                    <a:srgbClr val="000000"/>
                  </a:outerShdw>
                </a:effectLst>
                <a:latin typeface="Arial" charset="0"/>
              </a:rPr>
              <a:t>David is obedient to God.</a:t>
            </a:r>
          </a:p>
          <a:p>
            <a:pPr lvl="1">
              <a:lnSpc>
                <a:spcPct val="80000"/>
              </a:lnSpc>
            </a:pPr>
            <a:r>
              <a:rPr lang="en-US" altLang="en-US">
                <a:solidFill>
                  <a:schemeClr val="tx2"/>
                </a:solidFill>
                <a:effectLst>
                  <a:outerShdw blurRad="38100" dist="38100" dir="2700000" algn="tl">
                    <a:srgbClr val="000000"/>
                  </a:outerShdw>
                </a:effectLst>
                <a:latin typeface="Arial" charset="0"/>
              </a:rPr>
              <a:t>God promises David that his descendant will reign as king forever.</a:t>
            </a:r>
          </a:p>
        </p:txBody>
      </p:sp>
    </p:spTree>
  </p:cSld>
  <p:clrMapOvr>
    <a:masterClrMapping/>
  </p:clrMapOvr>
  <p:timing>
    <p:tnLst>
      <p:par>
        <p:cTn id="1" dur="indefinite" restart="never" nodeType="tmRoot"/>
      </p:par>
    </p:tnLst>
  </p:timing>
</p:sld>
</file>

<file path=ppt/slides/slide8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2674"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12675" name="Rectangle 3"/>
          <p:cNvSpPr>
            <a:spLocks noGrp="1" noChangeArrowheads="1"/>
          </p:cNvSpPr>
          <p:nvPr>
            <p:ph type="body" idx="1"/>
          </p:nvPr>
        </p:nvSpPr>
        <p:spPr>
          <a:xfrm>
            <a:off x="685800" y="1524000"/>
            <a:ext cx="8001000" cy="1905000"/>
          </a:xfrm>
        </p:spPr>
        <p:txBody>
          <a:bodyPr/>
          <a:lstStyle/>
          <a:p>
            <a:pPr>
              <a:lnSpc>
                <a:spcPct val="80000"/>
              </a:lnSpc>
            </a:pPr>
            <a:r>
              <a:rPr lang="en-US" altLang="en-US">
                <a:effectLst>
                  <a:outerShdw blurRad="38100" dist="38100" dir="2700000" algn="tl">
                    <a:srgbClr val="000000"/>
                  </a:outerShdw>
                </a:effectLst>
                <a:latin typeface="Arial" charset="0"/>
              </a:rPr>
              <a:t>The second king of Israel is David (2 Samuel 5:3).</a:t>
            </a:r>
            <a:r>
              <a:rPr lang="en-US" altLang="en-US">
                <a:solidFill>
                  <a:srgbClr val="FFFF00"/>
                </a:solidFill>
                <a:effectLst>
                  <a:outerShdw blurRad="38100" dist="38100" dir="2700000" algn="tl">
                    <a:srgbClr val="000000"/>
                  </a:outerShdw>
                </a:effectLst>
                <a:latin typeface="Arial" charset="0"/>
              </a:rPr>
              <a:t>	</a:t>
            </a:r>
          </a:p>
          <a:p>
            <a:pPr lvl="1">
              <a:lnSpc>
                <a:spcPct val="80000"/>
              </a:lnSpc>
            </a:pPr>
            <a:r>
              <a:rPr lang="en-US" altLang="en-US">
                <a:solidFill>
                  <a:schemeClr val="tx2"/>
                </a:solidFill>
                <a:effectLst>
                  <a:outerShdw blurRad="38100" dist="38100" dir="2700000" algn="tl">
                    <a:srgbClr val="000000"/>
                  </a:outerShdw>
                </a:effectLst>
                <a:latin typeface="Arial" charset="0"/>
              </a:rPr>
              <a:t>David is obedient to God.</a:t>
            </a:r>
          </a:p>
          <a:p>
            <a:pPr lvl="1">
              <a:lnSpc>
                <a:spcPct val="80000"/>
              </a:lnSpc>
            </a:pPr>
            <a:r>
              <a:rPr lang="en-US" altLang="en-US">
                <a:solidFill>
                  <a:schemeClr val="tx2"/>
                </a:solidFill>
                <a:effectLst>
                  <a:outerShdw blurRad="38100" dist="38100" dir="2700000" algn="tl">
                    <a:srgbClr val="000000"/>
                  </a:outerShdw>
                </a:effectLst>
                <a:latin typeface="Arial" charset="0"/>
              </a:rPr>
              <a:t>God promises David that his descendant will reign as king forever.</a:t>
            </a:r>
          </a:p>
        </p:txBody>
      </p:sp>
      <p:sp>
        <p:nvSpPr>
          <p:cNvPr id="412676" name="Rectangle 4"/>
          <p:cNvSpPr>
            <a:spLocks noChangeArrowheads="1"/>
          </p:cNvSpPr>
          <p:nvPr/>
        </p:nvSpPr>
        <p:spPr bwMode="auto">
          <a:xfrm>
            <a:off x="1676400" y="3657600"/>
            <a:ext cx="5715000" cy="2819400"/>
          </a:xfrm>
          <a:prstGeom prst="rect">
            <a:avLst/>
          </a:prstGeom>
          <a:solidFill>
            <a:srgbClr val="C0C0C0"/>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p>
            <a:pPr algn="ctr"/>
            <a:r>
              <a:rPr lang="en-US" altLang="en-US" sz="2800" i="1">
                <a:solidFill>
                  <a:schemeClr val="bg2"/>
                </a:solidFill>
              </a:rPr>
              <a:t>“I will set up your seed after you, who will come from your body…and I will establish the throne of his kingdom forever”</a:t>
            </a:r>
          </a:p>
          <a:p>
            <a:pPr algn="ctr"/>
            <a:r>
              <a:rPr lang="en-US" altLang="en-US" sz="2800" i="1">
                <a:solidFill>
                  <a:schemeClr val="bg2"/>
                </a:solidFill>
              </a:rPr>
              <a:t> (2 Samuel 7:12-13).</a:t>
            </a:r>
          </a:p>
        </p:txBody>
      </p:sp>
    </p:spTree>
  </p:cSld>
  <p:clrMapOvr>
    <a:masterClrMapping/>
  </p:clrMapOvr>
  <p:timing>
    <p:tnLst>
      <p:par>
        <p:cTn id="1" dur="indefinite" restart="never" nodeType="tmRoot"/>
      </p:par>
    </p:tnLst>
  </p:timing>
</p:sld>
</file>

<file path=ppt/slides/slide8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472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14723" name="Rectangle 3"/>
          <p:cNvSpPr>
            <a:spLocks noGrp="1" noChangeArrowheads="1"/>
          </p:cNvSpPr>
          <p:nvPr>
            <p:ph type="body" idx="1"/>
          </p:nvPr>
        </p:nvSpPr>
        <p:spPr>
          <a:xfrm>
            <a:off x="685800" y="1524000"/>
            <a:ext cx="8001000" cy="1905000"/>
          </a:xfrm>
        </p:spPr>
        <p:txBody>
          <a:bodyPr/>
          <a:lstStyle/>
          <a:p>
            <a:pPr>
              <a:lnSpc>
                <a:spcPct val="80000"/>
              </a:lnSpc>
            </a:pPr>
            <a:r>
              <a:rPr lang="en-US" altLang="en-US">
                <a:effectLst>
                  <a:outerShdw blurRad="38100" dist="38100" dir="2700000" algn="tl">
                    <a:srgbClr val="000000"/>
                  </a:outerShdw>
                </a:effectLst>
                <a:latin typeface="Arial" charset="0"/>
              </a:rPr>
              <a:t>The second king of Israel is David (2 Samuel 5:3).</a:t>
            </a:r>
            <a:r>
              <a:rPr lang="en-US" altLang="en-US">
                <a:solidFill>
                  <a:srgbClr val="FFFF00"/>
                </a:solidFill>
                <a:effectLst>
                  <a:outerShdw blurRad="38100" dist="38100" dir="2700000" algn="tl">
                    <a:srgbClr val="000000"/>
                  </a:outerShdw>
                </a:effectLst>
                <a:latin typeface="Arial" charset="0"/>
              </a:rPr>
              <a:t>	</a:t>
            </a:r>
          </a:p>
          <a:p>
            <a:pPr lvl="1">
              <a:lnSpc>
                <a:spcPct val="80000"/>
              </a:lnSpc>
            </a:pPr>
            <a:r>
              <a:rPr lang="en-US" altLang="en-US">
                <a:solidFill>
                  <a:schemeClr val="tx2"/>
                </a:solidFill>
                <a:effectLst>
                  <a:outerShdw blurRad="38100" dist="38100" dir="2700000" algn="tl">
                    <a:srgbClr val="000000"/>
                  </a:outerShdw>
                </a:effectLst>
                <a:latin typeface="Arial" charset="0"/>
              </a:rPr>
              <a:t>David is obedient to God.</a:t>
            </a:r>
          </a:p>
          <a:p>
            <a:pPr lvl="1">
              <a:lnSpc>
                <a:spcPct val="80000"/>
              </a:lnSpc>
            </a:pPr>
            <a:r>
              <a:rPr lang="en-US" altLang="en-US">
                <a:solidFill>
                  <a:schemeClr val="tx2"/>
                </a:solidFill>
                <a:effectLst>
                  <a:outerShdw blurRad="38100" dist="38100" dir="2700000" algn="tl">
                    <a:srgbClr val="000000"/>
                  </a:outerShdw>
                </a:effectLst>
                <a:latin typeface="Arial" charset="0"/>
              </a:rPr>
              <a:t>God promises David that his descendant will reign as king forever.</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7266" name="Rectangle 2"/>
          <p:cNvSpPr>
            <a:spLocks noGrp="1" noChangeArrowheads="1"/>
          </p:cNvSpPr>
          <p:nvPr>
            <p:ph type="body" idx="1"/>
          </p:nvPr>
        </p:nvSpPr>
        <p:spPr>
          <a:xfrm>
            <a:off x="685800" y="1524000"/>
            <a:ext cx="8153400" cy="533400"/>
          </a:xfrm>
        </p:spPr>
        <p:txBody>
          <a:bodyPr/>
          <a:lstStyle/>
          <a:p>
            <a:r>
              <a:rPr lang="en-US" altLang="en-US">
                <a:effectLst>
                  <a:outerShdw blurRad="38100" dist="38100" dir="2700000" algn="tl">
                    <a:srgbClr val="000000"/>
                  </a:outerShdw>
                </a:effectLst>
                <a:latin typeface="Arial" charset="0"/>
              </a:rPr>
              <a:t>What is Sin?</a:t>
            </a:r>
          </a:p>
        </p:txBody>
      </p:sp>
      <p:sp>
        <p:nvSpPr>
          <p:cNvPr id="267267" name="Text Box 3"/>
          <p:cNvSpPr txBox="1">
            <a:spLocks noChangeArrowheads="1"/>
          </p:cNvSpPr>
          <p:nvPr/>
        </p:nvSpPr>
        <p:spPr bwMode="auto">
          <a:xfrm>
            <a:off x="685800" y="2057400"/>
            <a:ext cx="7924800" cy="944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buFontTx/>
              <a:buChar char="•"/>
            </a:pPr>
            <a:r>
              <a:rPr lang="en-US" altLang="en-US" sz="3200"/>
              <a:t>  </a:t>
            </a:r>
            <a:r>
              <a:rPr lang="en-US" altLang="en-US" sz="3200">
                <a:effectLst>
                  <a:outerShdw blurRad="38100" dist="38100" dir="2700000" algn="tl">
                    <a:srgbClr val="000000"/>
                  </a:outerShdw>
                </a:effectLst>
              </a:rPr>
              <a:t>What are the consequences of sin?</a:t>
            </a:r>
          </a:p>
          <a:p>
            <a:endParaRPr lang="en-US" altLang="en-US">
              <a:effectLst>
                <a:outerShdw blurRad="38100" dist="38100" dir="2700000" algn="tl">
                  <a:srgbClr val="000000"/>
                </a:outerShdw>
              </a:effectLst>
            </a:endParaRPr>
          </a:p>
        </p:txBody>
      </p:sp>
      <p:sp>
        <p:nvSpPr>
          <p:cNvPr id="267268" name="Rectangle 4"/>
          <p:cNvSpPr>
            <a:spLocks noGrp="1" noChangeArrowheads="1"/>
          </p:cNvSpPr>
          <p:nvPr>
            <p:ph type="title"/>
          </p:nvPr>
        </p:nvSpPr>
        <p:spPr>
          <a:xfrm>
            <a:off x="304800" y="304800"/>
            <a:ext cx="8458200" cy="1143000"/>
          </a:xfrm>
          <a:noFill/>
          <a:ln/>
        </p:spPr>
        <p:txBody>
          <a:bodyPr/>
          <a:lstStyle/>
          <a:p>
            <a:r>
              <a:rPr lang="en-US" altLang="en-US">
                <a:effectLst>
                  <a:outerShdw blurRad="38100" dist="38100" dir="2700000" algn="tl">
                    <a:srgbClr val="000000"/>
                  </a:outerShdw>
                </a:effectLst>
                <a:latin typeface="Arial" charset="0"/>
              </a:rPr>
              <a:t>The Bible Tells Us About Sin</a:t>
            </a:r>
          </a:p>
        </p:txBody>
      </p:sp>
    </p:spTree>
  </p:cSld>
  <p:clrMapOvr>
    <a:masterClrMapping/>
  </p:clrMapOvr>
  <p:timing>
    <p:tnLst>
      <p:par>
        <p:cTn id="1" dur="indefinite" restart="never" nodeType="tmRoot"/>
      </p:par>
    </p:tnLst>
  </p:timing>
</p:sld>
</file>

<file path=ppt/slides/slide9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20162"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220163" name="Rectangle 3"/>
          <p:cNvSpPr>
            <a:spLocks noGrp="1" noChangeArrowheads="1"/>
          </p:cNvSpPr>
          <p:nvPr>
            <p:ph type="body" idx="1"/>
          </p:nvPr>
        </p:nvSpPr>
        <p:spPr>
          <a:xfrm>
            <a:off x="685800" y="1524000"/>
            <a:ext cx="8077200" cy="3581400"/>
          </a:xfrm>
        </p:spPr>
        <p:txBody>
          <a:bodyPr/>
          <a:lstStyle/>
          <a:p>
            <a:pPr>
              <a:lnSpc>
                <a:spcPct val="80000"/>
              </a:lnSpc>
            </a:pPr>
            <a:r>
              <a:rPr lang="en-US" altLang="en-US">
                <a:effectLst>
                  <a:outerShdw blurRad="38100" dist="38100" dir="2700000" algn="tl">
                    <a:srgbClr val="000000"/>
                  </a:outerShdw>
                </a:effectLst>
                <a:latin typeface="Arial" charset="0"/>
              </a:rPr>
              <a:t>The second king of Israel is David (2 Samuel 5:3).</a:t>
            </a:r>
            <a:r>
              <a:rPr lang="en-US" altLang="en-US">
                <a:solidFill>
                  <a:srgbClr val="FFFF00"/>
                </a:solidFill>
                <a:effectLst>
                  <a:outerShdw blurRad="38100" dist="38100" dir="2700000" algn="tl">
                    <a:srgbClr val="000000"/>
                  </a:outerShdw>
                </a:effectLst>
                <a:latin typeface="Arial" charset="0"/>
              </a:rPr>
              <a:t>	</a:t>
            </a:r>
          </a:p>
          <a:p>
            <a:pPr lvl="1">
              <a:lnSpc>
                <a:spcPct val="80000"/>
              </a:lnSpc>
            </a:pPr>
            <a:r>
              <a:rPr lang="en-US" altLang="en-US">
                <a:solidFill>
                  <a:schemeClr val="tx2"/>
                </a:solidFill>
                <a:effectLst>
                  <a:outerShdw blurRad="38100" dist="38100" dir="2700000" algn="tl">
                    <a:srgbClr val="000000"/>
                  </a:outerShdw>
                </a:effectLst>
                <a:latin typeface="Arial" charset="0"/>
              </a:rPr>
              <a:t>David is obedient to God.</a:t>
            </a:r>
          </a:p>
          <a:p>
            <a:pPr lvl="1">
              <a:lnSpc>
                <a:spcPct val="80000"/>
              </a:lnSpc>
            </a:pPr>
            <a:r>
              <a:rPr lang="en-US" altLang="en-US">
                <a:solidFill>
                  <a:schemeClr val="tx2"/>
                </a:solidFill>
                <a:effectLst>
                  <a:outerShdw blurRad="38100" dist="38100" dir="2700000" algn="tl">
                    <a:srgbClr val="000000"/>
                  </a:outerShdw>
                </a:effectLst>
                <a:latin typeface="Arial" charset="0"/>
              </a:rPr>
              <a:t>God promises David that his descendant will reign as king forever.</a:t>
            </a:r>
          </a:p>
          <a:p>
            <a:pPr lvl="1">
              <a:lnSpc>
                <a:spcPct val="80000"/>
              </a:lnSpc>
            </a:pPr>
            <a:r>
              <a:rPr lang="en-US" altLang="en-US">
                <a:solidFill>
                  <a:schemeClr val="tx2"/>
                </a:solidFill>
                <a:effectLst>
                  <a:outerShdw blurRad="38100" dist="38100" dir="2700000" algn="tl">
                    <a:srgbClr val="000000"/>
                  </a:outerShdw>
                </a:effectLst>
                <a:latin typeface="Arial" charset="0"/>
              </a:rPr>
              <a:t>This means the “seed” promise God made to Abraham will be fulfilled through one of David’s descendants.</a:t>
            </a:r>
          </a:p>
        </p:txBody>
      </p:sp>
    </p:spTree>
  </p:cSld>
  <p:clrMapOvr>
    <a:masterClrMapping/>
  </p:clrMapOvr>
  <p:timing>
    <p:tnLst>
      <p:par>
        <p:cTn id="1" dur="indefinite" restart="never" nodeType="tmRoot"/>
      </p:par>
    </p:tnLst>
  </p:timing>
</p:sld>
</file>

<file path=ppt/slides/slide9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6770" name="Rectangle 2"/>
          <p:cNvSpPr>
            <a:spLocks noGrp="1" noChangeArrowheads="1"/>
          </p:cNvSpPr>
          <p:nvPr>
            <p:ph type="title"/>
          </p:nvPr>
        </p:nvSpPr>
        <p:spPr>
          <a:xfrm>
            <a:off x="228600" y="304800"/>
            <a:ext cx="8686800" cy="1143000"/>
          </a:xfrm>
        </p:spPr>
        <p:txBody>
          <a:bodyPr/>
          <a:lstStyle/>
          <a:p>
            <a:r>
              <a:rPr lang="en-US" altLang="en-US" sz="4600">
                <a:effectLst>
                  <a:outerShdw blurRad="38100" dist="38100" dir="2700000" algn="tl">
                    <a:srgbClr val="000000"/>
                  </a:outerShdw>
                </a:effectLst>
                <a:latin typeface="Arial" charset="0"/>
              </a:rPr>
              <a:t>The History Of Israel</a:t>
            </a:r>
            <a:endParaRPr lang="en-US" altLang="en-US" sz="4800"/>
          </a:p>
        </p:txBody>
      </p:sp>
      <p:sp>
        <p:nvSpPr>
          <p:cNvPr id="416771" name="Rectangle 3"/>
          <p:cNvSpPr>
            <a:spLocks noGrp="1" noChangeArrowheads="1"/>
          </p:cNvSpPr>
          <p:nvPr>
            <p:ph type="body" idx="1"/>
          </p:nvPr>
        </p:nvSpPr>
        <p:spPr>
          <a:xfrm>
            <a:off x="685800" y="1524000"/>
            <a:ext cx="8077200" cy="3962400"/>
          </a:xfrm>
        </p:spPr>
        <p:txBody>
          <a:bodyPr/>
          <a:lstStyle/>
          <a:p>
            <a:pPr>
              <a:lnSpc>
                <a:spcPct val="80000"/>
              </a:lnSpc>
            </a:pPr>
            <a:r>
              <a:rPr lang="en-US" altLang="en-US">
                <a:effectLst>
                  <a:outerShdw blurRad="38100" dist="38100" dir="2700000" algn="tl">
                    <a:srgbClr val="000000"/>
                  </a:outerShdw>
                </a:effectLst>
                <a:latin typeface="Arial" charset="0"/>
              </a:rPr>
              <a:t>The second king of Israel is David (2 Samuel 5:3).</a:t>
            </a:r>
            <a:r>
              <a:rPr lang="en-US" altLang="en-US">
                <a:solidFill>
                  <a:srgbClr val="FFFF00"/>
                </a:solidFill>
                <a:effectLst>
                  <a:outerShdw blurRad="38100" dist="38100" dir="2700000" algn="tl">
                    <a:srgbClr val="000000"/>
                  </a:outerShdw>
                </a:effectLst>
                <a:latin typeface="Arial" charset="0"/>
              </a:rPr>
              <a:t>	</a:t>
            </a:r>
          </a:p>
          <a:p>
            <a:pPr lvl="1">
              <a:lnSpc>
                <a:spcPct val="80000"/>
              </a:lnSpc>
            </a:pPr>
            <a:r>
              <a:rPr lang="en-US" altLang="en-US">
                <a:solidFill>
                  <a:schemeClr val="tx2"/>
                </a:solidFill>
                <a:effectLst>
                  <a:outerShdw blurRad="38100" dist="38100" dir="2700000" algn="tl">
                    <a:srgbClr val="000000"/>
                  </a:outerShdw>
                </a:effectLst>
                <a:latin typeface="Arial" charset="0"/>
              </a:rPr>
              <a:t>David is obedient to God.</a:t>
            </a:r>
          </a:p>
          <a:p>
            <a:pPr lvl="1">
              <a:lnSpc>
                <a:spcPct val="80000"/>
              </a:lnSpc>
            </a:pPr>
            <a:r>
              <a:rPr lang="en-US" altLang="en-US">
                <a:solidFill>
                  <a:schemeClr val="tx2"/>
                </a:solidFill>
                <a:effectLst>
                  <a:outerShdw blurRad="38100" dist="38100" dir="2700000" algn="tl">
                    <a:srgbClr val="000000"/>
                  </a:outerShdw>
                </a:effectLst>
                <a:latin typeface="Arial" charset="0"/>
              </a:rPr>
              <a:t>God promises David that his descendant will reign as king forever.</a:t>
            </a:r>
          </a:p>
          <a:p>
            <a:pPr lvl="1">
              <a:lnSpc>
                <a:spcPct val="80000"/>
              </a:lnSpc>
            </a:pPr>
            <a:r>
              <a:rPr lang="en-US" altLang="en-US">
                <a:solidFill>
                  <a:schemeClr val="tx2"/>
                </a:solidFill>
                <a:effectLst>
                  <a:outerShdw blurRad="38100" dist="38100" dir="2700000" algn="tl">
                    <a:srgbClr val="000000"/>
                  </a:outerShdw>
                </a:effectLst>
                <a:latin typeface="Arial" charset="0"/>
              </a:rPr>
              <a:t>This means the “seed” promise God made to Abraham will be fulfilled through one of David’s descendants.</a:t>
            </a:r>
          </a:p>
          <a:p>
            <a:pPr lvl="1">
              <a:lnSpc>
                <a:spcPct val="80000"/>
              </a:lnSpc>
            </a:pPr>
            <a:r>
              <a:rPr lang="en-US" altLang="en-US">
                <a:solidFill>
                  <a:schemeClr val="tx2"/>
                </a:solidFill>
                <a:effectLst>
                  <a:outerShdw blurRad="38100" dist="38100" dir="2700000" algn="tl">
                    <a:srgbClr val="000000"/>
                  </a:outerShdw>
                </a:effectLst>
                <a:latin typeface="Arial" charset="0"/>
              </a:rPr>
              <a:t>Jesus will come through David’s family line!</a:t>
            </a:r>
          </a:p>
        </p:txBody>
      </p:sp>
    </p:spTree>
  </p:cSld>
  <p:clrMapOvr>
    <a:masterClrMapping/>
  </p:clrMapOvr>
  <p:timing>
    <p:tnLst>
      <p:par>
        <p:cTn id="1" dur="indefinite" restart="never" nodeType="tmRoot"/>
      </p:par>
    </p:tnLst>
  </p:timing>
</p:sld>
</file>

<file path=ppt/slides/slide9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24258"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Tree>
  </p:cSld>
  <p:clrMapOvr>
    <a:masterClrMapping/>
  </p:clrMapOvr>
  <p:timing>
    <p:tnLst>
      <p:par>
        <p:cTn id="1" dur="indefinite" restart="never" nodeType="tmRoot"/>
      </p:par>
    </p:tnLst>
  </p:timing>
</p:sld>
</file>

<file path=ppt/slides/slide9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8818"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18819"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Tree>
  </p:cSld>
  <p:clrMapOvr>
    <a:masterClrMapping/>
  </p:clrMapOvr>
  <p:timing>
    <p:tnLst>
      <p:par>
        <p:cTn id="1" dur="indefinite" restart="never" nodeType="tmRoot"/>
      </p:par>
    </p:tnLst>
  </p:timing>
</p:sld>
</file>

<file path=ppt/slides/slide9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23266"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523267"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523268"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Tree>
  </p:cSld>
  <p:clrMapOvr>
    <a:masterClrMapping/>
  </p:clrMapOvr>
  <p:timing>
    <p:tnLst>
      <p:par>
        <p:cTn id="1" dur="indefinite" restart="never" nodeType="tmRoot"/>
      </p:par>
    </p:tnLst>
  </p:timing>
</p:sld>
</file>

<file path=ppt/slides/slide9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22914"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22915"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22916"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Abraham</a:t>
            </a:r>
          </a:p>
        </p:txBody>
      </p:sp>
      <p:sp>
        <p:nvSpPr>
          <p:cNvPr id="422917"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9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24962"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24963"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24964"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24965"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slides/slide9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20866"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20867"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20868"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20869"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20870" name="Text Box 6"/>
          <p:cNvSpPr txBox="1">
            <a:spLocks noChangeArrowheads="1"/>
          </p:cNvSpPr>
          <p:nvPr/>
        </p:nvSpPr>
        <p:spPr bwMode="auto">
          <a:xfrm>
            <a:off x="3962400" y="27432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tx2"/>
                </a:solidFill>
                <a:effectLst>
                  <a:outerShdw blurRad="38100" dist="38100" dir="2700000" algn="tl">
                    <a:srgbClr val="000000"/>
                  </a:outerShdw>
                </a:effectLst>
              </a:rPr>
              <a:t>Isaac</a:t>
            </a:r>
          </a:p>
        </p:txBody>
      </p:sp>
    </p:spTree>
  </p:cSld>
  <p:clrMapOvr>
    <a:masterClrMapping/>
  </p:clrMapOvr>
  <p:timing>
    <p:tnLst>
      <p:par>
        <p:cTn id="1" dur="indefinite" restart="never" nodeType="tmRoot"/>
      </p:par>
    </p:tnLst>
  </p:timing>
</p:sld>
</file>

<file path=ppt/slides/slide9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29058"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29059"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29060"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29061"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29062" name="Text Box 6"/>
          <p:cNvSpPr txBox="1">
            <a:spLocks noChangeArrowheads="1"/>
          </p:cNvSpPr>
          <p:nvPr/>
        </p:nvSpPr>
        <p:spPr bwMode="auto">
          <a:xfrm>
            <a:off x="3962400" y="27432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Tree>
  </p:cSld>
  <p:clrMapOvr>
    <a:masterClrMapping/>
  </p:clrMapOvr>
  <p:timing>
    <p:tnLst>
      <p:par>
        <p:cTn id="1" dur="indefinite" restart="never" nodeType="tmRoot"/>
      </p:par>
    </p:tnLst>
  </p:timing>
</p:sld>
</file>

<file path=ppt/slides/slide9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27010" name="Rectangle 2"/>
          <p:cNvSpPr>
            <a:spLocks noGrp="1" noChangeArrowheads="1"/>
          </p:cNvSpPr>
          <p:nvPr>
            <p:ph type="title"/>
          </p:nvPr>
        </p:nvSpPr>
        <p:spPr>
          <a:xfrm>
            <a:off x="228600" y="152400"/>
            <a:ext cx="8686800" cy="1143000"/>
          </a:xfrm>
        </p:spPr>
        <p:txBody>
          <a:bodyPr/>
          <a:lstStyle/>
          <a:p>
            <a:r>
              <a:rPr lang="en-US" altLang="en-US" sz="4600">
                <a:effectLst>
                  <a:outerShdw blurRad="38100" dist="38100" dir="2700000" algn="tl">
                    <a:srgbClr val="000000"/>
                  </a:outerShdw>
                </a:effectLst>
                <a:latin typeface="Arial" charset="0"/>
              </a:rPr>
              <a:t>Promise #3– A Blessing For All</a:t>
            </a:r>
          </a:p>
        </p:txBody>
      </p:sp>
      <p:sp>
        <p:nvSpPr>
          <p:cNvPr id="427011" name="Rectangle 3"/>
          <p:cNvSpPr>
            <a:spLocks noGrp="1" noChangeArrowheads="1"/>
          </p:cNvSpPr>
          <p:nvPr>
            <p:ph type="body" idx="1"/>
          </p:nvPr>
        </p:nvSpPr>
        <p:spPr>
          <a:xfrm>
            <a:off x="685800" y="1219200"/>
            <a:ext cx="7772400" cy="533400"/>
          </a:xfrm>
        </p:spPr>
        <p:txBody>
          <a:bodyPr/>
          <a:lstStyle/>
          <a:p>
            <a:pPr>
              <a:lnSpc>
                <a:spcPct val="80000"/>
              </a:lnSpc>
              <a:buFontTx/>
              <a:buNone/>
            </a:pPr>
            <a:r>
              <a:rPr lang="en-US" altLang="en-US" i="1">
                <a:effectLst>
                  <a:outerShdw blurRad="38100" dist="38100" dir="2700000" algn="tl">
                    <a:srgbClr val="000000"/>
                  </a:outerShdw>
                </a:effectLst>
                <a:latin typeface="Arial" charset="0"/>
              </a:rPr>
              <a:t>Abraham’s family and the promises:</a:t>
            </a:r>
          </a:p>
        </p:txBody>
      </p:sp>
      <p:sp>
        <p:nvSpPr>
          <p:cNvPr id="427012" name="Text Box 4"/>
          <p:cNvSpPr txBox="1">
            <a:spLocks noChangeArrowheads="1"/>
          </p:cNvSpPr>
          <p:nvPr/>
        </p:nvSpPr>
        <p:spPr bwMode="auto">
          <a:xfrm>
            <a:off x="3733800" y="1752600"/>
            <a:ext cx="1422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Abraham</a:t>
            </a:r>
          </a:p>
        </p:txBody>
      </p:sp>
      <p:sp>
        <p:nvSpPr>
          <p:cNvPr id="427013" name="AutoShape 5"/>
          <p:cNvSpPr>
            <a:spLocks noChangeArrowheads="1"/>
          </p:cNvSpPr>
          <p:nvPr/>
        </p:nvSpPr>
        <p:spPr bwMode="auto">
          <a:xfrm>
            <a:off x="4191000" y="22098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427014" name="Text Box 6"/>
          <p:cNvSpPr txBox="1">
            <a:spLocks noChangeArrowheads="1"/>
          </p:cNvSpPr>
          <p:nvPr/>
        </p:nvSpPr>
        <p:spPr bwMode="auto">
          <a:xfrm>
            <a:off x="3962400" y="2743200"/>
            <a:ext cx="91281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effectLst>
                  <a:outerShdw blurRad="38100" dist="38100" dir="2700000" algn="tl">
                    <a:srgbClr val="000000"/>
                  </a:outerShdw>
                </a:effectLst>
              </a:rPr>
              <a:t>Isaac</a:t>
            </a:r>
          </a:p>
        </p:txBody>
      </p:sp>
      <p:sp>
        <p:nvSpPr>
          <p:cNvPr id="427018" name="AutoShape 10"/>
          <p:cNvSpPr>
            <a:spLocks noChangeArrowheads="1"/>
          </p:cNvSpPr>
          <p:nvPr/>
        </p:nvSpPr>
        <p:spPr bwMode="auto">
          <a:xfrm>
            <a:off x="4191000" y="3200400"/>
            <a:ext cx="485775" cy="533400"/>
          </a:xfrm>
          <a:prstGeom prst="downArrow">
            <a:avLst>
              <a:gd name="adj1" fmla="val 50000"/>
              <a:gd name="adj2" fmla="val 27451"/>
            </a:avLst>
          </a:prstGeom>
          <a:solidFill>
            <a:schemeClr val="tx2"/>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Default Design">
  <a:themeElements>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Office\Templates\Presentation Designs\RIBBONS.POT</Template>
  <TotalTime>9820</TotalTime>
  <Words>4793</Words>
  <Application>Microsoft Office PowerPoint</Application>
  <PresentationFormat>On-screen Show (4:3)</PresentationFormat>
  <Paragraphs>732</Paragraphs>
  <Slides>153</Slides>
  <Notes>148</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153</vt:i4>
      </vt:variant>
    </vt:vector>
  </HeadingPairs>
  <TitlesOfParts>
    <vt:vector size="156" baseType="lpstr">
      <vt:lpstr>Times New Roman</vt:lpstr>
      <vt:lpstr>Arial</vt:lpstr>
      <vt:lpstr>Default Design</vt:lpstr>
      <vt:lpstr>Overview of the Bible</vt:lpstr>
      <vt:lpstr>Overview of the Bible</vt:lpstr>
      <vt:lpstr>Overview of the Bible</vt:lpstr>
      <vt:lpstr>Overview of the Bible</vt:lpstr>
      <vt:lpstr>Overview of the Bible</vt:lpstr>
      <vt:lpstr>The Bible Tells Us About Sin</vt:lpstr>
      <vt:lpstr>The Bible Tells Us About Sin</vt:lpstr>
      <vt:lpstr>The Bible Tells Us About Sin</vt:lpstr>
      <vt:lpstr>The Bible Tells Us About Sin</vt:lpstr>
      <vt:lpstr>The Bible Tells Us About Sin</vt:lpstr>
      <vt:lpstr>The Bible Tells Us About Sin</vt:lpstr>
      <vt:lpstr>The Bible Tells Us About Sin</vt:lpstr>
      <vt:lpstr>The Bible Tells Us About Sin</vt:lpstr>
      <vt:lpstr>The Bible Tells Us About God’s Plan</vt:lpstr>
      <vt:lpstr>The Bible Tells Us About God’s Plan</vt:lpstr>
      <vt:lpstr>The Bible Tells Us About God’s Plan</vt:lpstr>
      <vt:lpstr>The Bible Tells Us About God’s Plan</vt:lpstr>
      <vt:lpstr>The Bible Tells Us About God’s Plan</vt:lpstr>
      <vt:lpstr>The Bible Tells Us About God’s Plan</vt:lpstr>
      <vt:lpstr>The Bible Tells Us About God’s Plan</vt:lpstr>
      <vt:lpstr>God’s Plan &amp; Abraham</vt:lpstr>
      <vt:lpstr>God’s Plan &amp; Abraham</vt:lpstr>
      <vt:lpstr>God’s Plan &amp; Abraham</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#1– A Great Nation</vt:lpstr>
      <vt:lpstr>Promise #2– The Land</vt:lpstr>
      <vt:lpstr>Promise #2– The Land</vt:lpstr>
      <vt:lpstr>Promise #2– The Land</vt:lpstr>
      <vt:lpstr>Promise #2– The Land</vt:lpstr>
      <vt:lpstr>Promise #2– The Land</vt:lpstr>
      <vt:lpstr>Promise #2– The Land</vt:lpstr>
      <vt:lpstr>Promise #2– The Land</vt:lpstr>
      <vt:lpstr>Promise #2– The Land</vt:lpstr>
      <vt:lpstr>Promise #2– The Land</vt:lpstr>
      <vt:lpstr>Promise #2– The Land</vt:lpstr>
      <vt:lpstr>Promise #2– The Land</vt:lpstr>
      <vt:lpstr>Promise #2– The Land</vt:lpstr>
      <vt:lpstr>Promise #2– The Land</vt:lpstr>
      <vt:lpstr>Promise #2– The Land</vt:lpstr>
      <vt:lpstr>Promise #2– The Land</vt:lpstr>
      <vt:lpstr>Promise #2– The Land</vt:lpstr>
      <vt:lpstr>Promise #2– The Land</vt:lpstr>
      <vt:lpstr>The Three Promises</vt:lpstr>
      <vt:lpstr>The Three Promises</vt:lpstr>
      <vt:lpstr>The Three Promises</vt:lpstr>
      <vt:lpstr>The Three Promises</vt:lpstr>
      <vt:lpstr>The Three Promises</vt:lpstr>
      <vt:lpstr>The Three Promises</vt:lpstr>
      <vt:lpstr>Promise #3– A Blessing For All</vt:lpstr>
      <vt:lpstr>Promise #3– A Blessing For All</vt:lpstr>
      <vt:lpstr>Promise #3– A Blessing For All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The History Of Israel</vt:lpstr>
      <vt:lpstr>Promise #3– A Blessing For All</vt:lpstr>
      <vt:lpstr>Promise #3– A Blessing For All</vt:lpstr>
      <vt:lpstr>Promise #3– A Blessing For All</vt:lpstr>
      <vt:lpstr>Promise #3– A Blessing For All</vt:lpstr>
      <vt:lpstr>Promise #3– A Blessing For All</vt:lpstr>
      <vt:lpstr>Promise #3– A Blessing For All</vt:lpstr>
      <vt:lpstr>Promise #3– A Blessing For All</vt:lpstr>
      <vt:lpstr>Promise #3– A Blessing For All</vt:lpstr>
      <vt:lpstr>Promise #3– A Blessing For All</vt:lpstr>
      <vt:lpstr>Promise #3– A Blessing For All</vt:lpstr>
      <vt:lpstr>Promise #3– A Blessing For All</vt:lpstr>
      <vt:lpstr>Promise #3– A Blessing For All</vt:lpstr>
      <vt:lpstr>Promise #3– A Blessing For All</vt:lpstr>
      <vt:lpstr>Promise #3– A Blessing For All</vt:lpstr>
      <vt:lpstr>The History Of Israel</vt:lpstr>
      <vt:lpstr>The History Of Israel</vt:lpstr>
      <vt:lpstr>The History Of Israel</vt:lpstr>
      <vt:lpstr>The History Of Israel</vt:lpstr>
      <vt:lpstr>The History Of Israel</vt:lpstr>
      <vt:lpstr>The History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lpstr>The Prophets Of Israel</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David Dann</dc:creator>
  <cp:lastModifiedBy>Kevin Carlile</cp:lastModifiedBy>
  <cp:revision>94</cp:revision>
  <dcterms:created xsi:type="dcterms:W3CDTF">2004-03-11T22:01:36Z</dcterms:created>
  <dcterms:modified xsi:type="dcterms:W3CDTF">2016-09-12T16:35:25Z</dcterms:modified>
</cp:coreProperties>
</file>

<file path=docProps/thumbnail.jpeg>
</file>