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11"/>
  </p:notesMasterIdLst>
  <p:sldIdLst>
    <p:sldId id="257" r:id="rId2"/>
    <p:sldId id="265" r:id="rId3"/>
    <p:sldId id="273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FRUTIGER LT 57 CONDENSED" panose="02000503000000000000" pitchFamily="2" charset="0"/>
      <p:regular r:id="rId20"/>
    </p:embeddedFont>
    <p:embeddedFont>
      <p:font typeface="Impact" panose="020B080603090205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4FE"/>
    <a:srgbClr val="FFEBA0"/>
    <a:srgbClr val="0B0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3076"/>
  </p:normalViewPr>
  <p:slideViewPr>
    <p:cSldViewPr snapToGrid="0" snapToObjects="1">
      <p:cViewPr varScale="1">
        <p:scale>
          <a:sx n="122" d="100"/>
          <a:sy n="122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4D26-8A48-1E48-8DBB-E4F06F90F17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1ECA-3472-B145-8AB5-B0B8ABA2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91ECA-3472-B145-8AB5-B0B8ABA245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BEA0-6ABB-464C-8BBD-CB2A634A80B0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The White Horse &amp; It’s Rider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11-18 – Expanding detail of the rider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19-21 – the beasts wage war with the rider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Revelation 19:11-21</a:t>
            </a:r>
          </a:p>
        </p:txBody>
      </p:sp>
    </p:spTree>
    <p:extLst>
      <p:ext uri="{BB962C8B-B14F-4D97-AF65-F5344CB8AC3E}">
        <p14:creationId xmlns:p14="http://schemas.microsoft.com/office/powerpoint/2010/main" val="16244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5267986" cy="4233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Allies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God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Lamb – Jesus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Suffering Saints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77586" y="791329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77075" y="1892764"/>
            <a:ext cx="5267986" cy="42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Enemies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Sea Beast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Earth Beast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Harlot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Dragon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61200" y="2997200"/>
            <a:ext cx="36017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61200" y="3683000"/>
            <a:ext cx="36017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61200" y="4343400"/>
            <a:ext cx="36017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The Fate of the Dragon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1-3 – Satan is Defeated!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4-6 – Saints are Victorious!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4-10 – Satan Makes a Comeback!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11-15 – Then Comes the Judgment!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FRUTIGER LT 57 CONDENSE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Chapter 20</a:t>
            </a:r>
          </a:p>
        </p:txBody>
      </p:sp>
    </p:spTree>
    <p:extLst>
      <p:ext uri="{BB962C8B-B14F-4D97-AF65-F5344CB8AC3E}">
        <p14:creationId xmlns:p14="http://schemas.microsoft.com/office/powerpoint/2010/main" val="41401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The Fate of the Saints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What does John See?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New Heaven &amp; Earth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New Jerusalem, the holy city</a:t>
            </a:r>
          </a:p>
          <a:p>
            <a:pPr lvl="2"/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FRUTIGER LT 57 CONDENSE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Chapter 21-22:5</a:t>
            </a:r>
          </a:p>
        </p:txBody>
      </p:sp>
    </p:spTree>
    <p:extLst>
      <p:ext uri="{BB962C8B-B14F-4D97-AF65-F5344CB8AC3E}">
        <p14:creationId xmlns:p14="http://schemas.microsoft.com/office/powerpoint/2010/main" val="35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The New Jerusalem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 numCol="2">
            <a:normAutofit fontScale="85000" lnSpcReduction="20000"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Brilliance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Walls; Gates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Foundations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Size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God &amp; the Lamb are its temple and source of light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Nations walk by its light; kings bring their glory into it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No night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Gates never closed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No wicked enter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River of the water of life flows from the throne of God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Beside the river, the tree of life bears fruit all year long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No more curse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FRUTIGER LT 57 CONDENSE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Chapter 21-22:5</a:t>
            </a:r>
          </a:p>
        </p:txBody>
      </p:sp>
    </p:spTree>
    <p:extLst>
      <p:ext uri="{BB962C8B-B14F-4D97-AF65-F5344CB8AC3E}">
        <p14:creationId xmlns:p14="http://schemas.microsoft.com/office/powerpoint/2010/main" val="25579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The Fate of the Saints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What does John Hear?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God is among his people in a perfect paradise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God guarantees these things and announces who can be a part of it</a:t>
            </a:r>
          </a:p>
          <a:p>
            <a:pPr lvl="2"/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FRUTIGER LT 57 CONDENSE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Chapter 21-22:5</a:t>
            </a:r>
          </a:p>
        </p:txBody>
      </p:sp>
    </p:spTree>
    <p:extLst>
      <p:ext uri="{BB962C8B-B14F-4D97-AF65-F5344CB8AC3E}">
        <p14:creationId xmlns:p14="http://schemas.microsoft.com/office/powerpoint/2010/main" val="25915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The Image of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Perfect Fellowship (21:3)</a:t>
            </a:r>
          </a:p>
          <a:p>
            <a:r>
              <a:rPr lang="en-US" sz="5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Perfect Happiness (21:4)</a:t>
            </a:r>
          </a:p>
          <a:p>
            <a:r>
              <a:rPr lang="en-US" sz="5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Perfect Security (21:15-16; 25)</a:t>
            </a:r>
          </a:p>
          <a:p>
            <a:r>
              <a:rPr lang="en-US" sz="5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Perfect Provision (22:2)</a:t>
            </a:r>
          </a:p>
          <a:p>
            <a:pPr lvl="2"/>
            <a:endParaRPr lang="en-US" sz="4400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FRUTIGER LT 57 CONDENSE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&amp; It’s Symbolism</a:t>
            </a:r>
          </a:p>
        </p:txBody>
      </p:sp>
    </p:spTree>
    <p:extLst>
      <p:ext uri="{BB962C8B-B14F-4D97-AF65-F5344CB8AC3E}">
        <p14:creationId xmlns:p14="http://schemas.microsoft.com/office/powerpoint/2010/main" val="16987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The Book’s Close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Vs.6 – This will happen!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6-7, 10, 12, 20 – “Soon” statements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11-13 – God’s justice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14-15 – Pronouncement of blessing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16 – Reminder of the audience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18-19 – A word of warning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FRUTIGER LT 57 CONDENSE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Chapter 21-22:5</a:t>
            </a:r>
          </a:p>
        </p:txBody>
      </p:sp>
    </p:spTree>
    <p:extLst>
      <p:ext uri="{BB962C8B-B14F-4D97-AF65-F5344CB8AC3E}">
        <p14:creationId xmlns:p14="http://schemas.microsoft.com/office/powerpoint/2010/main" val="11811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vel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 - 1</Template>
  <TotalTime>515</TotalTime>
  <Words>300</Words>
  <Application>Microsoft Macintosh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FRUTIGER LT 57 CONDENSED</vt:lpstr>
      <vt:lpstr>Corbel</vt:lpstr>
      <vt:lpstr>Arial</vt:lpstr>
      <vt:lpstr>Impact</vt:lpstr>
      <vt:lpstr>Revelation</vt:lpstr>
      <vt:lpstr>PowerPoint Presentation</vt:lpstr>
      <vt:lpstr>The White Horse &amp; It’s Rider</vt:lpstr>
      <vt:lpstr>Review</vt:lpstr>
      <vt:lpstr>The Fate of the Dragon</vt:lpstr>
      <vt:lpstr>The Fate of the Saints</vt:lpstr>
      <vt:lpstr>The New Jerusalem</vt:lpstr>
      <vt:lpstr>The Fate of the Saints</vt:lpstr>
      <vt:lpstr>The Image of Heaven</vt:lpstr>
      <vt:lpstr>The Book’s Close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Cody Chesser</cp:lastModifiedBy>
  <cp:revision>43</cp:revision>
  <dcterms:created xsi:type="dcterms:W3CDTF">2016-03-04T20:49:52Z</dcterms:created>
  <dcterms:modified xsi:type="dcterms:W3CDTF">2024-10-10T17:21:50Z</dcterms:modified>
</cp:coreProperties>
</file>