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5"/>
  </p:notesMasterIdLst>
  <p:sldIdLst>
    <p:sldId id="257" r:id="rId2"/>
    <p:sldId id="284" r:id="rId3"/>
    <p:sldId id="281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FRUTIGER LT 57 CONDENSED" panose="02000503000000000000" pitchFamily="2" charset="0"/>
      <p:regular r:id="rId14"/>
    </p:embeddedFont>
    <p:embeddedFont>
      <p:font typeface="Impact" panose="020B0806030902050204" pitchFamily="3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4FE"/>
    <a:srgbClr val="FFEBA0"/>
    <a:srgbClr val="0B0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/>
    <p:restoredTop sz="92943"/>
  </p:normalViewPr>
  <p:slideViewPr>
    <p:cSldViewPr snapToGrid="0" snapToObjects="1">
      <p:cViewPr varScale="1">
        <p:scale>
          <a:sx n="121" d="100"/>
          <a:sy n="121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FB042-C721-6A46-B8A8-8B26CF8345ED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55222-B6F7-EA4C-943F-30F1E3558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5222-B6F7-EA4C-943F-30F1E3558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BEA0-6ABB-464C-8BBD-CB2A634A80B0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401639"/>
            <a:ext cx="6866965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Historical Causes for Rome’s Demise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8965"/>
            <a:ext cx="10972800" cy="42333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Invasion by foreign Nations</a:t>
            </a:r>
          </a:p>
          <a:p>
            <a:r>
              <a:rPr lang="en-US" sz="4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Economic Hardships &amp; Overexpansion</a:t>
            </a:r>
          </a:p>
          <a:p>
            <a:pPr lvl="1"/>
            <a:r>
              <a:rPr lang="en-US" sz="3866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War Expense</a:t>
            </a:r>
          </a:p>
          <a:p>
            <a:pPr lvl="1"/>
            <a:r>
              <a:rPr lang="en-US" sz="3866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Labor Deficit</a:t>
            </a:r>
          </a:p>
          <a:p>
            <a:pPr lvl="1"/>
            <a:r>
              <a:rPr lang="en-US" sz="3866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Reduced Trade Outreach</a:t>
            </a:r>
          </a:p>
        </p:txBody>
      </p:sp>
    </p:spTree>
    <p:extLst>
      <p:ext uri="{BB962C8B-B14F-4D97-AF65-F5344CB8AC3E}">
        <p14:creationId xmlns:p14="http://schemas.microsoft.com/office/powerpoint/2010/main" val="14302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401639"/>
            <a:ext cx="6866965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Historical Causes for Rome’s Demise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8965"/>
            <a:ext cx="10972800" cy="42333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Invasion by foreign Nations</a:t>
            </a:r>
          </a:p>
          <a:p>
            <a:r>
              <a:rPr lang="en-US" sz="4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Economic Hardships &amp; Overexpansion</a:t>
            </a:r>
          </a:p>
          <a:p>
            <a:r>
              <a:rPr lang="en-US" sz="4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Scattered &amp; Ineffective Leadership</a:t>
            </a:r>
          </a:p>
          <a:p>
            <a:r>
              <a:rPr lang="en-US" sz="44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Christianity</a:t>
            </a:r>
            <a:endParaRPr lang="en-US" sz="3866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  <a:p>
            <a:endParaRPr lang="en-US" sz="4400" dirty="0">
              <a:solidFill>
                <a:schemeClr val="bg1"/>
              </a:solidFill>
              <a:latin typeface="FRUTIGER LT 57 CONDENSE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vel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Revelation - 1</Template>
  <TotalTime>1427</TotalTime>
  <Words>39</Words>
  <Application>Microsoft Macintosh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Impact</vt:lpstr>
      <vt:lpstr>Arial</vt:lpstr>
      <vt:lpstr>FRUTIGER LT 57 CONDENSED</vt:lpstr>
      <vt:lpstr>Calibri</vt:lpstr>
      <vt:lpstr>Corbel</vt:lpstr>
      <vt:lpstr>Revelation</vt:lpstr>
      <vt:lpstr>PowerPoint Presentation</vt:lpstr>
      <vt:lpstr>Historical Causes for Rome’s Demise</vt:lpstr>
      <vt:lpstr>Historical Causes for Rome’s Demise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Cody Chesser</cp:lastModifiedBy>
  <cp:revision>72</cp:revision>
  <dcterms:created xsi:type="dcterms:W3CDTF">2016-03-04T20:49:52Z</dcterms:created>
  <dcterms:modified xsi:type="dcterms:W3CDTF">2025-01-02T01:00:16Z</dcterms:modified>
</cp:coreProperties>
</file>