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sldIdLst>
    <p:sldId id="257" r:id="rId2"/>
    <p:sldId id="261" r:id="rId3"/>
    <p:sldId id="262" r:id="rId4"/>
    <p:sldId id="273" r:id="rId5"/>
    <p:sldId id="27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5" r:id="rId14"/>
  </p:sldIdLst>
  <p:sldSz cx="12192000" cy="6858000"/>
  <p:notesSz cx="6858000" cy="9144000"/>
  <p:embeddedFontLst>
    <p:embeddedFont>
      <p:font typeface="Corbel" panose="020B0503020204020204" pitchFamily="34" charset="0"/>
      <p:regular r:id="rId15"/>
      <p:bold r:id="rId16"/>
      <p:italic r:id="rId17"/>
      <p:boldItalic r:id="rId18"/>
    </p:embeddedFont>
    <p:embeddedFont>
      <p:font typeface="FRUTIGER LT 57 CONDENSED" panose="02000503000000000000" pitchFamily="2" charset="0"/>
      <p:regular r:id="rId19"/>
    </p:embeddedFont>
    <p:embeddedFont>
      <p:font typeface="Impact" panose="020B0806030902050204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E4FE"/>
    <a:srgbClr val="FFEBA0"/>
    <a:srgbClr val="0B0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/>
    <p:restoredTop sz="93076"/>
  </p:normalViewPr>
  <p:slideViewPr>
    <p:cSldViewPr snapToGrid="0" snapToObjects="1">
      <p:cViewPr varScale="1">
        <p:scale>
          <a:sx n="104" d="100"/>
          <a:sy n="104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3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8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BEA0-6ABB-464C-8BBD-CB2A634A80B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7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BEA0-6ABB-464C-8BBD-CB2A634A80B0}" type="datetimeFigureOut">
              <a:rPr lang="en-US" smtClean="0"/>
              <a:t>11/27/24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F87AC-B6D1-1846-9F81-398D18CBA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4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56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9199"/>
            <a:ext cx="10972800" cy="5391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 1-5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 further description of the 144K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Only they can learn the new song of worship in Heaven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These have not defiled themselves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They follow the lamb wherever he goes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They are blameless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Mark of the Saints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4084" y="852629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14</a:t>
            </a:r>
          </a:p>
        </p:txBody>
      </p:sp>
    </p:spTree>
    <p:extLst>
      <p:ext uri="{BB962C8B-B14F-4D97-AF65-F5344CB8AC3E}">
        <p14:creationId xmlns:p14="http://schemas.microsoft.com/office/powerpoint/2010/main" val="129267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9199"/>
            <a:ext cx="10972800" cy="5391287"/>
          </a:xfrm>
        </p:spPr>
        <p:txBody>
          <a:bodyPr>
            <a:normAutofit/>
          </a:bodyPr>
          <a:lstStyle/>
          <a:p>
            <a:pPr marL="76199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6-13</a:t>
            </a:r>
          </a:p>
          <a:p>
            <a:pPr marL="1181085" lvl="1" indent="-571500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Three Angels and their message:</a:t>
            </a:r>
          </a:p>
          <a:p>
            <a:pPr marL="1714472" lvl="2" indent="-571500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God’s judgement is coming. Worship Him</a:t>
            </a:r>
          </a:p>
          <a:p>
            <a:pPr marL="1714472" lvl="2" indent="-571500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Immorality will fall</a:t>
            </a:r>
          </a:p>
          <a:p>
            <a:pPr marL="1714472" lvl="2" indent="-571500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Mark of the Beast vs the Mark of the Saints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Marks of Revelation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4084" y="852629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14</a:t>
            </a:r>
          </a:p>
        </p:txBody>
      </p:sp>
    </p:spTree>
    <p:extLst>
      <p:ext uri="{BB962C8B-B14F-4D97-AF65-F5344CB8AC3E}">
        <p14:creationId xmlns:p14="http://schemas.microsoft.com/office/powerpoint/2010/main" val="2833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9199"/>
            <a:ext cx="10972800" cy="5391287"/>
          </a:xfrm>
        </p:spPr>
        <p:txBody>
          <a:bodyPr>
            <a:normAutofit/>
          </a:bodyPr>
          <a:lstStyle/>
          <a:p>
            <a:pPr marL="76199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14-20</a:t>
            </a:r>
          </a:p>
          <a:p>
            <a:pPr marL="1181085" lvl="1" indent="-571500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Earth is prepared for the coming judgement</a:t>
            </a:r>
          </a:p>
          <a:p>
            <a:pPr marL="1714472" lvl="2" indent="-571500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Christians are taken up and protected</a:t>
            </a:r>
          </a:p>
          <a:p>
            <a:pPr marL="1714472" lvl="2" indent="-571500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wine of God’s wrath is being prepared (vs. 10)</a:t>
            </a:r>
          </a:p>
          <a:p>
            <a:pPr marL="1714472" lvl="2" indent="-571500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winepress of God’s wrath is prepared</a:t>
            </a:r>
          </a:p>
          <a:p>
            <a:pPr marL="1714472" lvl="2" indent="-571500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Blood flows from this winepress</a:t>
            </a:r>
          </a:p>
          <a:p>
            <a:pPr marL="2324057" lvl="3" indent="-571500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As high as the horses bridle</a:t>
            </a:r>
          </a:p>
          <a:p>
            <a:pPr marL="2324057" lvl="3" indent="-571500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For 1600 Stadia (200 miles)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Marks of Revelation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54084" y="852629"/>
            <a:ext cx="7445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14</a:t>
            </a:r>
          </a:p>
        </p:txBody>
      </p:sp>
    </p:spTree>
    <p:extLst>
      <p:ext uri="{BB962C8B-B14F-4D97-AF65-F5344CB8AC3E}">
        <p14:creationId xmlns:p14="http://schemas.microsoft.com/office/powerpoint/2010/main" val="11670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1710A-0CF1-A318-A476-CDBFD84FD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2880"/>
              </a:lnSpc>
            </a:pPr>
            <a:r>
              <a:rPr lang="en-US" sz="29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1 – The vision of Jesus &amp; the book’s purpose.</a:t>
            </a:r>
          </a:p>
          <a:p>
            <a:pPr>
              <a:lnSpc>
                <a:spcPts val="2880"/>
              </a:lnSpc>
            </a:pPr>
            <a:r>
              <a:rPr lang="en-US" sz="29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2-3 – Jesus &amp; his relationship with the audience.</a:t>
            </a:r>
          </a:p>
          <a:p>
            <a:pPr>
              <a:lnSpc>
                <a:spcPts val="2880"/>
              </a:lnSpc>
            </a:pPr>
            <a:r>
              <a:rPr lang="en-US" sz="29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4 – God is on his throne.</a:t>
            </a:r>
          </a:p>
          <a:p>
            <a:pPr>
              <a:lnSpc>
                <a:spcPts val="2880"/>
              </a:lnSpc>
            </a:pPr>
            <a:r>
              <a:rPr lang="en-US" sz="29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5 – Jesus (the lamb) will open the scroll.</a:t>
            </a:r>
          </a:p>
          <a:p>
            <a:pPr>
              <a:lnSpc>
                <a:spcPts val="2880"/>
              </a:lnSpc>
            </a:pPr>
            <a:r>
              <a:rPr lang="en-US" sz="29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6 – The Seals &amp; The coming judgement.</a:t>
            </a:r>
          </a:p>
          <a:p>
            <a:pPr>
              <a:lnSpc>
                <a:spcPts val="2880"/>
              </a:lnSpc>
            </a:pPr>
            <a:r>
              <a:rPr lang="en-US" sz="29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7 –”Who Shall Stand?”</a:t>
            </a:r>
          </a:p>
          <a:p>
            <a:pPr>
              <a:lnSpc>
                <a:spcPts val="2880"/>
              </a:lnSpc>
            </a:pPr>
            <a:r>
              <a:rPr lang="en-US" sz="29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8-9 – The trumpets call or repentance.  Judgement is delayed.</a:t>
            </a:r>
          </a:p>
          <a:p>
            <a:pPr>
              <a:lnSpc>
                <a:spcPts val="2880"/>
              </a:lnSpc>
            </a:pPr>
            <a:r>
              <a:rPr lang="en-US" sz="29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10 – No more delay.</a:t>
            </a:r>
          </a:p>
          <a:p>
            <a:pPr>
              <a:lnSpc>
                <a:spcPts val="2880"/>
              </a:lnSpc>
            </a:pPr>
            <a:r>
              <a:rPr lang="en-US" sz="29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11 – God’s people are down, but they’re not out. / 7</a:t>
            </a:r>
            <a:r>
              <a:rPr lang="en-US" sz="2900" baseline="300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</a:t>
            </a:r>
            <a:r>
              <a:rPr lang="en-US" sz="29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 Seal</a:t>
            </a:r>
          </a:p>
          <a:p>
            <a:pPr>
              <a:lnSpc>
                <a:spcPts val="2880"/>
              </a:lnSpc>
            </a:pPr>
            <a:r>
              <a:rPr lang="en-US" sz="29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12-13 – The target of the coming judgement.</a:t>
            </a:r>
          </a:p>
          <a:p>
            <a:pPr>
              <a:lnSpc>
                <a:spcPts val="2880"/>
              </a:lnSpc>
            </a:pPr>
            <a:r>
              <a:rPr lang="en-US" sz="29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14 – Judgement is being prepared and is coming soon.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3CD181-0B24-C71B-D805-14596FCC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284" y="274639"/>
            <a:ext cx="744511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In Review</a:t>
            </a:r>
          </a:p>
        </p:txBody>
      </p:sp>
    </p:spTree>
    <p:extLst>
      <p:ext uri="{BB962C8B-B14F-4D97-AF65-F5344CB8AC3E}">
        <p14:creationId xmlns:p14="http://schemas.microsoft.com/office/powerpoint/2010/main" val="350126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7</a:t>
            </a:r>
            <a:r>
              <a:rPr lang="en-US" baseline="30000" dirty="0">
                <a:solidFill>
                  <a:schemeClr val="bg1"/>
                </a:solidFill>
                <a:latin typeface="Impact" panose="020B080603090205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 Seal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Silence in Heaven – 8:1</a:t>
            </a:r>
          </a:p>
          <a:p>
            <a:r>
              <a:rPr lang="en-US" dirty="0">
                <a:solidFill>
                  <a:schemeClr val="bg1"/>
                </a:solidFill>
              </a:rPr>
              <a:t>Seven angels are given the trumpets – 8:2</a:t>
            </a:r>
          </a:p>
          <a:p>
            <a:r>
              <a:rPr lang="en-US" dirty="0">
                <a:solidFill>
                  <a:schemeClr val="bg1"/>
                </a:solidFill>
              </a:rPr>
              <a:t>Prayers of the saints go up to God - 8:3-4</a:t>
            </a:r>
          </a:p>
          <a:p>
            <a:r>
              <a:rPr lang="en-US" dirty="0">
                <a:solidFill>
                  <a:schemeClr val="bg1"/>
                </a:solidFill>
              </a:rPr>
              <a:t>The fire from the alter is cast to the earth – 8:5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6022" y="749765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8:1-5</a:t>
            </a:r>
          </a:p>
        </p:txBody>
      </p:sp>
    </p:spTree>
    <p:extLst>
      <p:ext uri="{BB962C8B-B14F-4D97-AF65-F5344CB8AC3E}">
        <p14:creationId xmlns:p14="http://schemas.microsoft.com/office/powerpoint/2010/main" val="18033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Hail, Fire and Blood – 1/3 of earth is burned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1/3 of sea became blood; 1/3 of creatures died, 1/3 of ships were destroyed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1/3 of water becomes wormwood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1/3 of Sun, moon, stars were struck and didn’t shine – darkness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 pit opens – Out comes smoke and locust - Torment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Angels of the Euphrates are released – 1/3 of men are killed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A216F2-F40A-5E17-34FD-8AEAC34D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7 Trumpets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757F60-AA56-7B66-D037-1D8E07CCA4BB}"/>
              </a:ext>
            </a:extLst>
          </p:cNvPr>
          <p:cNvSpPr txBox="1">
            <a:spLocks/>
          </p:cNvSpPr>
          <p:nvPr/>
        </p:nvSpPr>
        <p:spPr>
          <a:xfrm>
            <a:off x="5836022" y="792709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8-9</a:t>
            </a:r>
          </a:p>
        </p:txBody>
      </p:sp>
    </p:spTree>
    <p:extLst>
      <p:ext uri="{BB962C8B-B14F-4D97-AF65-F5344CB8AC3E}">
        <p14:creationId xmlns:p14="http://schemas.microsoft.com/office/powerpoint/2010/main" val="20982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  <a:latin typeface="FRUTIGER LT 57 CONDENSED" panose="02000503000000000000" pitchFamily="2" charset="0"/>
              </a:rPr>
              <a:t>Hail, Fire and Blood</a:t>
            </a: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 – 1/3 of earth is burned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1/3 of </a:t>
            </a:r>
            <a:r>
              <a:rPr lang="en-US" dirty="0">
                <a:solidFill>
                  <a:srgbClr val="FF0000"/>
                </a:solidFill>
                <a:latin typeface="FRUTIGER LT 57 CONDENSED" panose="02000503000000000000" pitchFamily="2" charset="0"/>
              </a:rPr>
              <a:t>sea became blood</a:t>
            </a: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; 1/3 of </a:t>
            </a:r>
            <a:r>
              <a:rPr lang="en-US" dirty="0">
                <a:solidFill>
                  <a:srgbClr val="FF0000"/>
                </a:solidFill>
                <a:latin typeface="FRUTIGER LT 57 CONDENSED" panose="02000503000000000000" pitchFamily="2" charset="0"/>
              </a:rPr>
              <a:t>creatures died</a:t>
            </a: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, 1/3 of ships were destroyed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1/3 of water becomes wormwood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1/3 of </a:t>
            </a:r>
            <a:r>
              <a:rPr lang="en-US" dirty="0">
                <a:solidFill>
                  <a:srgbClr val="FF0000"/>
                </a:solidFill>
                <a:latin typeface="FRUTIGER LT 57 CONDENSED" panose="02000503000000000000" pitchFamily="2" charset="0"/>
              </a:rPr>
              <a:t>Sun, moon, stars were struck and didn’t shine – darkness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 pit opens – Out comes smoke and </a:t>
            </a:r>
            <a:r>
              <a:rPr lang="en-US" dirty="0">
                <a:solidFill>
                  <a:srgbClr val="FF0000"/>
                </a:solidFill>
                <a:latin typeface="FRUTIGER LT 57 CONDENSED" panose="02000503000000000000" pitchFamily="2" charset="0"/>
              </a:rPr>
              <a:t>locust</a:t>
            </a: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 - Torment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Angels of the Euphrates are released – 1/3 of men are killed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A216F2-F40A-5E17-34FD-8AEAC34D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7 Trumpets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757F60-AA56-7B66-D037-1D8E07CCA4BB}"/>
              </a:ext>
            </a:extLst>
          </p:cNvPr>
          <p:cNvSpPr txBox="1">
            <a:spLocks/>
          </p:cNvSpPr>
          <p:nvPr/>
        </p:nvSpPr>
        <p:spPr>
          <a:xfrm>
            <a:off x="5836022" y="792709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8-9</a:t>
            </a:r>
          </a:p>
        </p:txBody>
      </p:sp>
    </p:spTree>
    <p:extLst>
      <p:ext uri="{BB962C8B-B14F-4D97-AF65-F5344CB8AC3E}">
        <p14:creationId xmlns:p14="http://schemas.microsoft.com/office/powerpoint/2010/main" val="29777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Hail, Fire and Blood – 1/3 of earth is burned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1/3 of sea became blood; 1/3 of creatures died, 1/3 of ships were destroyed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1/3 of water becomes wormwood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1/3 of Sun, moon, stars were struck and didn’t shine – darkness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 pit opens – Out comes smoke and locust - Torment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Angels of the Euphrates are released – 1/3 of men are killed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A216F2-F40A-5E17-34FD-8AEAC34D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7 Trumpets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757F60-AA56-7B66-D037-1D8E07CCA4BB}"/>
              </a:ext>
            </a:extLst>
          </p:cNvPr>
          <p:cNvSpPr txBox="1">
            <a:spLocks/>
          </p:cNvSpPr>
          <p:nvPr/>
        </p:nvSpPr>
        <p:spPr>
          <a:xfrm>
            <a:off x="5836022" y="792709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8-9</a:t>
            </a:r>
          </a:p>
        </p:txBody>
      </p:sp>
    </p:spTree>
    <p:extLst>
      <p:ext uri="{BB962C8B-B14F-4D97-AF65-F5344CB8AC3E}">
        <p14:creationId xmlns:p14="http://schemas.microsoft.com/office/powerpoint/2010/main" val="2639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Seven Thunders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1-3 – An angel carries a book.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Seven thunders sound when he cries out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4 – John is told not to write it down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5-7 – “There will be no more delay”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8-10 – John is told to eat the book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It will be sweet in his mouth; bitter in his stomach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11 – John must prophesy about nations, kings, etc.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6022" y="799193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10</a:t>
            </a:r>
          </a:p>
        </p:txBody>
      </p:sp>
    </p:spTree>
    <p:extLst>
      <p:ext uri="{BB962C8B-B14F-4D97-AF65-F5344CB8AC3E}">
        <p14:creationId xmlns:p14="http://schemas.microsoft.com/office/powerpoint/2010/main" val="16244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Two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Main Characters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Two Witnesses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Beast out of the Abyss</a:t>
            </a:r>
          </a:p>
          <a:p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Earth-dwellers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6022" y="799193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09585">
              <a:spcBef>
                <a:spcPct val="0"/>
              </a:spcBef>
              <a:buNone/>
              <a:defRPr sz="3600">
                <a:solidFill>
                  <a:schemeClr val="bg1"/>
                </a:solidFill>
                <a:latin typeface="FRUTIGER LT 57 CONDENSED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Chapter 11</a:t>
            </a:r>
          </a:p>
        </p:txBody>
      </p:sp>
    </p:spTree>
    <p:extLst>
      <p:ext uri="{BB962C8B-B14F-4D97-AF65-F5344CB8AC3E}">
        <p14:creationId xmlns:p14="http://schemas.microsoft.com/office/powerpoint/2010/main" val="109477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Two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Action</a:t>
            </a:r>
          </a:p>
          <a:p>
            <a:r>
              <a:rPr lang="en-US" sz="2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Vs. 1-2 - The temple of God is measured.</a:t>
            </a:r>
          </a:p>
          <a:p>
            <a:r>
              <a:rPr lang="en-US" sz="2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 	Vs. 3-6 - Two witnesses prophesy for 1260 days.  They prevent enemies from harming them. </a:t>
            </a:r>
          </a:p>
          <a:p>
            <a:r>
              <a:rPr lang="en-US" sz="2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 	Vs. 7 - The beast from the abyss wages war with them and kills them.</a:t>
            </a:r>
          </a:p>
          <a:p>
            <a:r>
              <a:rPr lang="en-US" sz="2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 	Vs. 8-10  - Many indignities are inflicted earth-dwellers celebrate their deaths.</a:t>
            </a:r>
          </a:p>
          <a:p>
            <a:r>
              <a:rPr lang="en-US" sz="2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 	Vs. 11-12 - God breathes life into them, they stand and are caught up into heaven.</a:t>
            </a:r>
          </a:p>
          <a:p>
            <a:r>
              <a:rPr lang="en-US" sz="2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 	Vs. 13 – A great earthquake destroys 1/10 of the city and kills 7,000.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6022" y="799193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11</a:t>
            </a:r>
          </a:p>
        </p:txBody>
      </p:sp>
    </p:spTree>
    <p:extLst>
      <p:ext uri="{BB962C8B-B14F-4D97-AF65-F5344CB8AC3E}">
        <p14:creationId xmlns:p14="http://schemas.microsoft.com/office/powerpoint/2010/main" val="18207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5434" y="274639"/>
            <a:ext cx="686696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The Two Witnesses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765"/>
            <a:ext cx="10972800" cy="4233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Measuring of the Temple (vs. 1-2)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Two Witnesses (vs. 3-13)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Battle With The Beast (3:7-10)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The Hope (vs. 11-13)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36022" y="799193"/>
            <a:ext cx="68669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FRUTIGER LT 57 CONDENSED" panose="02000503000000000000" pitchFamily="2" charset="0"/>
              </a:rPr>
              <a:t>Chapter 11</a:t>
            </a:r>
          </a:p>
        </p:txBody>
      </p:sp>
    </p:spTree>
    <p:extLst>
      <p:ext uri="{BB962C8B-B14F-4D97-AF65-F5344CB8AC3E}">
        <p14:creationId xmlns:p14="http://schemas.microsoft.com/office/powerpoint/2010/main" val="11800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velat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Revelation - 1</Template>
  <TotalTime>523</TotalTime>
  <Words>773</Words>
  <Application>Microsoft Macintosh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Corbel</vt:lpstr>
      <vt:lpstr>Arial</vt:lpstr>
      <vt:lpstr>Impact</vt:lpstr>
      <vt:lpstr>FRUTIGER LT 57 CONDENSED</vt:lpstr>
      <vt:lpstr>Revelation</vt:lpstr>
      <vt:lpstr>PowerPoint Presentation</vt:lpstr>
      <vt:lpstr>The 7th Seal</vt:lpstr>
      <vt:lpstr>The 7 Trumpets</vt:lpstr>
      <vt:lpstr>The 7 Trumpets</vt:lpstr>
      <vt:lpstr>The 7 Trumpets</vt:lpstr>
      <vt:lpstr>The Seven Thunders</vt:lpstr>
      <vt:lpstr>The Two Witnesses</vt:lpstr>
      <vt:lpstr>The Two Witnesses</vt:lpstr>
      <vt:lpstr>The Two Witnesses</vt:lpstr>
      <vt:lpstr>The Mark of the Saints</vt:lpstr>
      <vt:lpstr>The Marks of Revelation</vt:lpstr>
      <vt:lpstr>The Marks of Revelation</vt:lpstr>
      <vt:lpstr>In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Cody Chesser</dc:creator>
  <cp:lastModifiedBy>Cody Chesser</cp:lastModifiedBy>
  <cp:revision>44</cp:revision>
  <dcterms:created xsi:type="dcterms:W3CDTF">2016-03-04T20:49:52Z</dcterms:created>
  <dcterms:modified xsi:type="dcterms:W3CDTF">2024-11-27T17:53:10Z</dcterms:modified>
</cp:coreProperties>
</file>