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93"/>
  </p:notesMasterIdLst>
  <p:sldIdLst>
    <p:sldId id="636" r:id="rId2"/>
    <p:sldId id="637" r:id="rId3"/>
    <p:sldId id="638" r:id="rId4"/>
    <p:sldId id="639" r:id="rId5"/>
    <p:sldId id="641" r:id="rId6"/>
    <p:sldId id="642" r:id="rId7"/>
    <p:sldId id="643" r:id="rId8"/>
    <p:sldId id="644" r:id="rId9"/>
    <p:sldId id="645" r:id="rId10"/>
    <p:sldId id="646" r:id="rId11"/>
    <p:sldId id="647" r:id="rId12"/>
    <p:sldId id="648" r:id="rId13"/>
    <p:sldId id="649" r:id="rId14"/>
    <p:sldId id="650" r:id="rId15"/>
    <p:sldId id="651" r:id="rId16"/>
    <p:sldId id="652" r:id="rId17"/>
    <p:sldId id="653" r:id="rId18"/>
    <p:sldId id="654" r:id="rId19"/>
    <p:sldId id="655" r:id="rId20"/>
    <p:sldId id="656" r:id="rId21"/>
    <p:sldId id="657" r:id="rId22"/>
    <p:sldId id="658" r:id="rId23"/>
    <p:sldId id="659" r:id="rId24"/>
    <p:sldId id="660" r:id="rId25"/>
    <p:sldId id="661" r:id="rId26"/>
    <p:sldId id="662" r:id="rId27"/>
    <p:sldId id="663" r:id="rId28"/>
    <p:sldId id="664" r:id="rId29"/>
    <p:sldId id="665" r:id="rId30"/>
    <p:sldId id="666" r:id="rId31"/>
    <p:sldId id="667" r:id="rId32"/>
    <p:sldId id="668" r:id="rId33"/>
    <p:sldId id="669" r:id="rId34"/>
    <p:sldId id="670" r:id="rId35"/>
    <p:sldId id="671" r:id="rId36"/>
    <p:sldId id="672" r:id="rId37"/>
    <p:sldId id="673" r:id="rId38"/>
    <p:sldId id="674" r:id="rId39"/>
    <p:sldId id="675" r:id="rId40"/>
    <p:sldId id="678" r:id="rId41"/>
    <p:sldId id="679" r:id="rId42"/>
    <p:sldId id="680" r:id="rId43"/>
    <p:sldId id="681" r:id="rId44"/>
    <p:sldId id="682" r:id="rId45"/>
    <p:sldId id="683" r:id="rId46"/>
    <p:sldId id="684" r:id="rId47"/>
    <p:sldId id="685" r:id="rId48"/>
    <p:sldId id="686" r:id="rId49"/>
    <p:sldId id="687" r:id="rId50"/>
    <p:sldId id="688" r:id="rId51"/>
    <p:sldId id="689" r:id="rId52"/>
    <p:sldId id="690" r:id="rId53"/>
    <p:sldId id="691" r:id="rId54"/>
    <p:sldId id="692" r:id="rId55"/>
    <p:sldId id="693" r:id="rId56"/>
    <p:sldId id="694" r:id="rId57"/>
    <p:sldId id="695" r:id="rId58"/>
    <p:sldId id="696" r:id="rId59"/>
    <p:sldId id="697" r:id="rId60"/>
    <p:sldId id="698" r:id="rId61"/>
    <p:sldId id="699" r:id="rId62"/>
    <p:sldId id="700" r:id="rId63"/>
    <p:sldId id="810" r:id="rId64"/>
    <p:sldId id="811" r:id="rId65"/>
    <p:sldId id="812" r:id="rId66"/>
    <p:sldId id="813" r:id="rId67"/>
    <p:sldId id="705" r:id="rId68"/>
    <p:sldId id="706" r:id="rId69"/>
    <p:sldId id="707" r:id="rId70"/>
    <p:sldId id="708" r:id="rId71"/>
    <p:sldId id="709" r:id="rId72"/>
    <p:sldId id="710" r:id="rId73"/>
    <p:sldId id="711" r:id="rId74"/>
    <p:sldId id="712" r:id="rId75"/>
    <p:sldId id="713" r:id="rId76"/>
    <p:sldId id="714" r:id="rId77"/>
    <p:sldId id="715" r:id="rId78"/>
    <p:sldId id="716" r:id="rId79"/>
    <p:sldId id="717" r:id="rId80"/>
    <p:sldId id="718" r:id="rId81"/>
    <p:sldId id="719" r:id="rId82"/>
    <p:sldId id="720" r:id="rId83"/>
    <p:sldId id="721" r:id="rId84"/>
    <p:sldId id="722" r:id="rId85"/>
    <p:sldId id="723" r:id="rId86"/>
    <p:sldId id="724" r:id="rId87"/>
    <p:sldId id="725" r:id="rId88"/>
    <p:sldId id="726" r:id="rId89"/>
    <p:sldId id="727" r:id="rId90"/>
    <p:sldId id="728" r:id="rId91"/>
    <p:sldId id="729" r:id="rId92"/>
    <p:sldId id="730" r:id="rId93"/>
    <p:sldId id="731" r:id="rId94"/>
    <p:sldId id="732" r:id="rId95"/>
    <p:sldId id="733" r:id="rId96"/>
    <p:sldId id="605" r:id="rId97"/>
    <p:sldId id="734" r:id="rId98"/>
    <p:sldId id="735" r:id="rId99"/>
    <p:sldId id="736" r:id="rId100"/>
    <p:sldId id="737" r:id="rId101"/>
    <p:sldId id="738" r:id="rId102"/>
    <p:sldId id="739" r:id="rId103"/>
    <p:sldId id="606" r:id="rId104"/>
    <p:sldId id="740" r:id="rId105"/>
    <p:sldId id="741" r:id="rId106"/>
    <p:sldId id="742" r:id="rId107"/>
    <p:sldId id="743" r:id="rId108"/>
    <p:sldId id="748" r:id="rId109"/>
    <p:sldId id="607" r:id="rId110"/>
    <p:sldId id="744" r:id="rId111"/>
    <p:sldId id="745" r:id="rId112"/>
    <p:sldId id="746" r:id="rId113"/>
    <p:sldId id="747" r:id="rId114"/>
    <p:sldId id="749" r:id="rId115"/>
    <p:sldId id="609" r:id="rId116"/>
    <p:sldId id="610" r:id="rId117"/>
    <p:sldId id="750" r:id="rId118"/>
    <p:sldId id="751" r:id="rId119"/>
    <p:sldId id="752" r:id="rId120"/>
    <p:sldId id="753" r:id="rId121"/>
    <p:sldId id="754" r:id="rId122"/>
    <p:sldId id="755" r:id="rId123"/>
    <p:sldId id="612" r:id="rId124"/>
    <p:sldId id="756" r:id="rId125"/>
    <p:sldId id="757" r:id="rId126"/>
    <p:sldId id="613" r:id="rId127"/>
    <p:sldId id="758" r:id="rId128"/>
    <p:sldId id="759" r:id="rId129"/>
    <p:sldId id="760" r:id="rId130"/>
    <p:sldId id="761" r:id="rId131"/>
    <p:sldId id="762" r:id="rId132"/>
    <p:sldId id="763" r:id="rId133"/>
    <p:sldId id="764" r:id="rId134"/>
    <p:sldId id="765" r:id="rId135"/>
    <p:sldId id="614" r:id="rId136"/>
    <p:sldId id="766" r:id="rId137"/>
    <p:sldId id="767" r:id="rId138"/>
    <p:sldId id="768" r:id="rId139"/>
    <p:sldId id="615" r:id="rId140"/>
    <p:sldId id="769" r:id="rId141"/>
    <p:sldId id="770" r:id="rId142"/>
    <p:sldId id="617" r:id="rId143"/>
    <p:sldId id="771" r:id="rId144"/>
    <p:sldId id="772" r:id="rId145"/>
    <p:sldId id="619" r:id="rId146"/>
    <p:sldId id="773" r:id="rId147"/>
    <p:sldId id="620" r:id="rId148"/>
    <p:sldId id="774" r:id="rId149"/>
    <p:sldId id="775" r:id="rId150"/>
    <p:sldId id="776" r:id="rId151"/>
    <p:sldId id="777" r:id="rId152"/>
    <p:sldId id="778" r:id="rId153"/>
    <p:sldId id="809" r:id="rId154"/>
    <p:sldId id="808" r:id="rId155"/>
    <p:sldId id="781" r:id="rId156"/>
    <p:sldId id="622" r:id="rId157"/>
    <p:sldId id="782" r:id="rId158"/>
    <p:sldId id="783" r:id="rId159"/>
    <p:sldId id="784" r:id="rId160"/>
    <p:sldId id="785" r:id="rId161"/>
    <p:sldId id="625" r:id="rId162"/>
    <p:sldId id="786" r:id="rId163"/>
    <p:sldId id="787" r:id="rId164"/>
    <p:sldId id="627" r:id="rId165"/>
    <p:sldId id="628" r:id="rId166"/>
    <p:sldId id="788" r:id="rId167"/>
    <p:sldId id="789" r:id="rId168"/>
    <p:sldId id="790" r:id="rId169"/>
    <p:sldId id="629" r:id="rId170"/>
    <p:sldId id="791" r:id="rId171"/>
    <p:sldId id="792" r:id="rId172"/>
    <p:sldId id="793" r:id="rId173"/>
    <p:sldId id="794" r:id="rId174"/>
    <p:sldId id="630" r:id="rId175"/>
    <p:sldId id="795" r:id="rId176"/>
    <p:sldId id="796" r:id="rId177"/>
    <p:sldId id="631" r:id="rId178"/>
    <p:sldId id="797" r:id="rId179"/>
    <p:sldId id="798" r:id="rId180"/>
    <p:sldId id="632" r:id="rId181"/>
    <p:sldId id="633" r:id="rId182"/>
    <p:sldId id="799" r:id="rId183"/>
    <p:sldId id="800" r:id="rId184"/>
    <p:sldId id="801" r:id="rId185"/>
    <p:sldId id="802" r:id="rId186"/>
    <p:sldId id="803" r:id="rId187"/>
    <p:sldId id="804" r:id="rId188"/>
    <p:sldId id="805" r:id="rId189"/>
    <p:sldId id="634" r:id="rId190"/>
    <p:sldId id="806" r:id="rId191"/>
    <p:sldId id="807" r:id="rId192"/>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CC3300"/>
    <a:srgbClr val="003399"/>
    <a:srgbClr val="0033CC"/>
    <a:srgbClr val="004800"/>
    <a:srgbClr val="009900"/>
    <a:srgbClr val="00330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94" autoAdjust="0"/>
    <p:restoredTop sz="94660"/>
  </p:normalViewPr>
  <p:slideViewPr>
    <p:cSldViewPr>
      <p:cViewPr varScale="1">
        <p:scale>
          <a:sx n="78" d="100"/>
          <a:sy n="78" d="100"/>
        </p:scale>
        <p:origin x="-51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48"/>
    </p:cViewPr>
  </p:sorterViewPr>
  <p:notesViewPr>
    <p:cSldViewPr>
      <p:cViewPr varScale="1">
        <p:scale>
          <a:sx n="40" d="100"/>
          <a:sy n="40" d="100"/>
        </p:scale>
        <p:origin x="-148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93" Type="http://schemas.openxmlformats.org/officeDocument/2006/relationships/notesMaster" Target="notesMasters/notesMaster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viewProps" Target="viewProps.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1" name="Rectangle 3"/>
          <p:cNvSpPr>
            <a:spLocks noGrp="1" noChangeArrowheads="1"/>
          </p:cNvSpPr>
          <p:nvPr>
            <p:ph type="dt" idx="1"/>
          </p:nvPr>
        </p:nvSpPr>
        <p:spPr bwMode="auto">
          <a:xfrm>
            <a:off x="4144963" y="0"/>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lvl1pPr algn="r" defTabSz="966788">
              <a:defRPr sz="1300">
                <a:latin typeface="Times New Roman" pitchFamily="18" charset="0"/>
              </a:defRPr>
            </a:lvl1pPr>
          </a:lstStyle>
          <a:p>
            <a:endParaRPr lang="en-US" altLang="en-US"/>
          </a:p>
        </p:txBody>
      </p:sp>
      <p:sp>
        <p:nvSpPr>
          <p:cNvPr id="717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74725" y="4560888"/>
            <a:ext cx="5365750" cy="43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74" name="Rectangle 6"/>
          <p:cNvSpPr>
            <a:spLocks noGrp="1" noChangeArrowheads="1"/>
          </p:cNvSpPr>
          <p:nvPr>
            <p:ph type="ftr" sz="quarter" idx="4"/>
          </p:nvPr>
        </p:nvSpPr>
        <p:spPr bwMode="auto">
          <a:xfrm>
            <a:off x="0" y="9121775"/>
            <a:ext cx="3170238"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defTabSz="966788">
              <a:defRPr sz="1300">
                <a:latin typeface="Times New Roman" pitchFamily="18" charset="0"/>
              </a:defRPr>
            </a:lvl1pPr>
          </a:lstStyle>
          <a:p>
            <a:endParaRPr lang="en-US" altLang="en-US"/>
          </a:p>
        </p:txBody>
      </p:sp>
      <p:sp>
        <p:nvSpPr>
          <p:cNvPr id="7175" name="Rectangle 7"/>
          <p:cNvSpPr>
            <a:spLocks noGrp="1" noChangeArrowheads="1"/>
          </p:cNvSpPr>
          <p:nvPr>
            <p:ph type="sldNum" sz="quarter" idx="5"/>
          </p:nvPr>
        </p:nvSpPr>
        <p:spPr bwMode="auto">
          <a:xfrm>
            <a:off x="4144963" y="9121775"/>
            <a:ext cx="3170237" cy="479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61" tIns="48331" rIns="96661" bIns="48331" numCol="1" anchor="b" anchorCtr="0" compatLnSpc="1">
            <a:prstTxWarp prst="textNoShape">
              <a:avLst/>
            </a:prstTxWarp>
          </a:bodyPr>
          <a:lstStyle>
            <a:lvl1pPr algn="r" defTabSz="966788">
              <a:defRPr sz="1300">
                <a:latin typeface="Times New Roman" pitchFamily="18" charset="0"/>
              </a:defRPr>
            </a:lvl1pPr>
          </a:lstStyle>
          <a:p>
            <a:fld id="{B1AFF8DA-8D19-45FF-9727-EE36037CAB2C}" type="slidenum">
              <a:rPr lang="en-US" altLang="en-US"/>
              <a:pPr/>
              <a:t>‹#›</a:t>
            </a:fld>
            <a:endParaRPr lang="en-US" altLang="en-US"/>
          </a:p>
        </p:txBody>
      </p:sp>
    </p:spTree>
    <p:extLst>
      <p:ext uri="{BB962C8B-B14F-4D97-AF65-F5344CB8AC3E}">
        <p14:creationId xmlns:p14="http://schemas.microsoft.com/office/powerpoint/2010/main" val="34954548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25AF3C-6F0C-4370-9B9E-002D665A427B}" type="slidenum">
              <a:rPr lang="en-US" altLang="en-US"/>
              <a:pPr/>
              <a:t>2</a:t>
            </a:fld>
            <a:endParaRPr lang="en-US" altLang="en-US"/>
          </a:p>
        </p:txBody>
      </p:sp>
      <p:sp>
        <p:nvSpPr>
          <p:cNvPr id="814082" name="Rectangle 2"/>
          <p:cNvSpPr>
            <a:spLocks noGrp="1" noRot="1" noChangeAspect="1" noChangeArrowheads="1" noTextEdit="1"/>
          </p:cNvSpPr>
          <p:nvPr>
            <p:ph type="sldImg"/>
          </p:nvPr>
        </p:nvSpPr>
        <p:spPr>
          <a:xfrm>
            <a:off x="1258888" y="720725"/>
            <a:ext cx="4800600" cy="3600450"/>
          </a:xfrm>
          <a:ln/>
        </p:spPr>
      </p:sp>
      <p:sp>
        <p:nvSpPr>
          <p:cNvPr id="8140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F0A178-0954-43FF-98B2-74BA7D23A925}" type="slidenum">
              <a:rPr lang="en-US" altLang="en-US"/>
              <a:pPr/>
              <a:t>11</a:t>
            </a:fld>
            <a:endParaRPr lang="en-US" altLang="en-US"/>
          </a:p>
        </p:txBody>
      </p:sp>
      <p:sp>
        <p:nvSpPr>
          <p:cNvPr id="834562" name="Rectangle 2"/>
          <p:cNvSpPr>
            <a:spLocks noGrp="1" noRot="1" noChangeAspect="1" noChangeArrowheads="1" noTextEdit="1"/>
          </p:cNvSpPr>
          <p:nvPr>
            <p:ph type="sldImg"/>
          </p:nvPr>
        </p:nvSpPr>
        <p:spPr>
          <a:xfrm>
            <a:off x="1258888" y="720725"/>
            <a:ext cx="4800600" cy="3600450"/>
          </a:xfrm>
          <a:ln/>
        </p:spPr>
      </p:sp>
      <p:sp>
        <p:nvSpPr>
          <p:cNvPr id="8345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43B61C-080E-40FD-A99C-BF7CF2DD0AFF}" type="slidenum">
              <a:rPr lang="en-US" altLang="en-US"/>
              <a:pPr/>
              <a:t>101</a:t>
            </a:fld>
            <a:endParaRPr lang="en-US" altLang="en-US"/>
          </a:p>
        </p:txBody>
      </p:sp>
      <p:sp>
        <p:nvSpPr>
          <p:cNvPr id="1031170" name="Rectangle 2"/>
          <p:cNvSpPr>
            <a:spLocks noGrp="1" noRot="1" noChangeAspect="1" noChangeArrowheads="1" noTextEdit="1"/>
          </p:cNvSpPr>
          <p:nvPr>
            <p:ph type="sldImg"/>
          </p:nvPr>
        </p:nvSpPr>
        <p:spPr>
          <a:ln/>
        </p:spPr>
      </p:sp>
      <p:sp>
        <p:nvSpPr>
          <p:cNvPr id="10311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2CDE76-DA68-4E0B-8B65-9E2F4C46609C}" type="slidenum">
              <a:rPr lang="en-US" altLang="en-US"/>
              <a:pPr/>
              <a:t>102</a:t>
            </a:fld>
            <a:endParaRPr lang="en-US" altLang="en-US"/>
          </a:p>
        </p:txBody>
      </p:sp>
      <p:sp>
        <p:nvSpPr>
          <p:cNvPr id="1033218" name="Rectangle 2"/>
          <p:cNvSpPr>
            <a:spLocks noGrp="1" noRot="1" noChangeAspect="1" noChangeArrowheads="1" noTextEdit="1"/>
          </p:cNvSpPr>
          <p:nvPr>
            <p:ph type="sldImg"/>
          </p:nvPr>
        </p:nvSpPr>
        <p:spPr>
          <a:ln/>
        </p:spPr>
      </p:sp>
      <p:sp>
        <p:nvSpPr>
          <p:cNvPr id="10332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B663A2-676C-42A3-8A82-08780E78C9C6}" type="slidenum">
              <a:rPr lang="en-US" altLang="en-US"/>
              <a:pPr/>
              <a:t>103</a:t>
            </a:fld>
            <a:endParaRPr lang="en-US" altLang="en-US"/>
          </a:p>
        </p:txBody>
      </p:sp>
      <p:sp>
        <p:nvSpPr>
          <p:cNvPr id="749570" name="Rectangle 2"/>
          <p:cNvSpPr>
            <a:spLocks noGrp="1" noRot="1" noChangeAspect="1" noChangeArrowheads="1" noTextEdit="1"/>
          </p:cNvSpPr>
          <p:nvPr>
            <p:ph type="sldImg"/>
          </p:nvPr>
        </p:nvSpPr>
        <p:spPr>
          <a:ln/>
        </p:spPr>
      </p:sp>
      <p:sp>
        <p:nvSpPr>
          <p:cNvPr id="7495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02CBF-6C82-42B2-A90C-1A991F565800}" type="slidenum">
              <a:rPr lang="en-US" altLang="en-US"/>
              <a:pPr/>
              <a:t>104</a:t>
            </a:fld>
            <a:endParaRPr lang="en-US" altLang="en-US"/>
          </a:p>
        </p:txBody>
      </p:sp>
      <p:sp>
        <p:nvSpPr>
          <p:cNvPr id="1035266" name="Rectangle 2"/>
          <p:cNvSpPr>
            <a:spLocks noGrp="1" noRot="1" noChangeAspect="1" noChangeArrowheads="1" noTextEdit="1"/>
          </p:cNvSpPr>
          <p:nvPr>
            <p:ph type="sldImg"/>
          </p:nvPr>
        </p:nvSpPr>
        <p:spPr>
          <a:ln/>
        </p:spPr>
      </p:sp>
      <p:sp>
        <p:nvSpPr>
          <p:cNvPr id="10352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705204-699C-4F46-B216-CEEB85805F12}" type="slidenum">
              <a:rPr lang="en-US" altLang="en-US"/>
              <a:pPr/>
              <a:t>105</a:t>
            </a:fld>
            <a:endParaRPr lang="en-US" altLang="en-US"/>
          </a:p>
        </p:txBody>
      </p:sp>
      <p:sp>
        <p:nvSpPr>
          <p:cNvPr id="1037314" name="Rectangle 2"/>
          <p:cNvSpPr>
            <a:spLocks noGrp="1" noRot="1" noChangeAspect="1" noChangeArrowheads="1" noTextEdit="1"/>
          </p:cNvSpPr>
          <p:nvPr>
            <p:ph type="sldImg"/>
          </p:nvPr>
        </p:nvSpPr>
        <p:spPr>
          <a:ln/>
        </p:spPr>
      </p:sp>
      <p:sp>
        <p:nvSpPr>
          <p:cNvPr id="10373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D877BE-3D95-4362-9E6D-89965A36B2E7}" type="slidenum">
              <a:rPr lang="en-US" altLang="en-US"/>
              <a:pPr/>
              <a:t>106</a:t>
            </a:fld>
            <a:endParaRPr lang="en-US" altLang="en-US"/>
          </a:p>
        </p:txBody>
      </p:sp>
      <p:sp>
        <p:nvSpPr>
          <p:cNvPr id="1039362" name="Rectangle 2"/>
          <p:cNvSpPr>
            <a:spLocks noGrp="1" noRot="1" noChangeAspect="1" noChangeArrowheads="1" noTextEdit="1"/>
          </p:cNvSpPr>
          <p:nvPr>
            <p:ph type="sldImg"/>
          </p:nvPr>
        </p:nvSpPr>
        <p:spPr>
          <a:ln/>
        </p:spPr>
      </p:sp>
      <p:sp>
        <p:nvSpPr>
          <p:cNvPr id="1039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88CF3C-223F-4AFE-841E-BF16467D6601}" type="slidenum">
              <a:rPr lang="en-US" altLang="en-US"/>
              <a:pPr/>
              <a:t>107</a:t>
            </a:fld>
            <a:endParaRPr lang="en-US" altLang="en-US"/>
          </a:p>
        </p:txBody>
      </p:sp>
      <p:sp>
        <p:nvSpPr>
          <p:cNvPr id="1041410" name="Rectangle 2"/>
          <p:cNvSpPr>
            <a:spLocks noGrp="1" noRot="1" noChangeAspect="1" noChangeArrowheads="1" noTextEdit="1"/>
          </p:cNvSpPr>
          <p:nvPr>
            <p:ph type="sldImg"/>
          </p:nvPr>
        </p:nvSpPr>
        <p:spPr>
          <a:ln/>
        </p:spPr>
      </p:sp>
      <p:sp>
        <p:nvSpPr>
          <p:cNvPr id="1041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335A9F-88E5-4DF3-ADDC-164D7F2AD5A7}" type="slidenum">
              <a:rPr lang="en-US" altLang="en-US"/>
              <a:pPr/>
              <a:t>108</a:t>
            </a:fld>
            <a:endParaRPr lang="en-US" altLang="en-US"/>
          </a:p>
        </p:txBody>
      </p:sp>
      <p:sp>
        <p:nvSpPr>
          <p:cNvPr id="1051650" name="Rectangle 2"/>
          <p:cNvSpPr>
            <a:spLocks noGrp="1" noRot="1" noChangeAspect="1" noChangeArrowheads="1" noTextEdit="1"/>
          </p:cNvSpPr>
          <p:nvPr>
            <p:ph type="sldImg"/>
          </p:nvPr>
        </p:nvSpPr>
        <p:spPr>
          <a:ln/>
        </p:spPr>
      </p:sp>
      <p:sp>
        <p:nvSpPr>
          <p:cNvPr id="1051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ED9E6F-E82C-4B99-891A-1CDBE0F7DB90}" type="slidenum">
              <a:rPr lang="en-US" altLang="en-US"/>
              <a:pPr/>
              <a:t>109</a:t>
            </a:fld>
            <a:endParaRPr lang="en-US" altLang="en-US"/>
          </a:p>
        </p:txBody>
      </p:sp>
      <p:sp>
        <p:nvSpPr>
          <p:cNvPr id="751618" name="Rectangle 2"/>
          <p:cNvSpPr>
            <a:spLocks noGrp="1" noRot="1" noChangeAspect="1" noChangeArrowheads="1" noTextEdit="1"/>
          </p:cNvSpPr>
          <p:nvPr>
            <p:ph type="sldImg"/>
          </p:nvPr>
        </p:nvSpPr>
        <p:spPr>
          <a:ln/>
        </p:spPr>
      </p:sp>
      <p:sp>
        <p:nvSpPr>
          <p:cNvPr id="7516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935D3E-EF55-4608-98B8-84EFA5DD35B5}" type="slidenum">
              <a:rPr lang="en-US" altLang="en-US"/>
              <a:pPr/>
              <a:t>110</a:t>
            </a:fld>
            <a:endParaRPr lang="en-US" altLang="en-US"/>
          </a:p>
        </p:txBody>
      </p:sp>
      <p:sp>
        <p:nvSpPr>
          <p:cNvPr id="1043458" name="Rectangle 2"/>
          <p:cNvSpPr>
            <a:spLocks noGrp="1" noRot="1" noChangeAspect="1" noChangeArrowheads="1" noTextEdit="1"/>
          </p:cNvSpPr>
          <p:nvPr>
            <p:ph type="sldImg"/>
          </p:nvPr>
        </p:nvSpPr>
        <p:spPr>
          <a:ln/>
        </p:spPr>
      </p:sp>
      <p:sp>
        <p:nvSpPr>
          <p:cNvPr id="10434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AE4C12-CD57-4A46-ACF4-EE2816FB468A}" type="slidenum">
              <a:rPr lang="en-US" altLang="en-US"/>
              <a:pPr/>
              <a:t>12</a:t>
            </a:fld>
            <a:endParaRPr lang="en-US" altLang="en-US"/>
          </a:p>
        </p:txBody>
      </p:sp>
      <p:sp>
        <p:nvSpPr>
          <p:cNvPr id="836610" name="Rectangle 2"/>
          <p:cNvSpPr>
            <a:spLocks noGrp="1" noRot="1" noChangeAspect="1" noChangeArrowheads="1" noTextEdit="1"/>
          </p:cNvSpPr>
          <p:nvPr>
            <p:ph type="sldImg"/>
          </p:nvPr>
        </p:nvSpPr>
        <p:spPr>
          <a:xfrm>
            <a:off x="1258888" y="720725"/>
            <a:ext cx="4800600" cy="3600450"/>
          </a:xfrm>
          <a:ln/>
        </p:spPr>
      </p:sp>
      <p:sp>
        <p:nvSpPr>
          <p:cNvPr id="8366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9A5EF8-AEE9-4B6D-9425-4A555B0B2603}" type="slidenum">
              <a:rPr lang="en-US" altLang="en-US"/>
              <a:pPr/>
              <a:t>111</a:t>
            </a:fld>
            <a:endParaRPr lang="en-US" altLang="en-US"/>
          </a:p>
        </p:txBody>
      </p:sp>
      <p:sp>
        <p:nvSpPr>
          <p:cNvPr id="1045506" name="Rectangle 2"/>
          <p:cNvSpPr>
            <a:spLocks noGrp="1" noRot="1" noChangeAspect="1" noChangeArrowheads="1" noTextEdit="1"/>
          </p:cNvSpPr>
          <p:nvPr>
            <p:ph type="sldImg"/>
          </p:nvPr>
        </p:nvSpPr>
        <p:spPr>
          <a:ln/>
        </p:spPr>
      </p:sp>
      <p:sp>
        <p:nvSpPr>
          <p:cNvPr id="1045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204782-F3B7-4F53-93CA-A0F5B4F73F46}" type="slidenum">
              <a:rPr lang="en-US" altLang="en-US"/>
              <a:pPr/>
              <a:t>112</a:t>
            </a:fld>
            <a:endParaRPr lang="en-US" altLang="en-US"/>
          </a:p>
        </p:txBody>
      </p:sp>
      <p:sp>
        <p:nvSpPr>
          <p:cNvPr id="1047554" name="Rectangle 2"/>
          <p:cNvSpPr>
            <a:spLocks noGrp="1" noRot="1" noChangeAspect="1" noChangeArrowheads="1" noTextEdit="1"/>
          </p:cNvSpPr>
          <p:nvPr>
            <p:ph type="sldImg"/>
          </p:nvPr>
        </p:nvSpPr>
        <p:spPr>
          <a:ln/>
        </p:spPr>
      </p:sp>
      <p:sp>
        <p:nvSpPr>
          <p:cNvPr id="10475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2E8EBB-A55C-4C22-813F-06F8BA2B0E7A}" type="slidenum">
              <a:rPr lang="en-US" altLang="en-US"/>
              <a:pPr/>
              <a:t>113</a:t>
            </a:fld>
            <a:endParaRPr lang="en-US" altLang="en-US"/>
          </a:p>
        </p:txBody>
      </p:sp>
      <p:sp>
        <p:nvSpPr>
          <p:cNvPr id="1049602" name="Rectangle 2"/>
          <p:cNvSpPr>
            <a:spLocks noGrp="1" noRot="1" noChangeAspect="1" noChangeArrowheads="1" noTextEdit="1"/>
          </p:cNvSpPr>
          <p:nvPr>
            <p:ph type="sldImg"/>
          </p:nvPr>
        </p:nvSpPr>
        <p:spPr>
          <a:ln/>
        </p:spPr>
      </p:sp>
      <p:sp>
        <p:nvSpPr>
          <p:cNvPr id="10496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26041F-9F2D-4E7F-BACF-4A3B01C3DCEC}" type="slidenum">
              <a:rPr lang="en-US" altLang="en-US"/>
              <a:pPr/>
              <a:t>114</a:t>
            </a:fld>
            <a:endParaRPr lang="en-US" altLang="en-US"/>
          </a:p>
        </p:txBody>
      </p:sp>
      <p:sp>
        <p:nvSpPr>
          <p:cNvPr id="1053698" name="Rectangle 2"/>
          <p:cNvSpPr>
            <a:spLocks noGrp="1" noRot="1" noChangeAspect="1" noChangeArrowheads="1" noTextEdit="1"/>
          </p:cNvSpPr>
          <p:nvPr>
            <p:ph type="sldImg"/>
          </p:nvPr>
        </p:nvSpPr>
        <p:spPr>
          <a:ln/>
        </p:spPr>
      </p:sp>
      <p:sp>
        <p:nvSpPr>
          <p:cNvPr id="10536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F2A692-B646-45E6-971E-3811B475AB85}" type="slidenum">
              <a:rPr lang="en-US" altLang="en-US"/>
              <a:pPr/>
              <a:t>115</a:t>
            </a:fld>
            <a:endParaRPr lang="en-US" altLang="en-US"/>
          </a:p>
        </p:txBody>
      </p:sp>
      <p:sp>
        <p:nvSpPr>
          <p:cNvPr id="755714" name="Rectangle 2"/>
          <p:cNvSpPr>
            <a:spLocks noGrp="1" noRot="1" noChangeAspect="1" noChangeArrowheads="1" noTextEdit="1"/>
          </p:cNvSpPr>
          <p:nvPr>
            <p:ph type="sldImg"/>
          </p:nvPr>
        </p:nvSpPr>
        <p:spPr>
          <a:ln/>
        </p:spPr>
      </p:sp>
      <p:sp>
        <p:nvSpPr>
          <p:cNvPr id="7557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484796-0058-4330-BCBE-F5A4F703E9AD}" type="slidenum">
              <a:rPr lang="en-US" altLang="en-US"/>
              <a:pPr/>
              <a:t>116</a:t>
            </a:fld>
            <a:endParaRPr lang="en-US" altLang="en-US"/>
          </a:p>
        </p:txBody>
      </p:sp>
      <p:sp>
        <p:nvSpPr>
          <p:cNvPr id="757762" name="Rectangle 2"/>
          <p:cNvSpPr>
            <a:spLocks noGrp="1" noRot="1" noChangeAspect="1" noChangeArrowheads="1" noTextEdit="1"/>
          </p:cNvSpPr>
          <p:nvPr>
            <p:ph type="sldImg"/>
          </p:nvPr>
        </p:nvSpPr>
        <p:spPr>
          <a:ln/>
        </p:spPr>
      </p:sp>
      <p:sp>
        <p:nvSpPr>
          <p:cNvPr id="7577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63E588-4F23-4314-BE7F-89136414D37B}" type="slidenum">
              <a:rPr lang="en-US" altLang="en-US"/>
              <a:pPr/>
              <a:t>117</a:t>
            </a:fld>
            <a:endParaRPr lang="en-US" altLang="en-US"/>
          </a:p>
        </p:txBody>
      </p:sp>
      <p:sp>
        <p:nvSpPr>
          <p:cNvPr id="1055746" name="Rectangle 2"/>
          <p:cNvSpPr>
            <a:spLocks noGrp="1" noRot="1" noChangeAspect="1" noChangeArrowheads="1" noTextEdit="1"/>
          </p:cNvSpPr>
          <p:nvPr>
            <p:ph type="sldImg"/>
          </p:nvPr>
        </p:nvSpPr>
        <p:spPr>
          <a:ln/>
        </p:spPr>
      </p:sp>
      <p:sp>
        <p:nvSpPr>
          <p:cNvPr id="10557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991A0B-E4CD-4B34-8B02-FC44F04C051B}" type="slidenum">
              <a:rPr lang="en-US" altLang="en-US"/>
              <a:pPr/>
              <a:t>118</a:t>
            </a:fld>
            <a:endParaRPr lang="en-US" altLang="en-US"/>
          </a:p>
        </p:txBody>
      </p:sp>
      <p:sp>
        <p:nvSpPr>
          <p:cNvPr id="1057794" name="Rectangle 2"/>
          <p:cNvSpPr>
            <a:spLocks noGrp="1" noRot="1" noChangeAspect="1" noChangeArrowheads="1" noTextEdit="1"/>
          </p:cNvSpPr>
          <p:nvPr>
            <p:ph type="sldImg"/>
          </p:nvPr>
        </p:nvSpPr>
        <p:spPr>
          <a:ln/>
        </p:spPr>
      </p:sp>
      <p:sp>
        <p:nvSpPr>
          <p:cNvPr id="10577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3C5426-A411-4291-8063-45D12C27061B}" type="slidenum">
              <a:rPr lang="en-US" altLang="en-US"/>
              <a:pPr/>
              <a:t>119</a:t>
            </a:fld>
            <a:endParaRPr lang="en-US" altLang="en-US"/>
          </a:p>
        </p:txBody>
      </p:sp>
      <p:sp>
        <p:nvSpPr>
          <p:cNvPr id="1059842" name="Rectangle 2"/>
          <p:cNvSpPr>
            <a:spLocks noGrp="1" noRot="1" noChangeAspect="1" noChangeArrowheads="1" noTextEdit="1"/>
          </p:cNvSpPr>
          <p:nvPr>
            <p:ph type="sldImg"/>
          </p:nvPr>
        </p:nvSpPr>
        <p:spPr>
          <a:ln/>
        </p:spPr>
      </p:sp>
      <p:sp>
        <p:nvSpPr>
          <p:cNvPr id="10598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28345C-9939-4E98-8EBC-DA38D39FBC8F}" type="slidenum">
              <a:rPr lang="en-US" altLang="en-US"/>
              <a:pPr/>
              <a:t>120</a:t>
            </a:fld>
            <a:endParaRPr lang="en-US" altLang="en-US"/>
          </a:p>
        </p:txBody>
      </p:sp>
      <p:sp>
        <p:nvSpPr>
          <p:cNvPr id="1061890" name="Rectangle 2"/>
          <p:cNvSpPr>
            <a:spLocks noGrp="1" noRot="1" noChangeAspect="1" noChangeArrowheads="1" noTextEdit="1"/>
          </p:cNvSpPr>
          <p:nvPr>
            <p:ph type="sldImg"/>
          </p:nvPr>
        </p:nvSpPr>
        <p:spPr>
          <a:ln/>
        </p:spPr>
      </p:sp>
      <p:sp>
        <p:nvSpPr>
          <p:cNvPr id="10618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CDB986-4CA1-4BDE-83B7-AC2A511FF315}" type="slidenum">
              <a:rPr lang="en-US" altLang="en-US"/>
              <a:pPr/>
              <a:t>13</a:t>
            </a:fld>
            <a:endParaRPr lang="en-US" altLang="en-US"/>
          </a:p>
        </p:txBody>
      </p:sp>
      <p:sp>
        <p:nvSpPr>
          <p:cNvPr id="838658" name="Rectangle 2"/>
          <p:cNvSpPr>
            <a:spLocks noGrp="1" noRot="1" noChangeAspect="1" noChangeArrowheads="1" noTextEdit="1"/>
          </p:cNvSpPr>
          <p:nvPr>
            <p:ph type="sldImg"/>
          </p:nvPr>
        </p:nvSpPr>
        <p:spPr>
          <a:xfrm>
            <a:off x="1258888" y="720725"/>
            <a:ext cx="4800600" cy="3600450"/>
          </a:xfrm>
          <a:ln/>
        </p:spPr>
      </p:sp>
      <p:sp>
        <p:nvSpPr>
          <p:cNvPr id="838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277D22-D77A-41BC-A7C5-FF1DB667EF74}" type="slidenum">
              <a:rPr lang="en-US" altLang="en-US"/>
              <a:pPr/>
              <a:t>121</a:t>
            </a:fld>
            <a:endParaRPr lang="en-US" altLang="en-US"/>
          </a:p>
        </p:txBody>
      </p:sp>
      <p:sp>
        <p:nvSpPr>
          <p:cNvPr id="1063938" name="Rectangle 2"/>
          <p:cNvSpPr>
            <a:spLocks noGrp="1" noRot="1" noChangeAspect="1" noChangeArrowheads="1" noTextEdit="1"/>
          </p:cNvSpPr>
          <p:nvPr>
            <p:ph type="sldImg"/>
          </p:nvPr>
        </p:nvSpPr>
        <p:spPr>
          <a:ln/>
        </p:spPr>
      </p:sp>
      <p:sp>
        <p:nvSpPr>
          <p:cNvPr id="10639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35F051-9918-41D4-9B4A-18409BD3733C}" type="slidenum">
              <a:rPr lang="en-US" altLang="en-US"/>
              <a:pPr/>
              <a:t>122</a:t>
            </a:fld>
            <a:endParaRPr lang="en-US" altLang="en-US"/>
          </a:p>
        </p:txBody>
      </p:sp>
      <p:sp>
        <p:nvSpPr>
          <p:cNvPr id="1065986" name="Rectangle 2"/>
          <p:cNvSpPr>
            <a:spLocks noGrp="1" noRot="1" noChangeAspect="1" noChangeArrowheads="1" noTextEdit="1"/>
          </p:cNvSpPr>
          <p:nvPr>
            <p:ph type="sldImg"/>
          </p:nvPr>
        </p:nvSpPr>
        <p:spPr>
          <a:ln/>
        </p:spPr>
      </p:sp>
      <p:sp>
        <p:nvSpPr>
          <p:cNvPr id="10659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66339B-0692-40F1-9DAA-6976A7FF3C64}" type="slidenum">
              <a:rPr lang="en-US" altLang="en-US"/>
              <a:pPr/>
              <a:t>123</a:t>
            </a:fld>
            <a:endParaRPr lang="en-US" altLang="en-US"/>
          </a:p>
        </p:txBody>
      </p:sp>
      <p:sp>
        <p:nvSpPr>
          <p:cNvPr id="761858" name="Rectangle 2"/>
          <p:cNvSpPr>
            <a:spLocks noGrp="1" noRot="1" noChangeAspect="1" noChangeArrowheads="1" noTextEdit="1"/>
          </p:cNvSpPr>
          <p:nvPr>
            <p:ph type="sldImg"/>
          </p:nvPr>
        </p:nvSpPr>
        <p:spPr>
          <a:ln/>
        </p:spPr>
      </p:sp>
      <p:sp>
        <p:nvSpPr>
          <p:cNvPr id="7618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2C6AB0-AB94-490C-8008-053707E186F2}" type="slidenum">
              <a:rPr lang="en-US" altLang="en-US"/>
              <a:pPr/>
              <a:t>124</a:t>
            </a:fld>
            <a:endParaRPr lang="en-US" altLang="en-US"/>
          </a:p>
        </p:txBody>
      </p:sp>
      <p:sp>
        <p:nvSpPr>
          <p:cNvPr id="1068034" name="Rectangle 2"/>
          <p:cNvSpPr>
            <a:spLocks noGrp="1" noRot="1" noChangeAspect="1" noChangeArrowheads="1" noTextEdit="1"/>
          </p:cNvSpPr>
          <p:nvPr>
            <p:ph type="sldImg"/>
          </p:nvPr>
        </p:nvSpPr>
        <p:spPr>
          <a:ln/>
        </p:spPr>
      </p:sp>
      <p:sp>
        <p:nvSpPr>
          <p:cNvPr id="10680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06ECB6-1E86-425F-AD84-08279240FE36}" type="slidenum">
              <a:rPr lang="en-US" altLang="en-US"/>
              <a:pPr/>
              <a:t>125</a:t>
            </a:fld>
            <a:endParaRPr lang="en-US" altLang="en-US"/>
          </a:p>
        </p:txBody>
      </p:sp>
      <p:sp>
        <p:nvSpPr>
          <p:cNvPr id="1070082" name="Rectangle 2"/>
          <p:cNvSpPr>
            <a:spLocks noGrp="1" noRot="1" noChangeAspect="1" noChangeArrowheads="1" noTextEdit="1"/>
          </p:cNvSpPr>
          <p:nvPr>
            <p:ph type="sldImg"/>
          </p:nvPr>
        </p:nvSpPr>
        <p:spPr>
          <a:ln/>
        </p:spPr>
      </p:sp>
      <p:sp>
        <p:nvSpPr>
          <p:cNvPr id="10700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6FD03F-2457-4BD4-B94D-304264D12586}" type="slidenum">
              <a:rPr lang="en-US" altLang="en-US"/>
              <a:pPr/>
              <a:t>126</a:t>
            </a:fld>
            <a:endParaRPr lang="en-US" altLang="en-US"/>
          </a:p>
        </p:txBody>
      </p:sp>
      <p:sp>
        <p:nvSpPr>
          <p:cNvPr id="763906" name="Rectangle 2"/>
          <p:cNvSpPr>
            <a:spLocks noGrp="1" noRot="1" noChangeAspect="1" noChangeArrowheads="1" noTextEdit="1"/>
          </p:cNvSpPr>
          <p:nvPr>
            <p:ph type="sldImg"/>
          </p:nvPr>
        </p:nvSpPr>
        <p:spPr>
          <a:ln/>
        </p:spPr>
      </p:sp>
      <p:sp>
        <p:nvSpPr>
          <p:cNvPr id="7639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0664B7-7F74-49B0-AC49-E9D328CF5EFF}" type="slidenum">
              <a:rPr lang="en-US" altLang="en-US"/>
              <a:pPr/>
              <a:t>127</a:t>
            </a:fld>
            <a:endParaRPr lang="en-US" altLang="en-US"/>
          </a:p>
        </p:txBody>
      </p:sp>
      <p:sp>
        <p:nvSpPr>
          <p:cNvPr id="1072130" name="Rectangle 2"/>
          <p:cNvSpPr>
            <a:spLocks noGrp="1" noRot="1" noChangeAspect="1" noChangeArrowheads="1" noTextEdit="1"/>
          </p:cNvSpPr>
          <p:nvPr>
            <p:ph type="sldImg"/>
          </p:nvPr>
        </p:nvSpPr>
        <p:spPr>
          <a:ln/>
        </p:spPr>
      </p:sp>
      <p:sp>
        <p:nvSpPr>
          <p:cNvPr id="10721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928D1C-7FC4-491B-A090-5933CAAFB1A3}" type="slidenum">
              <a:rPr lang="en-US" altLang="en-US"/>
              <a:pPr/>
              <a:t>128</a:t>
            </a:fld>
            <a:endParaRPr lang="en-US" altLang="en-US"/>
          </a:p>
        </p:txBody>
      </p:sp>
      <p:sp>
        <p:nvSpPr>
          <p:cNvPr id="1074178" name="Rectangle 2"/>
          <p:cNvSpPr>
            <a:spLocks noGrp="1" noRot="1" noChangeAspect="1" noChangeArrowheads="1" noTextEdit="1"/>
          </p:cNvSpPr>
          <p:nvPr>
            <p:ph type="sldImg"/>
          </p:nvPr>
        </p:nvSpPr>
        <p:spPr>
          <a:ln/>
        </p:spPr>
      </p:sp>
      <p:sp>
        <p:nvSpPr>
          <p:cNvPr id="1074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05D0A9-E768-4C45-81FE-6A205F919026}" type="slidenum">
              <a:rPr lang="en-US" altLang="en-US"/>
              <a:pPr/>
              <a:t>129</a:t>
            </a:fld>
            <a:endParaRPr lang="en-US" altLang="en-US"/>
          </a:p>
        </p:txBody>
      </p:sp>
      <p:sp>
        <p:nvSpPr>
          <p:cNvPr id="1076226" name="Rectangle 2"/>
          <p:cNvSpPr>
            <a:spLocks noGrp="1" noRot="1" noChangeAspect="1" noChangeArrowheads="1" noTextEdit="1"/>
          </p:cNvSpPr>
          <p:nvPr>
            <p:ph type="sldImg"/>
          </p:nvPr>
        </p:nvSpPr>
        <p:spPr>
          <a:ln/>
        </p:spPr>
      </p:sp>
      <p:sp>
        <p:nvSpPr>
          <p:cNvPr id="10762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9057DE-E959-4766-9DF9-5F0F3C830C5D}" type="slidenum">
              <a:rPr lang="en-US" altLang="en-US"/>
              <a:pPr/>
              <a:t>130</a:t>
            </a:fld>
            <a:endParaRPr lang="en-US" altLang="en-US"/>
          </a:p>
        </p:txBody>
      </p:sp>
      <p:sp>
        <p:nvSpPr>
          <p:cNvPr id="1078274" name="Rectangle 2"/>
          <p:cNvSpPr>
            <a:spLocks noGrp="1" noRot="1" noChangeAspect="1" noChangeArrowheads="1" noTextEdit="1"/>
          </p:cNvSpPr>
          <p:nvPr>
            <p:ph type="sldImg"/>
          </p:nvPr>
        </p:nvSpPr>
        <p:spPr>
          <a:ln/>
        </p:spPr>
      </p:sp>
      <p:sp>
        <p:nvSpPr>
          <p:cNvPr id="10782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B71463-FF2A-4764-8873-C264187D79C1}" type="slidenum">
              <a:rPr lang="en-US" altLang="en-US"/>
              <a:pPr/>
              <a:t>14</a:t>
            </a:fld>
            <a:endParaRPr lang="en-US" altLang="en-US"/>
          </a:p>
        </p:txBody>
      </p:sp>
      <p:sp>
        <p:nvSpPr>
          <p:cNvPr id="840706" name="Rectangle 2"/>
          <p:cNvSpPr>
            <a:spLocks noGrp="1" noRot="1" noChangeAspect="1" noChangeArrowheads="1" noTextEdit="1"/>
          </p:cNvSpPr>
          <p:nvPr>
            <p:ph type="sldImg"/>
          </p:nvPr>
        </p:nvSpPr>
        <p:spPr>
          <a:xfrm>
            <a:off x="1258888" y="720725"/>
            <a:ext cx="4800600" cy="3600450"/>
          </a:xfrm>
          <a:ln/>
        </p:spPr>
      </p:sp>
      <p:sp>
        <p:nvSpPr>
          <p:cNvPr id="840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CF561C-3A17-4502-939A-5E2B92C23F24}" type="slidenum">
              <a:rPr lang="en-US" altLang="en-US"/>
              <a:pPr/>
              <a:t>131</a:t>
            </a:fld>
            <a:endParaRPr lang="en-US" altLang="en-US"/>
          </a:p>
        </p:txBody>
      </p:sp>
      <p:sp>
        <p:nvSpPr>
          <p:cNvPr id="1080322" name="Rectangle 2"/>
          <p:cNvSpPr>
            <a:spLocks noGrp="1" noRot="1" noChangeAspect="1" noChangeArrowheads="1" noTextEdit="1"/>
          </p:cNvSpPr>
          <p:nvPr>
            <p:ph type="sldImg"/>
          </p:nvPr>
        </p:nvSpPr>
        <p:spPr>
          <a:ln/>
        </p:spPr>
      </p:sp>
      <p:sp>
        <p:nvSpPr>
          <p:cNvPr id="10803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50CBC0-8B95-4679-A8E5-E8BE3621D3F7}" type="slidenum">
              <a:rPr lang="en-US" altLang="en-US"/>
              <a:pPr/>
              <a:t>132</a:t>
            </a:fld>
            <a:endParaRPr lang="en-US" altLang="en-US"/>
          </a:p>
        </p:txBody>
      </p:sp>
      <p:sp>
        <p:nvSpPr>
          <p:cNvPr id="1082370" name="Rectangle 2"/>
          <p:cNvSpPr>
            <a:spLocks noGrp="1" noRot="1" noChangeAspect="1" noChangeArrowheads="1" noTextEdit="1"/>
          </p:cNvSpPr>
          <p:nvPr>
            <p:ph type="sldImg"/>
          </p:nvPr>
        </p:nvSpPr>
        <p:spPr>
          <a:ln/>
        </p:spPr>
      </p:sp>
      <p:sp>
        <p:nvSpPr>
          <p:cNvPr id="10823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3F3555-599B-4855-BABA-E99BDED3C18E}" type="slidenum">
              <a:rPr lang="en-US" altLang="en-US"/>
              <a:pPr/>
              <a:t>133</a:t>
            </a:fld>
            <a:endParaRPr lang="en-US" altLang="en-US"/>
          </a:p>
        </p:txBody>
      </p:sp>
      <p:sp>
        <p:nvSpPr>
          <p:cNvPr id="1084418" name="Rectangle 2"/>
          <p:cNvSpPr>
            <a:spLocks noGrp="1" noRot="1" noChangeAspect="1" noChangeArrowheads="1" noTextEdit="1"/>
          </p:cNvSpPr>
          <p:nvPr>
            <p:ph type="sldImg"/>
          </p:nvPr>
        </p:nvSpPr>
        <p:spPr>
          <a:ln/>
        </p:spPr>
      </p:sp>
      <p:sp>
        <p:nvSpPr>
          <p:cNvPr id="1084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3C1C69-60B2-437F-B2A5-5CBFF69CC07E}" type="slidenum">
              <a:rPr lang="en-US" altLang="en-US"/>
              <a:pPr/>
              <a:t>134</a:t>
            </a:fld>
            <a:endParaRPr lang="en-US" altLang="en-US"/>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5699F6-69A9-4370-A003-66EEB894EC8A}" type="slidenum">
              <a:rPr lang="en-US" altLang="en-US"/>
              <a:pPr/>
              <a:t>135</a:t>
            </a:fld>
            <a:endParaRPr lang="en-US" altLang="en-US"/>
          </a:p>
        </p:txBody>
      </p:sp>
      <p:sp>
        <p:nvSpPr>
          <p:cNvPr id="765954" name="Rectangle 2"/>
          <p:cNvSpPr>
            <a:spLocks noGrp="1" noRot="1" noChangeAspect="1" noChangeArrowheads="1" noTextEdit="1"/>
          </p:cNvSpPr>
          <p:nvPr>
            <p:ph type="sldImg"/>
          </p:nvPr>
        </p:nvSpPr>
        <p:spPr>
          <a:ln/>
        </p:spPr>
      </p:sp>
      <p:sp>
        <p:nvSpPr>
          <p:cNvPr id="7659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DEEF40-D145-41B7-A46D-DC5B4B2D1ACB}" type="slidenum">
              <a:rPr lang="en-US" altLang="en-US"/>
              <a:pPr/>
              <a:t>136</a:t>
            </a:fld>
            <a:endParaRPr lang="en-US" altLang="en-US"/>
          </a:p>
        </p:txBody>
      </p:sp>
      <p:sp>
        <p:nvSpPr>
          <p:cNvPr id="1088514" name="Rectangle 2"/>
          <p:cNvSpPr>
            <a:spLocks noGrp="1" noRot="1" noChangeAspect="1" noChangeArrowheads="1" noTextEdit="1"/>
          </p:cNvSpPr>
          <p:nvPr>
            <p:ph type="sldImg"/>
          </p:nvPr>
        </p:nvSpPr>
        <p:spPr>
          <a:ln/>
        </p:spPr>
      </p:sp>
      <p:sp>
        <p:nvSpPr>
          <p:cNvPr id="10885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8691F4-038D-4AAF-8A73-42D9DD79F38A}" type="slidenum">
              <a:rPr lang="en-US" altLang="en-US"/>
              <a:pPr/>
              <a:t>137</a:t>
            </a:fld>
            <a:endParaRPr lang="en-US" altLang="en-US"/>
          </a:p>
        </p:txBody>
      </p:sp>
      <p:sp>
        <p:nvSpPr>
          <p:cNvPr id="1090562" name="Rectangle 2"/>
          <p:cNvSpPr>
            <a:spLocks noGrp="1" noRot="1" noChangeAspect="1" noChangeArrowheads="1" noTextEdit="1"/>
          </p:cNvSpPr>
          <p:nvPr>
            <p:ph type="sldImg"/>
          </p:nvPr>
        </p:nvSpPr>
        <p:spPr>
          <a:ln/>
        </p:spPr>
      </p:sp>
      <p:sp>
        <p:nvSpPr>
          <p:cNvPr id="10905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F12A4F-FAB9-43E6-98D3-41F5A3A6712D}" type="slidenum">
              <a:rPr lang="en-US" altLang="en-US"/>
              <a:pPr/>
              <a:t>138</a:t>
            </a:fld>
            <a:endParaRPr lang="en-US" altLang="en-US"/>
          </a:p>
        </p:txBody>
      </p:sp>
      <p:sp>
        <p:nvSpPr>
          <p:cNvPr id="1092610" name="Rectangle 2"/>
          <p:cNvSpPr>
            <a:spLocks noGrp="1" noRot="1" noChangeAspect="1" noChangeArrowheads="1" noTextEdit="1"/>
          </p:cNvSpPr>
          <p:nvPr>
            <p:ph type="sldImg"/>
          </p:nvPr>
        </p:nvSpPr>
        <p:spPr>
          <a:ln/>
        </p:spPr>
      </p:sp>
      <p:sp>
        <p:nvSpPr>
          <p:cNvPr id="10926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43A36-4C59-4D2E-B933-506ABD36B6C3}" type="slidenum">
              <a:rPr lang="en-US" altLang="en-US"/>
              <a:pPr/>
              <a:t>139</a:t>
            </a:fld>
            <a:endParaRPr lang="en-US" altLang="en-US"/>
          </a:p>
        </p:txBody>
      </p:sp>
      <p:sp>
        <p:nvSpPr>
          <p:cNvPr id="768002" name="Rectangle 2"/>
          <p:cNvSpPr>
            <a:spLocks noGrp="1" noRot="1" noChangeAspect="1" noChangeArrowheads="1" noTextEdit="1"/>
          </p:cNvSpPr>
          <p:nvPr>
            <p:ph type="sldImg"/>
          </p:nvPr>
        </p:nvSpPr>
        <p:spPr>
          <a:ln/>
        </p:spPr>
      </p:sp>
      <p:sp>
        <p:nvSpPr>
          <p:cNvPr id="7680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53D6F5-00EF-4AAE-9BDF-E929CDCAB85D}" type="slidenum">
              <a:rPr lang="en-US" altLang="en-US"/>
              <a:pPr/>
              <a:t>140</a:t>
            </a:fld>
            <a:endParaRPr lang="en-US" altLang="en-US"/>
          </a:p>
        </p:txBody>
      </p:sp>
      <p:sp>
        <p:nvSpPr>
          <p:cNvPr id="1094658" name="Rectangle 2"/>
          <p:cNvSpPr>
            <a:spLocks noGrp="1" noRot="1" noChangeAspect="1" noChangeArrowheads="1" noTextEdit="1"/>
          </p:cNvSpPr>
          <p:nvPr>
            <p:ph type="sldImg"/>
          </p:nvPr>
        </p:nvSpPr>
        <p:spPr>
          <a:ln/>
        </p:spPr>
      </p:sp>
      <p:sp>
        <p:nvSpPr>
          <p:cNvPr id="1094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796C93-2356-4858-896C-3F8825923456}" type="slidenum">
              <a:rPr lang="en-US" altLang="en-US"/>
              <a:pPr/>
              <a:t>15</a:t>
            </a:fld>
            <a:endParaRPr lang="en-US" altLang="en-US"/>
          </a:p>
        </p:txBody>
      </p:sp>
      <p:sp>
        <p:nvSpPr>
          <p:cNvPr id="842754" name="Rectangle 2"/>
          <p:cNvSpPr>
            <a:spLocks noGrp="1" noRot="1" noChangeAspect="1" noChangeArrowheads="1" noTextEdit="1"/>
          </p:cNvSpPr>
          <p:nvPr>
            <p:ph type="sldImg"/>
          </p:nvPr>
        </p:nvSpPr>
        <p:spPr>
          <a:xfrm>
            <a:off x="1258888" y="720725"/>
            <a:ext cx="4800600" cy="3600450"/>
          </a:xfrm>
          <a:ln/>
        </p:spPr>
      </p:sp>
      <p:sp>
        <p:nvSpPr>
          <p:cNvPr id="842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28D4A8-51AD-40DE-8A4E-D3F0025C6F42}" type="slidenum">
              <a:rPr lang="en-US" altLang="en-US"/>
              <a:pPr/>
              <a:t>141</a:t>
            </a:fld>
            <a:endParaRPr lang="en-US" altLang="en-US"/>
          </a:p>
        </p:txBody>
      </p:sp>
      <p:sp>
        <p:nvSpPr>
          <p:cNvPr id="1096706" name="Rectangle 2"/>
          <p:cNvSpPr>
            <a:spLocks noGrp="1" noRot="1" noChangeAspect="1" noChangeArrowheads="1" noTextEdit="1"/>
          </p:cNvSpPr>
          <p:nvPr>
            <p:ph type="sldImg"/>
          </p:nvPr>
        </p:nvSpPr>
        <p:spPr>
          <a:ln/>
        </p:spPr>
      </p:sp>
      <p:sp>
        <p:nvSpPr>
          <p:cNvPr id="1096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E24788-EB0D-4AFD-8136-F9E18E78D1C1}" type="slidenum">
              <a:rPr lang="en-US" altLang="en-US"/>
              <a:pPr/>
              <a:t>142</a:t>
            </a:fld>
            <a:endParaRPr lang="en-US" altLang="en-US"/>
          </a:p>
        </p:txBody>
      </p:sp>
      <p:sp>
        <p:nvSpPr>
          <p:cNvPr id="772098" name="Rectangle 2"/>
          <p:cNvSpPr>
            <a:spLocks noGrp="1" noRot="1" noChangeAspect="1" noChangeArrowheads="1" noTextEdit="1"/>
          </p:cNvSpPr>
          <p:nvPr>
            <p:ph type="sldImg"/>
          </p:nvPr>
        </p:nvSpPr>
        <p:spPr>
          <a:ln/>
        </p:spPr>
      </p:sp>
      <p:sp>
        <p:nvSpPr>
          <p:cNvPr id="7720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34478F-FA9C-4F81-9616-CF0DCC0CD3E2}" type="slidenum">
              <a:rPr lang="en-US" altLang="en-US"/>
              <a:pPr/>
              <a:t>143</a:t>
            </a:fld>
            <a:endParaRPr lang="en-US" altLang="en-US"/>
          </a:p>
        </p:txBody>
      </p:sp>
      <p:sp>
        <p:nvSpPr>
          <p:cNvPr id="1098754" name="Rectangle 2"/>
          <p:cNvSpPr>
            <a:spLocks noGrp="1" noRot="1" noChangeAspect="1" noChangeArrowheads="1" noTextEdit="1"/>
          </p:cNvSpPr>
          <p:nvPr>
            <p:ph type="sldImg"/>
          </p:nvPr>
        </p:nvSpPr>
        <p:spPr>
          <a:ln/>
        </p:spPr>
      </p:sp>
      <p:sp>
        <p:nvSpPr>
          <p:cNvPr id="1098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FDE287-FDC7-4051-A1AA-289F9F7D3141}" type="slidenum">
              <a:rPr lang="en-US" altLang="en-US"/>
              <a:pPr/>
              <a:t>144</a:t>
            </a:fld>
            <a:endParaRPr lang="en-US" altLang="en-US"/>
          </a:p>
        </p:txBody>
      </p:sp>
      <p:sp>
        <p:nvSpPr>
          <p:cNvPr id="1100802" name="Rectangle 2"/>
          <p:cNvSpPr>
            <a:spLocks noGrp="1" noRot="1" noChangeAspect="1" noChangeArrowheads="1" noTextEdit="1"/>
          </p:cNvSpPr>
          <p:nvPr>
            <p:ph type="sldImg"/>
          </p:nvPr>
        </p:nvSpPr>
        <p:spPr>
          <a:ln/>
        </p:spPr>
      </p:sp>
      <p:sp>
        <p:nvSpPr>
          <p:cNvPr id="1100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B1EF8E-F88A-4D2A-89AF-391EC586403B}" type="slidenum">
              <a:rPr lang="en-US" altLang="en-US"/>
              <a:pPr/>
              <a:t>145</a:t>
            </a:fld>
            <a:endParaRPr lang="en-US" altLang="en-US"/>
          </a:p>
        </p:txBody>
      </p:sp>
      <p:sp>
        <p:nvSpPr>
          <p:cNvPr id="776194" name="Rectangle 2"/>
          <p:cNvSpPr>
            <a:spLocks noGrp="1" noRot="1" noChangeAspect="1" noChangeArrowheads="1" noTextEdit="1"/>
          </p:cNvSpPr>
          <p:nvPr>
            <p:ph type="sldImg"/>
          </p:nvPr>
        </p:nvSpPr>
        <p:spPr>
          <a:ln/>
        </p:spPr>
      </p:sp>
      <p:sp>
        <p:nvSpPr>
          <p:cNvPr id="776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163729-F3D9-4C4B-8A7E-7C37BBC06621}" type="slidenum">
              <a:rPr lang="en-US" altLang="en-US"/>
              <a:pPr/>
              <a:t>146</a:t>
            </a:fld>
            <a:endParaRPr lang="en-US" altLang="en-US"/>
          </a:p>
        </p:txBody>
      </p:sp>
      <p:sp>
        <p:nvSpPr>
          <p:cNvPr id="1102850" name="Rectangle 2"/>
          <p:cNvSpPr>
            <a:spLocks noGrp="1" noRot="1" noChangeAspect="1" noChangeArrowheads="1" noTextEdit="1"/>
          </p:cNvSpPr>
          <p:nvPr>
            <p:ph type="sldImg"/>
          </p:nvPr>
        </p:nvSpPr>
        <p:spPr>
          <a:ln/>
        </p:spPr>
      </p:sp>
      <p:sp>
        <p:nvSpPr>
          <p:cNvPr id="11028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90222B-B2E4-4DE9-91B6-7C4518DF39C8}" type="slidenum">
              <a:rPr lang="en-US" altLang="en-US"/>
              <a:pPr/>
              <a:t>147</a:t>
            </a:fld>
            <a:endParaRPr lang="en-US" altLang="en-US"/>
          </a:p>
        </p:txBody>
      </p:sp>
      <p:sp>
        <p:nvSpPr>
          <p:cNvPr id="778242" name="Rectangle 2"/>
          <p:cNvSpPr>
            <a:spLocks noGrp="1" noRot="1" noChangeAspect="1" noChangeArrowheads="1" noTextEdit="1"/>
          </p:cNvSpPr>
          <p:nvPr>
            <p:ph type="sldImg"/>
          </p:nvPr>
        </p:nvSpPr>
        <p:spPr>
          <a:ln/>
        </p:spPr>
      </p:sp>
      <p:sp>
        <p:nvSpPr>
          <p:cNvPr id="778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617E9C-EFDC-4AFC-84D1-BDC6A5664BD7}" type="slidenum">
              <a:rPr lang="en-US" altLang="en-US"/>
              <a:pPr/>
              <a:t>148</a:t>
            </a:fld>
            <a:endParaRPr lang="en-US" altLang="en-US"/>
          </a:p>
        </p:txBody>
      </p:sp>
      <p:sp>
        <p:nvSpPr>
          <p:cNvPr id="1106946" name="Rectangle 2"/>
          <p:cNvSpPr>
            <a:spLocks noGrp="1" noRot="1" noChangeAspect="1" noChangeArrowheads="1" noTextEdit="1"/>
          </p:cNvSpPr>
          <p:nvPr>
            <p:ph type="sldImg"/>
          </p:nvPr>
        </p:nvSpPr>
        <p:spPr>
          <a:ln/>
        </p:spPr>
      </p:sp>
      <p:sp>
        <p:nvSpPr>
          <p:cNvPr id="11069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C1777E-4F6E-48D8-AE3E-3946FCF18327}" type="slidenum">
              <a:rPr lang="en-US" altLang="en-US"/>
              <a:pPr/>
              <a:t>149</a:t>
            </a:fld>
            <a:endParaRPr lang="en-US" altLang="en-US"/>
          </a:p>
        </p:txBody>
      </p:sp>
      <p:sp>
        <p:nvSpPr>
          <p:cNvPr id="1115138" name="Rectangle 2"/>
          <p:cNvSpPr>
            <a:spLocks noGrp="1" noRot="1" noChangeAspect="1" noChangeArrowheads="1" noTextEdit="1"/>
          </p:cNvSpPr>
          <p:nvPr>
            <p:ph type="sldImg"/>
          </p:nvPr>
        </p:nvSpPr>
        <p:spPr>
          <a:ln/>
        </p:spPr>
      </p:sp>
      <p:sp>
        <p:nvSpPr>
          <p:cNvPr id="11151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C5FD70-E7D6-4597-BB4B-DD91373792B8}" type="slidenum">
              <a:rPr lang="en-US" altLang="en-US"/>
              <a:pPr/>
              <a:t>150</a:t>
            </a:fld>
            <a:endParaRPr lang="en-US" altLang="en-US"/>
          </a:p>
        </p:txBody>
      </p:sp>
      <p:sp>
        <p:nvSpPr>
          <p:cNvPr id="1117186" name="Rectangle 2"/>
          <p:cNvSpPr>
            <a:spLocks noGrp="1" noRot="1" noChangeAspect="1" noChangeArrowheads="1" noTextEdit="1"/>
          </p:cNvSpPr>
          <p:nvPr>
            <p:ph type="sldImg"/>
          </p:nvPr>
        </p:nvSpPr>
        <p:spPr>
          <a:ln/>
        </p:spPr>
      </p:sp>
      <p:sp>
        <p:nvSpPr>
          <p:cNvPr id="1117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55D9AA-D9CB-4EB6-82B6-5E7979B7EC94}" type="slidenum">
              <a:rPr lang="en-US" altLang="en-US"/>
              <a:pPr/>
              <a:t>16</a:t>
            </a:fld>
            <a:endParaRPr lang="en-US" altLang="en-US"/>
          </a:p>
        </p:txBody>
      </p:sp>
      <p:sp>
        <p:nvSpPr>
          <p:cNvPr id="844802" name="Rectangle 2"/>
          <p:cNvSpPr>
            <a:spLocks noGrp="1" noRot="1" noChangeAspect="1" noChangeArrowheads="1" noTextEdit="1"/>
          </p:cNvSpPr>
          <p:nvPr>
            <p:ph type="sldImg"/>
          </p:nvPr>
        </p:nvSpPr>
        <p:spPr>
          <a:xfrm>
            <a:off x="1258888" y="720725"/>
            <a:ext cx="4800600" cy="3600450"/>
          </a:xfrm>
          <a:ln/>
        </p:spPr>
      </p:sp>
      <p:sp>
        <p:nvSpPr>
          <p:cNvPr id="844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D9062F-F71D-4972-BE33-19A7F1029810}" type="slidenum">
              <a:rPr lang="en-US" altLang="en-US"/>
              <a:pPr/>
              <a:t>151</a:t>
            </a:fld>
            <a:endParaRPr lang="en-US" altLang="en-US"/>
          </a:p>
        </p:txBody>
      </p:sp>
      <p:sp>
        <p:nvSpPr>
          <p:cNvPr id="1119234" name="Rectangle 2"/>
          <p:cNvSpPr>
            <a:spLocks noGrp="1" noRot="1" noChangeAspect="1" noChangeArrowheads="1" noTextEdit="1"/>
          </p:cNvSpPr>
          <p:nvPr>
            <p:ph type="sldImg"/>
          </p:nvPr>
        </p:nvSpPr>
        <p:spPr>
          <a:ln/>
        </p:spPr>
      </p:sp>
      <p:sp>
        <p:nvSpPr>
          <p:cNvPr id="11192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098212-2AA1-4E65-B193-9B0E6872FAF4}" type="slidenum">
              <a:rPr lang="en-US" altLang="en-US"/>
              <a:pPr/>
              <a:t>152</a:t>
            </a:fld>
            <a:endParaRPr lang="en-US" altLang="en-US"/>
          </a:p>
        </p:txBody>
      </p:sp>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098212-2AA1-4E65-B193-9B0E6872FAF4}" type="slidenum">
              <a:rPr lang="en-US" altLang="en-US"/>
              <a:pPr/>
              <a:t>153</a:t>
            </a:fld>
            <a:endParaRPr lang="en-US" altLang="en-US"/>
          </a:p>
        </p:txBody>
      </p:sp>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098212-2AA1-4E65-B193-9B0E6872FAF4}" type="slidenum">
              <a:rPr lang="en-US" altLang="en-US">
                <a:solidFill>
                  <a:prstClr val="black"/>
                </a:solidFill>
              </a:rPr>
              <a:pPr/>
              <a:t>154</a:t>
            </a:fld>
            <a:endParaRPr lang="en-US" altLang="en-US">
              <a:solidFill>
                <a:prstClr val="black"/>
              </a:solidFill>
            </a:endParaRPr>
          </a:p>
        </p:txBody>
      </p:sp>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E47A58-2866-427D-A14F-83C6A63A2B82}" type="slidenum">
              <a:rPr lang="en-US" altLang="en-US"/>
              <a:pPr/>
              <a:t>155</a:t>
            </a:fld>
            <a:endParaRPr lang="en-US" altLang="en-US"/>
          </a:p>
        </p:txBody>
      </p:sp>
      <p:sp>
        <p:nvSpPr>
          <p:cNvPr id="1127426" name="Rectangle 2"/>
          <p:cNvSpPr>
            <a:spLocks noGrp="1" noRot="1" noChangeAspect="1" noChangeArrowheads="1" noTextEdit="1"/>
          </p:cNvSpPr>
          <p:nvPr>
            <p:ph type="sldImg"/>
          </p:nvPr>
        </p:nvSpPr>
        <p:spPr>
          <a:ln/>
        </p:spPr>
      </p:sp>
      <p:sp>
        <p:nvSpPr>
          <p:cNvPr id="11274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FEF43E-2D2F-415B-BFC8-DFA750964338}" type="slidenum">
              <a:rPr lang="en-US" altLang="en-US"/>
              <a:pPr/>
              <a:t>156</a:t>
            </a:fld>
            <a:endParaRPr lang="en-US" altLang="en-US"/>
          </a:p>
        </p:txBody>
      </p:sp>
      <p:sp>
        <p:nvSpPr>
          <p:cNvPr id="782338" name="Rectangle 2"/>
          <p:cNvSpPr>
            <a:spLocks noGrp="1" noRot="1" noChangeAspect="1" noChangeArrowheads="1" noTextEdit="1"/>
          </p:cNvSpPr>
          <p:nvPr>
            <p:ph type="sldImg"/>
          </p:nvPr>
        </p:nvSpPr>
        <p:spPr>
          <a:ln/>
        </p:spPr>
      </p:sp>
      <p:sp>
        <p:nvSpPr>
          <p:cNvPr id="782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809D2B-1C1B-4A46-B8B3-687BD48586D8}" type="slidenum">
              <a:rPr lang="en-US" altLang="en-US"/>
              <a:pPr/>
              <a:t>157</a:t>
            </a:fld>
            <a:endParaRPr lang="en-US" altLang="en-US"/>
          </a:p>
        </p:txBody>
      </p:sp>
      <p:sp>
        <p:nvSpPr>
          <p:cNvPr id="1129474" name="Rectangle 2"/>
          <p:cNvSpPr>
            <a:spLocks noGrp="1" noRot="1" noChangeAspect="1" noChangeArrowheads="1" noTextEdit="1"/>
          </p:cNvSpPr>
          <p:nvPr>
            <p:ph type="sldImg"/>
          </p:nvPr>
        </p:nvSpPr>
        <p:spPr>
          <a:ln/>
        </p:spPr>
      </p:sp>
      <p:sp>
        <p:nvSpPr>
          <p:cNvPr id="11294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0988A8-72F5-40BA-A21E-F77B0166A340}" type="slidenum">
              <a:rPr lang="en-US" altLang="en-US"/>
              <a:pPr/>
              <a:t>158</a:t>
            </a:fld>
            <a:endParaRPr lang="en-US" altLang="en-US"/>
          </a:p>
        </p:txBody>
      </p:sp>
      <p:sp>
        <p:nvSpPr>
          <p:cNvPr id="1131522" name="Rectangle 2"/>
          <p:cNvSpPr>
            <a:spLocks noGrp="1" noRot="1" noChangeAspect="1" noChangeArrowheads="1" noTextEdit="1"/>
          </p:cNvSpPr>
          <p:nvPr>
            <p:ph type="sldImg"/>
          </p:nvPr>
        </p:nvSpPr>
        <p:spPr>
          <a:ln/>
        </p:spPr>
      </p:sp>
      <p:sp>
        <p:nvSpPr>
          <p:cNvPr id="11315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1FCF35-E4B5-4D96-ADCC-311361E4DB11}" type="slidenum">
              <a:rPr lang="en-US" altLang="en-US"/>
              <a:pPr/>
              <a:t>159</a:t>
            </a:fld>
            <a:endParaRPr lang="en-US" altLang="en-US"/>
          </a:p>
        </p:txBody>
      </p:sp>
      <p:sp>
        <p:nvSpPr>
          <p:cNvPr id="1133570" name="Rectangle 2"/>
          <p:cNvSpPr>
            <a:spLocks noGrp="1" noRot="1" noChangeAspect="1" noChangeArrowheads="1" noTextEdit="1"/>
          </p:cNvSpPr>
          <p:nvPr>
            <p:ph type="sldImg"/>
          </p:nvPr>
        </p:nvSpPr>
        <p:spPr>
          <a:ln/>
        </p:spPr>
      </p:sp>
      <p:sp>
        <p:nvSpPr>
          <p:cNvPr id="11335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F146C0-6B52-4545-A879-3F9C452D8C41}" type="slidenum">
              <a:rPr lang="en-US" altLang="en-US"/>
              <a:pPr/>
              <a:t>160</a:t>
            </a:fld>
            <a:endParaRPr lang="en-US" altLang="en-US"/>
          </a:p>
        </p:txBody>
      </p:sp>
      <p:sp>
        <p:nvSpPr>
          <p:cNvPr id="1135618" name="Rectangle 2"/>
          <p:cNvSpPr>
            <a:spLocks noGrp="1" noRot="1" noChangeAspect="1" noChangeArrowheads="1" noTextEdit="1"/>
          </p:cNvSpPr>
          <p:nvPr>
            <p:ph type="sldImg"/>
          </p:nvPr>
        </p:nvSpPr>
        <p:spPr>
          <a:ln/>
        </p:spPr>
      </p:sp>
      <p:sp>
        <p:nvSpPr>
          <p:cNvPr id="11356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2998C7-E615-4E03-A5A3-F4D2B0E1F85D}" type="slidenum">
              <a:rPr lang="en-US" altLang="en-US"/>
              <a:pPr/>
              <a:t>17</a:t>
            </a:fld>
            <a:endParaRPr lang="en-US" altLang="en-US"/>
          </a:p>
        </p:txBody>
      </p:sp>
      <p:sp>
        <p:nvSpPr>
          <p:cNvPr id="846850" name="Rectangle 2"/>
          <p:cNvSpPr>
            <a:spLocks noGrp="1" noRot="1" noChangeAspect="1" noChangeArrowheads="1" noTextEdit="1"/>
          </p:cNvSpPr>
          <p:nvPr>
            <p:ph type="sldImg"/>
          </p:nvPr>
        </p:nvSpPr>
        <p:spPr>
          <a:xfrm>
            <a:off x="1258888" y="720725"/>
            <a:ext cx="4800600" cy="3600450"/>
          </a:xfrm>
          <a:ln/>
        </p:spPr>
      </p:sp>
      <p:sp>
        <p:nvSpPr>
          <p:cNvPr id="8468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E78F14-4E1F-46A1-8E4C-4D37773DD52F}" type="slidenum">
              <a:rPr lang="en-US" altLang="en-US"/>
              <a:pPr/>
              <a:t>161</a:t>
            </a:fld>
            <a:endParaRPr lang="en-US" altLang="en-US"/>
          </a:p>
        </p:txBody>
      </p:sp>
      <p:sp>
        <p:nvSpPr>
          <p:cNvPr id="788482" name="Rectangle 2"/>
          <p:cNvSpPr>
            <a:spLocks noGrp="1" noRot="1" noChangeAspect="1" noChangeArrowheads="1" noTextEdit="1"/>
          </p:cNvSpPr>
          <p:nvPr>
            <p:ph type="sldImg"/>
          </p:nvPr>
        </p:nvSpPr>
        <p:spPr>
          <a:ln/>
        </p:spPr>
      </p:sp>
      <p:sp>
        <p:nvSpPr>
          <p:cNvPr id="788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402D8B-5A6C-4ABE-974B-68EF697AEB80}" type="slidenum">
              <a:rPr lang="en-US" altLang="en-US"/>
              <a:pPr/>
              <a:t>162</a:t>
            </a:fld>
            <a:endParaRPr lang="en-US" altLang="en-US"/>
          </a:p>
        </p:txBody>
      </p:sp>
      <p:sp>
        <p:nvSpPr>
          <p:cNvPr id="1137666" name="Rectangle 2"/>
          <p:cNvSpPr>
            <a:spLocks noGrp="1" noRot="1" noChangeAspect="1" noChangeArrowheads="1" noTextEdit="1"/>
          </p:cNvSpPr>
          <p:nvPr>
            <p:ph type="sldImg"/>
          </p:nvPr>
        </p:nvSpPr>
        <p:spPr>
          <a:ln/>
        </p:spPr>
      </p:sp>
      <p:sp>
        <p:nvSpPr>
          <p:cNvPr id="11376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46D227-8BA2-4E10-B033-326757F11909}" type="slidenum">
              <a:rPr lang="en-US" altLang="en-US"/>
              <a:pPr/>
              <a:t>163</a:t>
            </a:fld>
            <a:endParaRPr lang="en-US" altLang="en-US"/>
          </a:p>
        </p:txBody>
      </p:sp>
      <p:sp>
        <p:nvSpPr>
          <p:cNvPr id="1139714" name="Rectangle 2"/>
          <p:cNvSpPr>
            <a:spLocks noGrp="1" noRot="1" noChangeAspect="1" noChangeArrowheads="1" noTextEdit="1"/>
          </p:cNvSpPr>
          <p:nvPr>
            <p:ph type="sldImg"/>
          </p:nvPr>
        </p:nvSpPr>
        <p:spPr>
          <a:ln/>
        </p:spPr>
      </p:sp>
      <p:sp>
        <p:nvSpPr>
          <p:cNvPr id="11397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28BA4E-90C3-484E-84BB-6F4E63F2AE94}" type="slidenum">
              <a:rPr lang="en-US" altLang="en-US"/>
              <a:pPr/>
              <a:t>164</a:t>
            </a:fld>
            <a:endParaRPr lang="en-US" altLang="en-US"/>
          </a:p>
        </p:txBody>
      </p:sp>
      <p:sp>
        <p:nvSpPr>
          <p:cNvPr id="792578" name="Rectangle 2"/>
          <p:cNvSpPr>
            <a:spLocks noGrp="1" noRot="1" noChangeAspect="1" noChangeArrowheads="1" noTextEdit="1"/>
          </p:cNvSpPr>
          <p:nvPr>
            <p:ph type="sldImg"/>
          </p:nvPr>
        </p:nvSpPr>
        <p:spPr>
          <a:ln/>
        </p:spPr>
      </p:sp>
      <p:sp>
        <p:nvSpPr>
          <p:cNvPr id="7925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51A56C-6195-4C26-89A5-079178B7EB04}" type="slidenum">
              <a:rPr lang="en-US" altLang="en-US"/>
              <a:pPr/>
              <a:t>165</a:t>
            </a:fld>
            <a:endParaRPr lang="en-US" altLang="en-US"/>
          </a:p>
        </p:txBody>
      </p:sp>
      <p:sp>
        <p:nvSpPr>
          <p:cNvPr id="794626" name="Rectangle 2"/>
          <p:cNvSpPr>
            <a:spLocks noGrp="1" noRot="1" noChangeAspect="1" noChangeArrowheads="1" noTextEdit="1"/>
          </p:cNvSpPr>
          <p:nvPr>
            <p:ph type="sldImg"/>
          </p:nvPr>
        </p:nvSpPr>
        <p:spPr>
          <a:ln/>
        </p:spPr>
      </p:sp>
      <p:sp>
        <p:nvSpPr>
          <p:cNvPr id="7946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FFDD0C-B985-4369-B97F-1A826129D822}" type="slidenum">
              <a:rPr lang="en-US" altLang="en-US"/>
              <a:pPr/>
              <a:t>166</a:t>
            </a:fld>
            <a:endParaRPr lang="en-US" altLang="en-US"/>
          </a:p>
        </p:txBody>
      </p:sp>
      <p:sp>
        <p:nvSpPr>
          <p:cNvPr id="1141762" name="Rectangle 2"/>
          <p:cNvSpPr>
            <a:spLocks noGrp="1" noRot="1" noChangeAspect="1" noChangeArrowheads="1" noTextEdit="1"/>
          </p:cNvSpPr>
          <p:nvPr>
            <p:ph type="sldImg"/>
          </p:nvPr>
        </p:nvSpPr>
        <p:spPr>
          <a:ln/>
        </p:spPr>
      </p:sp>
      <p:sp>
        <p:nvSpPr>
          <p:cNvPr id="11417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763EC2-0207-4E92-856E-3C94EA6137CB}" type="slidenum">
              <a:rPr lang="en-US" altLang="en-US"/>
              <a:pPr/>
              <a:t>167</a:t>
            </a:fld>
            <a:endParaRPr lang="en-US" altLang="en-US"/>
          </a:p>
        </p:txBody>
      </p:sp>
      <p:sp>
        <p:nvSpPr>
          <p:cNvPr id="1143810" name="Rectangle 2"/>
          <p:cNvSpPr>
            <a:spLocks noGrp="1" noRot="1" noChangeAspect="1" noChangeArrowheads="1" noTextEdit="1"/>
          </p:cNvSpPr>
          <p:nvPr>
            <p:ph type="sldImg"/>
          </p:nvPr>
        </p:nvSpPr>
        <p:spPr>
          <a:ln/>
        </p:spPr>
      </p:sp>
      <p:sp>
        <p:nvSpPr>
          <p:cNvPr id="11438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7A2432-070D-4BFC-9E1A-80583C577C28}" type="slidenum">
              <a:rPr lang="en-US" altLang="en-US"/>
              <a:pPr/>
              <a:t>168</a:t>
            </a:fld>
            <a:endParaRPr lang="en-US" altLang="en-US"/>
          </a:p>
        </p:txBody>
      </p:sp>
      <p:sp>
        <p:nvSpPr>
          <p:cNvPr id="1145858" name="Rectangle 2"/>
          <p:cNvSpPr>
            <a:spLocks noGrp="1" noRot="1" noChangeAspect="1" noChangeArrowheads="1" noTextEdit="1"/>
          </p:cNvSpPr>
          <p:nvPr>
            <p:ph type="sldImg"/>
          </p:nvPr>
        </p:nvSpPr>
        <p:spPr>
          <a:ln/>
        </p:spPr>
      </p:sp>
      <p:sp>
        <p:nvSpPr>
          <p:cNvPr id="11458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5FD609-175D-46BD-ABAC-7B4FCAE08ECF}" type="slidenum">
              <a:rPr lang="en-US" altLang="en-US"/>
              <a:pPr/>
              <a:t>169</a:t>
            </a:fld>
            <a:endParaRPr lang="en-US" altLang="en-US"/>
          </a:p>
        </p:txBody>
      </p:sp>
      <p:sp>
        <p:nvSpPr>
          <p:cNvPr id="796674" name="Rectangle 2"/>
          <p:cNvSpPr>
            <a:spLocks noGrp="1" noRot="1" noChangeAspect="1" noChangeArrowheads="1" noTextEdit="1"/>
          </p:cNvSpPr>
          <p:nvPr>
            <p:ph type="sldImg"/>
          </p:nvPr>
        </p:nvSpPr>
        <p:spPr>
          <a:ln/>
        </p:spPr>
      </p:sp>
      <p:sp>
        <p:nvSpPr>
          <p:cNvPr id="796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EB59F9-76A7-4BE1-BCDB-9844F5DF2F6F}" type="slidenum">
              <a:rPr lang="en-US" altLang="en-US"/>
              <a:pPr/>
              <a:t>170</a:t>
            </a:fld>
            <a:endParaRPr lang="en-US" altLang="en-US"/>
          </a:p>
        </p:txBody>
      </p:sp>
      <p:sp>
        <p:nvSpPr>
          <p:cNvPr id="1147906" name="Rectangle 2"/>
          <p:cNvSpPr>
            <a:spLocks noGrp="1" noRot="1" noChangeAspect="1" noChangeArrowheads="1" noTextEdit="1"/>
          </p:cNvSpPr>
          <p:nvPr>
            <p:ph type="sldImg"/>
          </p:nvPr>
        </p:nvSpPr>
        <p:spPr>
          <a:ln/>
        </p:spPr>
      </p:sp>
      <p:sp>
        <p:nvSpPr>
          <p:cNvPr id="11479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153E51-D7A0-40E6-B8F3-E04CD5825521}" type="slidenum">
              <a:rPr lang="en-US" altLang="en-US"/>
              <a:pPr/>
              <a:t>18</a:t>
            </a:fld>
            <a:endParaRPr lang="en-US" altLang="en-US"/>
          </a:p>
        </p:txBody>
      </p:sp>
      <p:sp>
        <p:nvSpPr>
          <p:cNvPr id="848898" name="Rectangle 2"/>
          <p:cNvSpPr>
            <a:spLocks noGrp="1" noRot="1" noChangeAspect="1" noChangeArrowheads="1" noTextEdit="1"/>
          </p:cNvSpPr>
          <p:nvPr>
            <p:ph type="sldImg"/>
          </p:nvPr>
        </p:nvSpPr>
        <p:spPr>
          <a:xfrm>
            <a:off x="1258888" y="720725"/>
            <a:ext cx="4800600" cy="3600450"/>
          </a:xfrm>
          <a:ln/>
        </p:spPr>
      </p:sp>
      <p:sp>
        <p:nvSpPr>
          <p:cNvPr id="8488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E11D0-5DD1-454D-877C-47E83E73B8BE}" type="slidenum">
              <a:rPr lang="en-US" altLang="en-US"/>
              <a:pPr/>
              <a:t>171</a:t>
            </a:fld>
            <a:endParaRPr lang="en-US" altLang="en-US"/>
          </a:p>
        </p:txBody>
      </p:sp>
      <p:sp>
        <p:nvSpPr>
          <p:cNvPr id="1149954" name="Rectangle 2"/>
          <p:cNvSpPr>
            <a:spLocks noGrp="1" noRot="1" noChangeAspect="1" noChangeArrowheads="1" noTextEdit="1"/>
          </p:cNvSpPr>
          <p:nvPr>
            <p:ph type="sldImg"/>
          </p:nvPr>
        </p:nvSpPr>
        <p:spPr>
          <a:ln/>
        </p:spPr>
      </p:sp>
      <p:sp>
        <p:nvSpPr>
          <p:cNvPr id="11499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5C4D3A-98C0-4C75-8084-3CD693C5BB70}" type="slidenum">
              <a:rPr lang="en-US" altLang="en-US"/>
              <a:pPr/>
              <a:t>172</a:t>
            </a:fld>
            <a:endParaRPr lang="en-US" altLang="en-US"/>
          </a:p>
        </p:txBody>
      </p:sp>
      <p:sp>
        <p:nvSpPr>
          <p:cNvPr id="1152002" name="Rectangle 2"/>
          <p:cNvSpPr>
            <a:spLocks noGrp="1" noRot="1" noChangeAspect="1" noChangeArrowheads="1" noTextEdit="1"/>
          </p:cNvSpPr>
          <p:nvPr>
            <p:ph type="sldImg"/>
          </p:nvPr>
        </p:nvSpPr>
        <p:spPr>
          <a:ln/>
        </p:spPr>
      </p:sp>
      <p:sp>
        <p:nvSpPr>
          <p:cNvPr id="11520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ED9D6F-9B14-4F2C-8A6F-A402E19D2C68}" type="slidenum">
              <a:rPr lang="en-US" altLang="en-US"/>
              <a:pPr/>
              <a:t>173</a:t>
            </a:fld>
            <a:endParaRPr lang="en-US" altLang="en-US"/>
          </a:p>
        </p:txBody>
      </p:sp>
      <p:sp>
        <p:nvSpPr>
          <p:cNvPr id="1154050" name="Rectangle 2"/>
          <p:cNvSpPr>
            <a:spLocks noGrp="1" noRot="1" noChangeAspect="1" noChangeArrowheads="1" noTextEdit="1"/>
          </p:cNvSpPr>
          <p:nvPr>
            <p:ph type="sldImg"/>
          </p:nvPr>
        </p:nvSpPr>
        <p:spPr>
          <a:ln/>
        </p:spPr>
      </p:sp>
      <p:sp>
        <p:nvSpPr>
          <p:cNvPr id="11540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C01A9B-9AF2-4BD3-AFD6-935767457CCE}" type="slidenum">
              <a:rPr lang="en-US" altLang="en-US"/>
              <a:pPr/>
              <a:t>174</a:t>
            </a:fld>
            <a:endParaRPr lang="en-US" altLang="en-US"/>
          </a:p>
        </p:txBody>
      </p:sp>
      <p:sp>
        <p:nvSpPr>
          <p:cNvPr id="798722" name="Rectangle 2"/>
          <p:cNvSpPr>
            <a:spLocks noGrp="1" noRot="1" noChangeAspect="1" noChangeArrowheads="1" noTextEdit="1"/>
          </p:cNvSpPr>
          <p:nvPr>
            <p:ph type="sldImg"/>
          </p:nvPr>
        </p:nvSpPr>
        <p:spPr>
          <a:ln/>
        </p:spPr>
      </p:sp>
      <p:sp>
        <p:nvSpPr>
          <p:cNvPr id="798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75F6B2-A041-42BB-A439-481553E15E3F}" type="slidenum">
              <a:rPr lang="en-US" altLang="en-US"/>
              <a:pPr/>
              <a:t>175</a:t>
            </a:fld>
            <a:endParaRPr lang="en-US" altLang="en-US"/>
          </a:p>
        </p:txBody>
      </p:sp>
      <p:sp>
        <p:nvSpPr>
          <p:cNvPr id="1156098" name="Rectangle 2"/>
          <p:cNvSpPr>
            <a:spLocks noGrp="1" noRot="1" noChangeAspect="1" noChangeArrowheads="1" noTextEdit="1"/>
          </p:cNvSpPr>
          <p:nvPr>
            <p:ph type="sldImg"/>
          </p:nvPr>
        </p:nvSpPr>
        <p:spPr>
          <a:ln/>
        </p:spPr>
      </p:sp>
      <p:sp>
        <p:nvSpPr>
          <p:cNvPr id="11560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B6F785-7F14-4C3A-9E9C-51CA5B3B3350}" type="slidenum">
              <a:rPr lang="en-US" altLang="en-US"/>
              <a:pPr/>
              <a:t>176</a:t>
            </a:fld>
            <a:endParaRPr lang="en-US" altLang="en-US"/>
          </a:p>
        </p:txBody>
      </p:sp>
      <p:sp>
        <p:nvSpPr>
          <p:cNvPr id="1158146" name="Rectangle 2"/>
          <p:cNvSpPr>
            <a:spLocks noGrp="1" noRot="1" noChangeAspect="1" noChangeArrowheads="1" noTextEdit="1"/>
          </p:cNvSpPr>
          <p:nvPr>
            <p:ph type="sldImg"/>
          </p:nvPr>
        </p:nvSpPr>
        <p:spPr>
          <a:ln/>
        </p:spPr>
      </p:sp>
      <p:sp>
        <p:nvSpPr>
          <p:cNvPr id="1158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1EA48E-803A-4DF2-ABC6-98BB81A6AFDE}" type="slidenum">
              <a:rPr lang="en-US" altLang="en-US"/>
              <a:pPr/>
              <a:t>177</a:t>
            </a:fld>
            <a:endParaRPr lang="en-US" altLang="en-US"/>
          </a:p>
        </p:txBody>
      </p:sp>
      <p:sp>
        <p:nvSpPr>
          <p:cNvPr id="800770" name="Rectangle 2"/>
          <p:cNvSpPr>
            <a:spLocks noGrp="1" noRot="1" noChangeAspect="1" noChangeArrowheads="1" noTextEdit="1"/>
          </p:cNvSpPr>
          <p:nvPr>
            <p:ph type="sldImg"/>
          </p:nvPr>
        </p:nvSpPr>
        <p:spPr>
          <a:ln/>
        </p:spPr>
      </p:sp>
      <p:sp>
        <p:nvSpPr>
          <p:cNvPr id="8007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0B8AFD-A9E1-4A88-919A-5D8C7B1EB341}" type="slidenum">
              <a:rPr lang="en-US" altLang="en-US"/>
              <a:pPr/>
              <a:t>178</a:t>
            </a:fld>
            <a:endParaRPr lang="en-US" altLang="en-US"/>
          </a:p>
        </p:txBody>
      </p:sp>
      <p:sp>
        <p:nvSpPr>
          <p:cNvPr id="1160194" name="Rectangle 2"/>
          <p:cNvSpPr>
            <a:spLocks noGrp="1" noRot="1" noChangeAspect="1" noChangeArrowheads="1" noTextEdit="1"/>
          </p:cNvSpPr>
          <p:nvPr>
            <p:ph type="sldImg"/>
          </p:nvPr>
        </p:nvSpPr>
        <p:spPr>
          <a:ln/>
        </p:spPr>
      </p:sp>
      <p:sp>
        <p:nvSpPr>
          <p:cNvPr id="1160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CB8154-78FD-4F2B-940A-0EB8AD4791FC}" type="slidenum">
              <a:rPr lang="en-US" altLang="en-US"/>
              <a:pPr/>
              <a:t>179</a:t>
            </a:fld>
            <a:endParaRPr lang="en-US" altLang="en-US"/>
          </a:p>
        </p:txBody>
      </p:sp>
      <p:sp>
        <p:nvSpPr>
          <p:cNvPr id="1162242" name="Rectangle 2"/>
          <p:cNvSpPr>
            <a:spLocks noGrp="1" noRot="1" noChangeAspect="1" noChangeArrowheads="1" noTextEdit="1"/>
          </p:cNvSpPr>
          <p:nvPr>
            <p:ph type="sldImg"/>
          </p:nvPr>
        </p:nvSpPr>
        <p:spPr>
          <a:ln/>
        </p:spPr>
      </p:sp>
      <p:sp>
        <p:nvSpPr>
          <p:cNvPr id="1162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74A08A-BA31-4BE7-90C8-593C3AF1E393}" type="slidenum">
              <a:rPr lang="en-US" altLang="en-US"/>
              <a:pPr/>
              <a:t>180</a:t>
            </a:fld>
            <a:endParaRPr lang="en-US" altLang="en-US"/>
          </a:p>
        </p:txBody>
      </p:sp>
      <p:sp>
        <p:nvSpPr>
          <p:cNvPr id="804866" name="Rectangle 2"/>
          <p:cNvSpPr>
            <a:spLocks noGrp="1" noRot="1" noChangeAspect="1" noChangeArrowheads="1" noTextEdit="1"/>
          </p:cNvSpPr>
          <p:nvPr>
            <p:ph type="sldImg"/>
          </p:nvPr>
        </p:nvSpPr>
        <p:spPr>
          <a:ln/>
        </p:spPr>
      </p:sp>
      <p:sp>
        <p:nvSpPr>
          <p:cNvPr id="804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0C45C1-4347-4E55-B833-A39F46073946}" type="slidenum">
              <a:rPr lang="en-US" altLang="en-US"/>
              <a:pPr/>
              <a:t>19</a:t>
            </a:fld>
            <a:endParaRPr lang="en-US" altLang="en-US"/>
          </a:p>
        </p:txBody>
      </p:sp>
      <p:sp>
        <p:nvSpPr>
          <p:cNvPr id="850946" name="Rectangle 2"/>
          <p:cNvSpPr>
            <a:spLocks noGrp="1" noRot="1" noChangeAspect="1" noChangeArrowheads="1" noTextEdit="1"/>
          </p:cNvSpPr>
          <p:nvPr>
            <p:ph type="sldImg"/>
          </p:nvPr>
        </p:nvSpPr>
        <p:spPr>
          <a:xfrm>
            <a:off x="1258888" y="720725"/>
            <a:ext cx="4800600" cy="3600450"/>
          </a:xfrm>
          <a:ln/>
        </p:spPr>
      </p:sp>
      <p:sp>
        <p:nvSpPr>
          <p:cNvPr id="8509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395B17-E454-4B7A-9D21-C3D012EED6D7}" type="slidenum">
              <a:rPr lang="en-US" altLang="en-US"/>
              <a:pPr/>
              <a:t>181</a:t>
            </a:fld>
            <a:endParaRPr lang="en-US" altLang="en-US"/>
          </a:p>
        </p:txBody>
      </p:sp>
      <p:sp>
        <p:nvSpPr>
          <p:cNvPr id="806914" name="Rectangle 2"/>
          <p:cNvSpPr>
            <a:spLocks noGrp="1" noRot="1" noChangeAspect="1" noChangeArrowheads="1" noTextEdit="1"/>
          </p:cNvSpPr>
          <p:nvPr>
            <p:ph type="sldImg"/>
          </p:nvPr>
        </p:nvSpPr>
        <p:spPr>
          <a:ln/>
        </p:spPr>
      </p:sp>
      <p:sp>
        <p:nvSpPr>
          <p:cNvPr id="806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B91AAC-C7CE-422C-A34F-FB8BD4D5C155}" type="slidenum">
              <a:rPr lang="en-US" altLang="en-US"/>
              <a:pPr/>
              <a:t>182</a:t>
            </a:fld>
            <a:endParaRPr lang="en-US" altLang="en-US"/>
          </a:p>
        </p:txBody>
      </p:sp>
      <p:sp>
        <p:nvSpPr>
          <p:cNvPr id="1164290" name="Rectangle 2"/>
          <p:cNvSpPr>
            <a:spLocks noGrp="1" noRot="1" noChangeAspect="1" noChangeArrowheads="1" noTextEdit="1"/>
          </p:cNvSpPr>
          <p:nvPr>
            <p:ph type="sldImg"/>
          </p:nvPr>
        </p:nvSpPr>
        <p:spPr>
          <a:ln/>
        </p:spPr>
      </p:sp>
      <p:sp>
        <p:nvSpPr>
          <p:cNvPr id="1164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DBAB76-A23C-4AD8-BC3F-1D579C012B83}" type="slidenum">
              <a:rPr lang="en-US" altLang="en-US"/>
              <a:pPr/>
              <a:t>183</a:t>
            </a:fld>
            <a:endParaRPr lang="en-US" altLang="en-US"/>
          </a:p>
        </p:txBody>
      </p:sp>
      <p:sp>
        <p:nvSpPr>
          <p:cNvPr id="1166338" name="Rectangle 2"/>
          <p:cNvSpPr>
            <a:spLocks noGrp="1" noRot="1" noChangeAspect="1" noChangeArrowheads="1" noTextEdit="1"/>
          </p:cNvSpPr>
          <p:nvPr>
            <p:ph type="sldImg"/>
          </p:nvPr>
        </p:nvSpPr>
        <p:spPr>
          <a:ln/>
        </p:spPr>
      </p:sp>
      <p:sp>
        <p:nvSpPr>
          <p:cNvPr id="1166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0EDC89-654E-4970-92B7-A78C17A8A7C2}" type="slidenum">
              <a:rPr lang="en-US" altLang="en-US"/>
              <a:pPr/>
              <a:t>184</a:t>
            </a:fld>
            <a:endParaRPr lang="en-US" altLang="en-US"/>
          </a:p>
        </p:txBody>
      </p:sp>
      <p:sp>
        <p:nvSpPr>
          <p:cNvPr id="1168386" name="Rectangle 2"/>
          <p:cNvSpPr>
            <a:spLocks noGrp="1" noRot="1" noChangeAspect="1" noChangeArrowheads="1" noTextEdit="1"/>
          </p:cNvSpPr>
          <p:nvPr>
            <p:ph type="sldImg"/>
          </p:nvPr>
        </p:nvSpPr>
        <p:spPr>
          <a:ln/>
        </p:spPr>
      </p:sp>
      <p:sp>
        <p:nvSpPr>
          <p:cNvPr id="11683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12187B-4037-4846-98D9-A4D9443EAE0D}" type="slidenum">
              <a:rPr lang="en-US" altLang="en-US"/>
              <a:pPr/>
              <a:t>185</a:t>
            </a:fld>
            <a:endParaRPr lang="en-US" altLang="en-US"/>
          </a:p>
        </p:txBody>
      </p:sp>
      <p:sp>
        <p:nvSpPr>
          <p:cNvPr id="1170434" name="Rectangle 2"/>
          <p:cNvSpPr>
            <a:spLocks noGrp="1" noRot="1" noChangeAspect="1" noChangeArrowheads="1" noTextEdit="1"/>
          </p:cNvSpPr>
          <p:nvPr>
            <p:ph type="sldImg"/>
          </p:nvPr>
        </p:nvSpPr>
        <p:spPr>
          <a:ln/>
        </p:spPr>
      </p:sp>
      <p:sp>
        <p:nvSpPr>
          <p:cNvPr id="11704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F5B427-6393-4F2D-9A58-C58B46C763E0}" type="slidenum">
              <a:rPr lang="en-US" altLang="en-US"/>
              <a:pPr/>
              <a:t>186</a:t>
            </a:fld>
            <a:endParaRPr lang="en-US" altLang="en-US"/>
          </a:p>
        </p:txBody>
      </p:sp>
      <p:sp>
        <p:nvSpPr>
          <p:cNvPr id="1172482" name="Rectangle 2"/>
          <p:cNvSpPr>
            <a:spLocks noGrp="1" noRot="1" noChangeAspect="1" noChangeArrowheads="1" noTextEdit="1"/>
          </p:cNvSpPr>
          <p:nvPr>
            <p:ph type="sldImg"/>
          </p:nvPr>
        </p:nvSpPr>
        <p:spPr>
          <a:ln/>
        </p:spPr>
      </p:sp>
      <p:sp>
        <p:nvSpPr>
          <p:cNvPr id="1172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6C6AEF-5F94-4F29-BFB8-D24C680BEE9E}" type="slidenum">
              <a:rPr lang="en-US" altLang="en-US"/>
              <a:pPr/>
              <a:t>187</a:t>
            </a:fld>
            <a:endParaRPr lang="en-US" altLang="en-US"/>
          </a:p>
        </p:txBody>
      </p:sp>
      <p:sp>
        <p:nvSpPr>
          <p:cNvPr id="1174530" name="Rectangle 2"/>
          <p:cNvSpPr>
            <a:spLocks noGrp="1" noRot="1" noChangeAspect="1" noChangeArrowheads="1" noTextEdit="1"/>
          </p:cNvSpPr>
          <p:nvPr>
            <p:ph type="sldImg"/>
          </p:nvPr>
        </p:nvSpPr>
        <p:spPr>
          <a:ln/>
        </p:spPr>
      </p:sp>
      <p:sp>
        <p:nvSpPr>
          <p:cNvPr id="1174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E0395C-ACCC-4373-B15C-D332CC81D4B2}" type="slidenum">
              <a:rPr lang="en-US" altLang="en-US"/>
              <a:pPr/>
              <a:t>188</a:t>
            </a:fld>
            <a:endParaRPr lang="en-US" altLang="en-US"/>
          </a:p>
        </p:txBody>
      </p:sp>
      <p:sp>
        <p:nvSpPr>
          <p:cNvPr id="1176578" name="Rectangle 2"/>
          <p:cNvSpPr>
            <a:spLocks noGrp="1" noRot="1" noChangeAspect="1" noChangeArrowheads="1" noTextEdit="1"/>
          </p:cNvSpPr>
          <p:nvPr>
            <p:ph type="sldImg"/>
          </p:nvPr>
        </p:nvSpPr>
        <p:spPr>
          <a:ln/>
        </p:spPr>
      </p:sp>
      <p:sp>
        <p:nvSpPr>
          <p:cNvPr id="11765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F1AFF8-DE6F-4A1E-A756-4FD6EA3DC84C}" type="slidenum">
              <a:rPr lang="en-US" altLang="en-US"/>
              <a:pPr/>
              <a:t>189</a:t>
            </a:fld>
            <a:endParaRPr lang="en-US" altLang="en-US"/>
          </a:p>
        </p:txBody>
      </p:sp>
      <p:sp>
        <p:nvSpPr>
          <p:cNvPr id="808962" name="Rectangle 2"/>
          <p:cNvSpPr>
            <a:spLocks noGrp="1" noRot="1" noChangeAspect="1" noChangeArrowheads="1" noTextEdit="1"/>
          </p:cNvSpPr>
          <p:nvPr>
            <p:ph type="sldImg"/>
          </p:nvPr>
        </p:nvSpPr>
        <p:spPr>
          <a:ln/>
        </p:spPr>
      </p:sp>
      <p:sp>
        <p:nvSpPr>
          <p:cNvPr id="808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23A07A-2524-4382-BC08-BC9092844E13}" type="slidenum">
              <a:rPr lang="en-US" altLang="en-US"/>
              <a:pPr/>
              <a:t>190</a:t>
            </a:fld>
            <a:endParaRPr lang="en-US" altLang="en-US"/>
          </a:p>
        </p:txBody>
      </p:sp>
      <p:sp>
        <p:nvSpPr>
          <p:cNvPr id="1178626" name="Rectangle 2"/>
          <p:cNvSpPr>
            <a:spLocks noGrp="1" noRot="1" noChangeAspect="1" noChangeArrowheads="1" noTextEdit="1"/>
          </p:cNvSpPr>
          <p:nvPr>
            <p:ph type="sldImg"/>
          </p:nvPr>
        </p:nvSpPr>
        <p:spPr>
          <a:ln/>
        </p:spPr>
      </p:sp>
      <p:sp>
        <p:nvSpPr>
          <p:cNvPr id="11786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CC7728-6C6D-4AF6-9FBF-430B3CD20164}" type="slidenum">
              <a:rPr lang="en-US" altLang="en-US"/>
              <a:pPr/>
              <a:t>20</a:t>
            </a:fld>
            <a:endParaRPr lang="en-US" altLang="en-US"/>
          </a:p>
        </p:txBody>
      </p:sp>
      <p:sp>
        <p:nvSpPr>
          <p:cNvPr id="852994" name="Rectangle 2"/>
          <p:cNvSpPr>
            <a:spLocks noGrp="1" noRot="1" noChangeAspect="1" noChangeArrowheads="1" noTextEdit="1"/>
          </p:cNvSpPr>
          <p:nvPr>
            <p:ph type="sldImg"/>
          </p:nvPr>
        </p:nvSpPr>
        <p:spPr>
          <a:xfrm>
            <a:off x="1258888" y="720725"/>
            <a:ext cx="4800600" cy="3600450"/>
          </a:xfrm>
          <a:ln/>
        </p:spPr>
      </p:sp>
      <p:sp>
        <p:nvSpPr>
          <p:cNvPr id="8529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29CA6C-33F2-41AA-9DBD-BF95ABB5E473}" type="slidenum">
              <a:rPr lang="en-US" altLang="en-US"/>
              <a:pPr/>
              <a:t>191</a:t>
            </a:fld>
            <a:endParaRPr lang="en-US" altLang="en-US"/>
          </a:p>
        </p:txBody>
      </p:sp>
      <p:sp>
        <p:nvSpPr>
          <p:cNvPr id="1180674" name="Rectangle 2"/>
          <p:cNvSpPr>
            <a:spLocks noGrp="1" noRot="1" noChangeAspect="1" noChangeArrowheads="1" noTextEdit="1"/>
          </p:cNvSpPr>
          <p:nvPr>
            <p:ph type="sldImg"/>
          </p:nvPr>
        </p:nvSpPr>
        <p:spPr>
          <a:ln/>
        </p:spPr>
      </p:sp>
      <p:sp>
        <p:nvSpPr>
          <p:cNvPr id="1180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A996A6-50A2-42DA-BF23-0ADDD7ACBF7E}" type="slidenum">
              <a:rPr lang="en-US" altLang="en-US"/>
              <a:pPr/>
              <a:t>3</a:t>
            </a:fld>
            <a:endParaRPr lang="en-US" altLang="en-US"/>
          </a:p>
        </p:txBody>
      </p:sp>
      <p:sp>
        <p:nvSpPr>
          <p:cNvPr id="816130" name="Rectangle 2"/>
          <p:cNvSpPr>
            <a:spLocks noGrp="1" noRot="1" noChangeAspect="1" noChangeArrowheads="1" noTextEdit="1"/>
          </p:cNvSpPr>
          <p:nvPr>
            <p:ph type="sldImg"/>
          </p:nvPr>
        </p:nvSpPr>
        <p:spPr>
          <a:xfrm>
            <a:off x="1258888" y="720725"/>
            <a:ext cx="4800600" cy="3600450"/>
          </a:xfrm>
          <a:ln/>
        </p:spPr>
      </p:sp>
      <p:sp>
        <p:nvSpPr>
          <p:cNvPr id="8161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FB7435-5F83-4C0B-9158-C63DD6E4A8DF}" type="slidenum">
              <a:rPr lang="en-US" altLang="en-US"/>
              <a:pPr/>
              <a:t>21</a:t>
            </a:fld>
            <a:endParaRPr lang="en-US" altLang="en-US"/>
          </a:p>
        </p:txBody>
      </p:sp>
      <p:sp>
        <p:nvSpPr>
          <p:cNvPr id="855042" name="Rectangle 2"/>
          <p:cNvSpPr>
            <a:spLocks noGrp="1" noRot="1" noChangeAspect="1" noChangeArrowheads="1" noTextEdit="1"/>
          </p:cNvSpPr>
          <p:nvPr>
            <p:ph type="sldImg"/>
          </p:nvPr>
        </p:nvSpPr>
        <p:spPr>
          <a:xfrm>
            <a:off x="1258888" y="720725"/>
            <a:ext cx="4800600" cy="3600450"/>
          </a:xfrm>
          <a:ln/>
        </p:spPr>
      </p:sp>
      <p:sp>
        <p:nvSpPr>
          <p:cNvPr id="8550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38D677-FB51-491A-84F4-999949DB14DE}" type="slidenum">
              <a:rPr lang="en-US" altLang="en-US"/>
              <a:pPr/>
              <a:t>22</a:t>
            </a:fld>
            <a:endParaRPr lang="en-US" altLang="en-US"/>
          </a:p>
        </p:txBody>
      </p:sp>
      <p:sp>
        <p:nvSpPr>
          <p:cNvPr id="857090" name="Rectangle 2"/>
          <p:cNvSpPr>
            <a:spLocks noGrp="1" noRot="1" noChangeAspect="1" noChangeArrowheads="1" noTextEdit="1"/>
          </p:cNvSpPr>
          <p:nvPr>
            <p:ph type="sldImg"/>
          </p:nvPr>
        </p:nvSpPr>
        <p:spPr>
          <a:xfrm>
            <a:off x="1258888" y="720725"/>
            <a:ext cx="4800600" cy="3600450"/>
          </a:xfrm>
          <a:ln/>
        </p:spPr>
      </p:sp>
      <p:sp>
        <p:nvSpPr>
          <p:cNvPr id="8570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ADB4F1-862B-4F30-B73C-43ADC4A12DEC}" type="slidenum">
              <a:rPr lang="en-US" altLang="en-US"/>
              <a:pPr/>
              <a:t>23</a:t>
            </a:fld>
            <a:endParaRPr lang="en-US" altLang="en-US"/>
          </a:p>
        </p:txBody>
      </p:sp>
      <p:sp>
        <p:nvSpPr>
          <p:cNvPr id="859138" name="Rectangle 2"/>
          <p:cNvSpPr>
            <a:spLocks noGrp="1" noRot="1" noChangeAspect="1" noChangeArrowheads="1" noTextEdit="1"/>
          </p:cNvSpPr>
          <p:nvPr>
            <p:ph type="sldImg"/>
          </p:nvPr>
        </p:nvSpPr>
        <p:spPr>
          <a:xfrm>
            <a:off x="1258888" y="720725"/>
            <a:ext cx="4800600" cy="3600450"/>
          </a:xfrm>
          <a:ln/>
        </p:spPr>
      </p:sp>
      <p:sp>
        <p:nvSpPr>
          <p:cNvPr id="8591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01920A-C50F-4C4E-AEA8-AA2279EDE215}" type="slidenum">
              <a:rPr lang="en-US" altLang="en-US"/>
              <a:pPr/>
              <a:t>24</a:t>
            </a:fld>
            <a:endParaRPr lang="en-US" altLang="en-US"/>
          </a:p>
        </p:txBody>
      </p:sp>
      <p:sp>
        <p:nvSpPr>
          <p:cNvPr id="861186" name="Rectangle 2"/>
          <p:cNvSpPr>
            <a:spLocks noGrp="1" noRot="1" noChangeAspect="1" noChangeArrowheads="1" noTextEdit="1"/>
          </p:cNvSpPr>
          <p:nvPr>
            <p:ph type="sldImg"/>
          </p:nvPr>
        </p:nvSpPr>
        <p:spPr>
          <a:xfrm>
            <a:off x="1258888" y="720725"/>
            <a:ext cx="4800600" cy="3600450"/>
          </a:xfrm>
          <a:ln/>
        </p:spPr>
      </p:sp>
      <p:sp>
        <p:nvSpPr>
          <p:cNvPr id="861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F4B9FF-033E-4CC4-9790-45834EB81DB1}" type="slidenum">
              <a:rPr lang="en-US" altLang="en-US"/>
              <a:pPr/>
              <a:t>25</a:t>
            </a:fld>
            <a:endParaRPr lang="en-US" altLang="en-US"/>
          </a:p>
        </p:txBody>
      </p:sp>
      <p:sp>
        <p:nvSpPr>
          <p:cNvPr id="863234" name="Rectangle 2"/>
          <p:cNvSpPr>
            <a:spLocks noGrp="1" noRot="1" noChangeAspect="1" noChangeArrowheads="1" noTextEdit="1"/>
          </p:cNvSpPr>
          <p:nvPr>
            <p:ph type="sldImg"/>
          </p:nvPr>
        </p:nvSpPr>
        <p:spPr>
          <a:xfrm>
            <a:off x="1258888" y="720725"/>
            <a:ext cx="4800600" cy="3600450"/>
          </a:xfrm>
          <a:ln/>
        </p:spPr>
      </p:sp>
      <p:sp>
        <p:nvSpPr>
          <p:cNvPr id="8632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D0A2DC-A255-4989-A97E-80ADE7D5B986}" type="slidenum">
              <a:rPr lang="en-US" altLang="en-US"/>
              <a:pPr/>
              <a:t>26</a:t>
            </a:fld>
            <a:endParaRPr lang="en-US" altLang="en-US"/>
          </a:p>
        </p:txBody>
      </p:sp>
      <p:sp>
        <p:nvSpPr>
          <p:cNvPr id="865282" name="Rectangle 2"/>
          <p:cNvSpPr>
            <a:spLocks noGrp="1" noRot="1" noChangeAspect="1" noChangeArrowheads="1" noTextEdit="1"/>
          </p:cNvSpPr>
          <p:nvPr>
            <p:ph type="sldImg"/>
          </p:nvPr>
        </p:nvSpPr>
        <p:spPr>
          <a:xfrm>
            <a:off x="1258888" y="720725"/>
            <a:ext cx="4800600" cy="3600450"/>
          </a:xfrm>
          <a:ln/>
        </p:spPr>
      </p:sp>
      <p:sp>
        <p:nvSpPr>
          <p:cNvPr id="865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319752-E6F4-4FEA-9FB2-C7D48BEFAD0B}" type="slidenum">
              <a:rPr lang="en-US" altLang="en-US"/>
              <a:pPr/>
              <a:t>27</a:t>
            </a:fld>
            <a:endParaRPr lang="en-US" altLang="en-US"/>
          </a:p>
        </p:txBody>
      </p:sp>
      <p:sp>
        <p:nvSpPr>
          <p:cNvPr id="867330" name="Rectangle 2"/>
          <p:cNvSpPr>
            <a:spLocks noGrp="1" noRot="1" noChangeAspect="1" noChangeArrowheads="1" noTextEdit="1"/>
          </p:cNvSpPr>
          <p:nvPr>
            <p:ph type="sldImg"/>
          </p:nvPr>
        </p:nvSpPr>
        <p:spPr>
          <a:xfrm>
            <a:off x="1258888" y="720725"/>
            <a:ext cx="4800600" cy="3600450"/>
          </a:xfrm>
          <a:ln/>
        </p:spPr>
      </p:sp>
      <p:sp>
        <p:nvSpPr>
          <p:cNvPr id="8673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768863-481B-4BAC-B6FE-69C98FC0EEA8}" type="slidenum">
              <a:rPr lang="en-US" altLang="en-US"/>
              <a:pPr/>
              <a:t>28</a:t>
            </a:fld>
            <a:endParaRPr lang="en-US" altLang="en-US"/>
          </a:p>
        </p:txBody>
      </p:sp>
      <p:sp>
        <p:nvSpPr>
          <p:cNvPr id="869378" name="Rectangle 2"/>
          <p:cNvSpPr>
            <a:spLocks noGrp="1" noRot="1" noChangeAspect="1" noChangeArrowheads="1" noTextEdit="1"/>
          </p:cNvSpPr>
          <p:nvPr>
            <p:ph type="sldImg"/>
          </p:nvPr>
        </p:nvSpPr>
        <p:spPr>
          <a:xfrm>
            <a:off x="1258888" y="720725"/>
            <a:ext cx="4800600" cy="3600450"/>
          </a:xfrm>
          <a:ln/>
        </p:spPr>
      </p:sp>
      <p:sp>
        <p:nvSpPr>
          <p:cNvPr id="8693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0444EB-D0F4-4992-8D87-4445CA6B782D}" type="slidenum">
              <a:rPr lang="en-US" altLang="en-US"/>
              <a:pPr/>
              <a:t>29</a:t>
            </a:fld>
            <a:endParaRPr lang="en-US" altLang="en-US"/>
          </a:p>
        </p:txBody>
      </p:sp>
      <p:sp>
        <p:nvSpPr>
          <p:cNvPr id="871426" name="Rectangle 2"/>
          <p:cNvSpPr>
            <a:spLocks noGrp="1" noRot="1" noChangeAspect="1" noChangeArrowheads="1" noTextEdit="1"/>
          </p:cNvSpPr>
          <p:nvPr>
            <p:ph type="sldImg"/>
          </p:nvPr>
        </p:nvSpPr>
        <p:spPr>
          <a:xfrm>
            <a:off x="1258888" y="720725"/>
            <a:ext cx="4800600" cy="3600450"/>
          </a:xfrm>
          <a:ln/>
        </p:spPr>
      </p:sp>
      <p:sp>
        <p:nvSpPr>
          <p:cNvPr id="8714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44D1F1-FACB-4B68-9BCC-85E62F9BF983}" type="slidenum">
              <a:rPr lang="en-US" altLang="en-US"/>
              <a:pPr/>
              <a:t>30</a:t>
            </a:fld>
            <a:endParaRPr lang="en-US" altLang="en-US"/>
          </a:p>
        </p:txBody>
      </p:sp>
      <p:sp>
        <p:nvSpPr>
          <p:cNvPr id="873474" name="Rectangle 2"/>
          <p:cNvSpPr>
            <a:spLocks noGrp="1" noRot="1" noChangeAspect="1" noChangeArrowheads="1" noTextEdit="1"/>
          </p:cNvSpPr>
          <p:nvPr>
            <p:ph type="sldImg"/>
          </p:nvPr>
        </p:nvSpPr>
        <p:spPr>
          <a:xfrm>
            <a:off x="1258888" y="720725"/>
            <a:ext cx="4800600" cy="3600450"/>
          </a:xfrm>
          <a:ln/>
        </p:spPr>
      </p:sp>
      <p:sp>
        <p:nvSpPr>
          <p:cNvPr id="8734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14462E-F546-415C-8D0C-E8B4ED7E1F4E}" type="slidenum">
              <a:rPr lang="en-US" altLang="en-US"/>
              <a:pPr/>
              <a:t>4</a:t>
            </a:fld>
            <a:endParaRPr lang="en-US" altLang="en-US"/>
          </a:p>
        </p:txBody>
      </p:sp>
      <p:sp>
        <p:nvSpPr>
          <p:cNvPr id="818178" name="Rectangle 2"/>
          <p:cNvSpPr>
            <a:spLocks noGrp="1" noRot="1" noChangeAspect="1" noChangeArrowheads="1" noTextEdit="1"/>
          </p:cNvSpPr>
          <p:nvPr>
            <p:ph type="sldImg"/>
          </p:nvPr>
        </p:nvSpPr>
        <p:spPr>
          <a:xfrm>
            <a:off x="1258888" y="720725"/>
            <a:ext cx="4800600" cy="3600450"/>
          </a:xfrm>
          <a:ln/>
        </p:spPr>
      </p:sp>
      <p:sp>
        <p:nvSpPr>
          <p:cNvPr id="818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A4366D-0E52-46EC-8305-E8E53F45167E}" type="slidenum">
              <a:rPr lang="en-US" altLang="en-US"/>
              <a:pPr/>
              <a:t>31</a:t>
            </a:fld>
            <a:endParaRPr lang="en-US" altLang="en-US"/>
          </a:p>
        </p:txBody>
      </p:sp>
      <p:sp>
        <p:nvSpPr>
          <p:cNvPr id="875522" name="Rectangle 2"/>
          <p:cNvSpPr>
            <a:spLocks noGrp="1" noRot="1" noChangeAspect="1" noChangeArrowheads="1" noTextEdit="1"/>
          </p:cNvSpPr>
          <p:nvPr>
            <p:ph type="sldImg"/>
          </p:nvPr>
        </p:nvSpPr>
        <p:spPr>
          <a:xfrm>
            <a:off x="1258888" y="720725"/>
            <a:ext cx="4800600" cy="3600450"/>
          </a:xfrm>
          <a:ln/>
        </p:spPr>
      </p:sp>
      <p:sp>
        <p:nvSpPr>
          <p:cNvPr id="8755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D690BA-5827-4949-B6E4-33901F2A84AA}" type="slidenum">
              <a:rPr lang="en-US" altLang="en-US"/>
              <a:pPr/>
              <a:t>32</a:t>
            </a:fld>
            <a:endParaRPr lang="en-US" altLang="en-US"/>
          </a:p>
        </p:txBody>
      </p:sp>
      <p:sp>
        <p:nvSpPr>
          <p:cNvPr id="877570" name="Rectangle 2"/>
          <p:cNvSpPr>
            <a:spLocks noGrp="1" noRot="1" noChangeAspect="1" noChangeArrowheads="1" noTextEdit="1"/>
          </p:cNvSpPr>
          <p:nvPr>
            <p:ph type="sldImg"/>
          </p:nvPr>
        </p:nvSpPr>
        <p:spPr>
          <a:xfrm>
            <a:off x="1258888" y="720725"/>
            <a:ext cx="4800600" cy="3600450"/>
          </a:xfrm>
          <a:ln/>
        </p:spPr>
      </p:sp>
      <p:sp>
        <p:nvSpPr>
          <p:cNvPr id="8775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2019D9-7607-474B-802A-985977F11D62}" type="slidenum">
              <a:rPr lang="en-US" altLang="en-US"/>
              <a:pPr/>
              <a:t>33</a:t>
            </a:fld>
            <a:endParaRPr lang="en-US" altLang="en-US"/>
          </a:p>
        </p:txBody>
      </p:sp>
      <p:sp>
        <p:nvSpPr>
          <p:cNvPr id="879618" name="Rectangle 2"/>
          <p:cNvSpPr>
            <a:spLocks noGrp="1" noRot="1" noChangeAspect="1" noChangeArrowheads="1" noTextEdit="1"/>
          </p:cNvSpPr>
          <p:nvPr>
            <p:ph type="sldImg"/>
          </p:nvPr>
        </p:nvSpPr>
        <p:spPr>
          <a:xfrm>
            <a:off x="1258888" y="720725"/>
            <a:ext cx="4800600" cy="3600450"/>
          </a:xfrm>
          <a:ln/>
        </p:spPr>
      </p:sp>
      <p:sp>
        <p:nvSpPr>
          <p:cNvPr id="8796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BD06A3-7C4F-409C-8518-A760637B0D84}" type="slidenum">
              <a:rPr lang="en-US" altLang="en-US"/>
              <a:pPr/>
              <a:t>34</a:t>
            </a:fld>
            <a:endParaRPr lang="en-US" altLang="en-US"/>
          </a:p>
        </p:txBody>
      </p:sp>
      <p:sp>
        <p:nvSpPr>
          <p:cNvPr id="881666" name="Rectangle 2"/>
          <p:cNvSpPr>
            <a:spLocks noGrp="1" noRot="1" noChangeAspect="1" noChangeArrowheads="1" noTextEdit="1"/>
          </p:cNvSpPr>
          <p:nvPr>
            <p:ph type="sldImg"/>
          </p:nvPr>
        </p:nvSpPr>
        <p:spPr>
          <a:xfrm>
            <a:off x="1258888" y="720725"/>
            <a:ext cx="4800600" cy="3600450"/>
          </a:xfrm>
          <a:ln/>
        </p:spPr>
      </p:sp>
      <p:sp>
        <p:nvSpPr>
          <p:cNvPr id="8816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55D2E4-01B5-4234-A71A-3C612ED2E69A}" type="slidenum">
              <a:rPr lang="en-US" altLang="en-US"/>
              <a:pPr/>
              <a:t>35</a:t>
            </a:fld>
            <a:endParaRPr lang="en-US" altLang="en-US"/>
          </a:p>
        </p:txBody>
      </p:sp>
      <p:sp>
        <p:nvSpPr>
          <p:cNvPr id="883714" name="Rectangle 2"/>
          <p:cNvSpPr>
            <a:spLocks noGrp="1" noRot="1" noChangeAspect="1" noChangeArrowheads="1" noTextEdit="1"/>
          </p:cNvSpPr>
          <p:nvPr>
            <p:ph type="sldImg"/>
          </p:nvPr>
        </p:nvSpPr>
        <p:spPr>
          <a:xfrm>
            <a:off x="1258888" y="720725"/>
            <a:ext cx="4800600" cy="3600450"/>
          </a:xfrm>
          <a:ln/>
        </p:spPr>
      </p:sp>
      <p:sp>
        <p:nvSpPr>
          <p:cNvPr id="8837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B43987-274D-4CF7-8470-2A6C7144CF66}" type="slidenum">
              <a:rPr lang="en-US" altLang="en-US"/>
              <a:pPr/>
              <a:t>36</a:t>
            </a:fld>
            <a:endParaRPr lang="en-US" altLang="en-US"/>
          </a:p>
        </p:txBody>
      </p:sp>
      <p:sp>
        <p:nvSpPr>
          <p:cNvPr id="885762" name="Rectangle 2"/>
          <p:cNvSpPr>
            <a:spLocks noGrp="1" noRot="1" noChangeAspect="1" noChangeArrowheads="1" noTextEdit="1"/>
          </p:cNvSpPr>
          <p:nvPr>
            <p:ph type="sldImg"/>
          </p:nvPr>
        </p:nvSpPr>
        <p:spPr>
          <a:xfrm>
            <a:off x="1258888" y="720725"/>
            <a:ext cx="4800600" cy="3600450"/>
          </a:xfrm>
          <a:ln/>
        </p:spPr>
      </p:sp>
      <p:sp>
        <p:nvSpPr>
          <p:cNvPr id="8857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FAAB3F-94AA-4D01-86B8-495D003891C7}" type="slidenum">
              <a:rPr lang="en-US" altLang="en-US"/>
              <a:pPr/>
              <a:t>37</a:t>
            </a:fld>
            <a:endParaRPr lang="en-US" altLang="en-US"/>
          </a:p>
        </p:txBody>
      </p:sp>
      <p:sp>
        <p:nvSpPr>
          <p:cNvPr id="887810" name="Rectangle 2"/>
          <p:cNvSpPr>
            <a:spLocks noGrp="1" noRot="1" noChangeAspect="1" noChangeArrowheads="1" noTextEdit="1"/>
          </p:cNvSpPr>
          <p:nvPr>
            <p:ph type="sldImg"/>
          </p:nvPr>
        </p:nvSpPr>
        <p:spPr>
          <a:xfrm>
            <a:off x="1258888" y="720725"/>
            <a:ext cx="4800600" cy="3600450"/>
          </a:xfrm>
          <a:ln/>
        </p:spPr>
      </p:sp>
      <p:sp>
        <p:nvSpPr>
          <p:cNvPr id="8878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9BB917-64F0-4AB0-884E-9A4F999830B1}" type="slidenum">
              <a:rPr lang="en-US" altLang="en-US"/>
              <a:pPr/>
              <a:t>38</a:t>
            </a:fld>
            <a:endParaRPr lang="en-US" altLang="en-US"/>
          </a:p>
        </p:txBody>
      </p:sp>
      <p:sp>
        <p:nvSpPr>
          <p:cNvPr id="889858" name="Rectangle 2"/>
          <p:cNvSpPr>
            <a:spLocks noGrp="1" noRot="1" noChangeAspect="1" noChangeArrowheads="1" noTextEdit="1"/>
          </p:cNvSpPr>
          <p:nvPr>
            <p:ph type="sldImg"/>
          </p:nvPr>
        </p:nvSpPr>
        <p:spPr>
          <a:xfrm>
            <a:off x="1258888" y="720725"/>
            <a:ext cx="4800600" cy="3600450"/>
          </a:xfrm>
          <a:ln/>
        </p:spPr>
      </p:sp>
      <p:sp>
        <p:nvSpPr>
          <p:cNvPr id="8898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EF8774-CBA3-4EF6-B310-032695AEFE67}" type="slidenum">
              <a:rPr lang="en-US" altLang="en-US"/>
              <a:pPr/>
              <a:t>39</a:t>
            </a:fld>
            <a:endParaRPr lang="en-US" altLang="en-US"/>
          </a:p>
        </p:txBody>
      </p:sp>
      <p:sp>
        <p:nvSpPr>
          <p:cNvPr id="898050" name="Rectangle 2"/>
          <p:cNvSpPr>
            <a:spLocks noGrp="1" noRot="1" noChangeAspect="1" noChangeArrowheads="1" noTextEdit="1"/>
          </p:cNvSpPr>
          <p:nvPr>
            <p:ph type="sldImg"/>
          </p:nvPr>
        </p:nvSpPr>
        <p:spPr>
          <a:xfrm>
            <a:off x="1258888" y="720725"/>
            <a:ext cx="4800600" cy="3600450"/>
          </a:xfrm>
          <a:ln/>
        </p:spPr>
      </p:sp>
      <p:sp>
        <p:nvSpPr>
          <p:cNvPr id="8980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A10611-1656-4233-A776-79CFFF3E2959}" type="slidenum">
              <a:rPr lang="en-US" altLang="en-US"/>
              <a:pPr/>
              <a:t>40</a:t>
            </a:fld>
            <a:endParaRPr lang="en-US" altLang="en-US"/>
          </a:p>
        </p:txBody>
      </p:sp>
      <p:sp>
        <p:nvSpPr>
          <p:cNvPr id="904194" name="Rectangle 2"/>
          <p:cNvSpPr>
            <a:spLocks noGrp="1" noRot="1" noChangeAspect="1" noChangeArrowheads="1" noTextEdit="1"/>
          </p:cNvSpPr>
          <p:nvPr>
            <p:ph type="sldImg"/>
          </p:nvPr>
        </p:nvSpPr>
        <p:spPr>
          <a:xfrm>
            <a:off x="1258888" y="720725"/>
            <a:ext cx="4800600" cy="3600450"/>
          </a:xfrm>
          <a:ln/>
        </p:spPr>
      </p:sp>
      <p:sp>
        <p:nvSpPr>
          <p:cNvPr id="904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E1B883-9355-410C-92F6-FD3D529822EC}" type="slidenum">
              <a:rPr lang="en-US" altLang="en-US"/>
              <a:pPr/>
              <a:t>5</a:t>
            </a:fld>
            <a:endParaRPr lang="en-US" altLang="en-US"/>
          </a:p>
        </p:txBody>
      </p:sp>
      <p:sp>
        <p:nvSpPr>
          <p:cNvPr id="822274" name="Rectangle 2"/>
          <p:cNvSpPr>
            <a:spLocks noGrp="1" noRot="1" noChangeAspect="1" noChangeArrowheads="1" noTextEdit="1"/>
          </p:cNvSpPr>
          <p:nvPr>
            <p:ph type="sldImg"/>
          </p:nvPr>
        </p:nvSpPr>
        <p:spPr>
          <a:xfrm>
            <a:off x="1258888" y="720725"/>
            <a:ext cx="4800600" cy="3600450"/>
          </a:xfrm>
          <a:ln/>
        </p:spPr>
      </p:sp>
      <p:sp>
        <p:nvSpPr>
          <p:cNvPr id="8222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5A8394-DD49-4E2A-A102-622517025482}" type="slidenum">
              <a:rPr lang="en-US" altLang="en-US"/>
              <a:pPr/>
              <a:t>41</a:t>
            </a:fld>
            <a:endParaRPr lang="en-US" altLang="en-US"/>
          </a:p>
        </p:txBody>
      </p:sp>
      <p:sp>
        <p:nvSpPr>
          <p:cNvPr id="906242" name="Rectangle 2"/>
          <p:cNvSpPr>
            <a:spLocks noGrp="1" noRot="1" noChangeAspect="1" noChangeArrowheads="1" noTextEdit="1"/>
          </p:cNvSpPr>
          <p:nvPr>
            <p:ph type="sldImg"/>
          </p:nvPr>
        </p:nvSpPr>
        <p:spPr>
          <a:xfrm>
            <a:off x="1258888" y="720725"/>
            <a:ext cx="4800600" cy="3600450"/>
          </a:xfrm>
          <a:ln/>
        </p:spPr>
      </p:sp>
      <p:sp>
        <p:nvSpPr>
          <p:cNvPr id="906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B46BCA-5B56-4162-B399-EB0ABA3FD3F6}" type="slidenum">
              <a:rPr lang="en-US" altLang="en-US"/>
              <a:pPr/>
              <a:t>42</a:t>
            </a:fld>
            <a:endParaRPr lang="en-US" altLang="en-US"/>
          </a:p>
        </p:txBody>
      </p:sp>
      <p:sp>
        <p:nvSpPr>
          <p:cNvPr id="908290" name="Rectangle 2"/>
          <p:cNvSpPr>
            <a:spLocks noGrp="1" noRot="1" noChangeAspect="1" noChangeArrowheads="1" noTextEdit="1"/>
          </p:cNvSpPr>
          <p:nvPr>
            <p:ph type="sldImg"/>
          </p:nvPr>
        </p:nvSpPr>
        <p:spPr>
          <a:xfrm>
            <a:off x="1258888" y="720725"/>
            <a:ext cx="4800600" cy="3600450"/>
          </a:xfrm>
          <a:ln/>
        </p:spPr>
      </p:sp>
      <p:sp>
        <p:nvSpPr>
          <p:cNvPr id="908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B8BEBA-6E6B-4D55-88DF-B0E040822699}" type="slidenum">
              <a:rPr lang="en-US" altLang="en-US"/>
              <a:pPr/>
              <a:t>43</a:t>
            </a:fld>
            <a:endParaRPr lang="en-US" altLang="en-US"/>
          </a:p>
        </p:txBody>
      </p:sp>
      <p:sp>
        <p:nvSpPr>
          <p:cNvPr id="910338" name="Rectangle 2"/>
          <p:cNvSpPr>
            <a:spLocks noGrp="1" noRot="1" noChangeAspect="1" noChangeArrowheads="1" noTextEdit="1"/>
          </p:cNvSpPr>
          <p:nvPr>
            <p:ph type="sldImg"/>
          </p:nvPr>
        </p:nvSpPr>
        <p:spPr>
          <a:xfrm>
            <a:off x="1258888" y="720725"/>
            <a:ext cx="4800600" cy="3600450"/>
          </a:xfrm>
          <a:ln/>
        </p:spPr>
      </p:sp>
      <p:sp>
        <p:nvSpPr>
          <p:cNvPr id="910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C3D062-604E-48F9-8379-AAA523BEED3E}" type="slidenum">
              <a:rPr lang="en-US" altLang="en-US"/>
              <a:pPr/>
              <a:t>44</a:t>
            </a:fld>
            <a:endParaRPr lang="en-US" altLang="en-US"/>
          </a:p>
        </p:txBody>
      </p:sp>
      <p:sp>
        <p:nvSpPr>
          <p:cNvPr id="912386" name="Rectangle 2"/>
          <p:cNvSpPr>
            <a:spLocks noGrp="1" noRot="1" noChangeAspect="1" noChangeArrowheads="1" noTextEdit="1"/>
          </p:cNvSpPr>
          <p:nvPr>
            <p:ph type="sldImg"/>
          </p:nvPr>
        </p:nvSpPr>
        <p:spPr>
          <a:xfrm>
            <a:off x="1258888" y="720725"/>
            <a:ext cx="4800600" cy="3600450"/>
          </a:xfrm>
          <a:ln/>
        </p:spPr>
      </p:sp>
      <p:sp>
        <p:nvSpPr>
          <p:cNvPr id="9123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D09E55-7D0E-4B68-B884-1CF84AB87595}" type="slidenum">
              <a:rPr lang="en-US" altLang="en-US"/>
              <a:pPr/>
              <a:t>45</a:t>
            </a:fld>
            <a:endParaRPr lang="en-US" altLang="en-US"/>
          </a:p>
        </p:txBody>
      </p:sp>
      <p:sp>
        <p:nvSpPr>
          <p:cNvPr id="914434" name="Rectangle 2"/>
          <p:cNvSpPr>
            <a:spLocks noGrp="1" noRot="1" noChangeAspect="1" noChangeArrowheads="1" noTextEdit="1"/>
          </p:cNvSpPr>
          <p:nvPr>
            <p:ph type="sldImg"/>
          </p:nvPr>
        </p:nvSpPr>
        <p:spPr>
          <a:xfrm>
            <a:off x="1258888" y="720725"/>
            <a:ext cx="4800600" cy="3600450"/>
          </a:xfrm>
          <a:ln/>
        </p:spPr>
      </p:sp>
      <p:sp>
        <p:nvSpPr>
          <p:cNvPr id="9144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5F2F94-DFD4-4BB0-99CF-C02816384DE4}" type="slidenum">
              <a:rPr lang="en-US" altLang="en-US"/>
              <a:pPr/>
              <a:t>46</a:t>
            </a:fld>
            <a:endParaRPr lang="en-US" altLang="en-US"/>
          </a:p>
        </p:txBody>
      </p:sp>
      <p:sp>
        <p:nvSpPr>
          <p:cNvPr id="916482" name="Rectangle 2"/>
          <p:cNvSpPr>
            <a:spLocks noGrp="1" noRot="1" noChangeAspect="1" noChangeArrowheads="1" noTextEdit="1"/>
          </p:cNvSpPr>
          <p:nvPr>
            <p:ph type="sldImg"/>
          </p:nvPr>
        </p:nvSpPr>
        <p:spPr>
          <a:xfrm>
            <a:off x="1258888" y="720725"/>
            <a:ext cx="4800600" cy="3600450"/>
          </a:xfrm>
          <a:ln/>
        </p:spPr>
      </p:sp>
      <p:sp>
        <p:nvSpPr>
          <p:cNvPr id="916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2C48B8-FC8F-4A78-A3BD-892CCC7E7CE4}" type="slidenum">
              <a:rPr lang="en-US" altLang="en-US"/>
              <a:pPr/>
              <a:t>47</a:t>
            </a:fld>
            <a:endParaRPr lang="en-US" altLang="en-US"/>
          </a:p>
        </p:txBody>
      </p:sp>
      <p:sp>
        <p:nvSpPr>
          <p:cNvPr id="918530" name="Rectangle 2"/>
          <p:cNvSpPr>
            <a:spLocks noGrp="1" noRot="1" noChangeAspect="1" noChangeArrowheads="1" noTextEdit="1"/>
          </p:cNvSpPr>
          <p:nvPr>
            <p:ph type="sldImg"/>
          </p:nvPr>
        </p:nvSpPr>
        <p:spPr>
          <a:xfrm>
            <a:off x="1258888" y="720725"/>
            <a:ext cx="4800600" cy="3600450"/>
          </a:xfrm>
          <a:ln/>
        </p:spPr>
      </p:sp>
      <p:sp>
        <p:nvSpPr>
          <p:cNvPr id="918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BC7D07-6D6D-49C4-A62F-C48BDE19C853}" type="slidenum">
              <a:rPr lang="en-US" altLang="en-US"/>
              <a:pPr/>
              <a:t>48</a:t>
            </a:fld>
            <a:endParaRPr lang="en-US" altLang="en-US"/>
          </a:p>
        </p:txBody>
      </p:sp>
      <p:sp>
        <p:nvSpPr>
          <p:cNvPr id="920578" name="Rectangle 2"/>
          <p:cNvSpPr>
            <a:spLocks noGrp="1" noRot="1" noChangeAspect="1" noChangeArrowheads="1" noTextEdit="1"/>
          </p:cNvSpPr>
          <p:nvPr>
            <p:ph type="sldImg"/>
          </p:nvPr>
        </p:nvSpPr>
        <p:spPr>
          <a:xfrm>
            <a:off x="1258888" y="720725"/>
            <a:ext cx="4800600" cy="3600450"/>
          </a:xfrm>
          <a:ln/>
        </p:spPr>
      </p:sp>
      <p:sp>
        <p:nvSpPr>
          <p:cNvPr id="9205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B7BE1F-8AB1-4BBB-AF42-428118AB960F}" type="slidenum">
              <a:rPr lang="en-US" altLang="en-US"/>
              <a:pPr/>
              <a:t>49</a:t>
            </a:fld>
            <a:endParaRPr lang="en-US" altLang="en-US"/>
          </a:p>
        </p:txBody>
      </p:sp>
      <p:sp>
        <p:nvSpPr>
          <p:cNvPr id="922626" name="Rectangle 2"/>
          <p:cNvSpPr>
            <a:spLocks noGrp="1" noRot="1" noChangeAspect="1" noChangeArrowheads="1" noTextEdit="1"/>
          </p:cNvSpPr>
          <p:nvPr>
            <p:ph type="sldImg"/>
          </p:nvPr>
        </p:nvSpPr>
        <p:spPr>
          <a:xfrm>
            <a:off x="1258888" y="720725"/>
            <a:ext cx="4800600" cy="3600450"/>
          </a:xfrm>
          <a:ln/>
        </p:spPr>
      </p:sp>
      <p:sp>
        <p:nvSpPr>
          <p:cNvPr id="9226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C3607B-C1B4-448E-96A9-0F8E6E30E47D}" type="slidenum">
              <a:rPr lang="en-US" altLang="en-US"/>
              <a:pPr/>
              <a:t>50</a:t>
            </a:fld>
            <a:endParaRPr lang="en-US" altLang="en-US"/>
          </a:p>
        </p:txBody>
      </p:sp>
      <p:sp>
        <p:nvSpPr>
          <p:cNvPr id="924674" name="Rectangle 2"/>
          <p:cNvSpPr>
            <a:spLocks noGrp="1" noRot="1" noChangeAspect="1" noChangeArrowheads="1" noTextEdit="1"/>
          </p:cNvSpPr>
          <p:nvPr>
            <p:ph type="sldImg"/>
          </p:nvPr>
        </p:nvSpPr>
        <p:spPr>
          <a:xfrm>
            <a:off x="1258888" y="720725"/>
            <a:ext cx="4800600" cy="3600450"/>
          </a:xfrm>
          <a:ln/>
        </p:spPr>
      </p:sp>
      <p:sp>
        <p:nvSpPr>
          <p:cNvPr id="924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D4DAB3-DD3B-48D1-9D70-16A1E29952BA}" type="slidenum">
              <a:rPr lang="en-US" altLang="en-US"/>
              <a:pPr/>
              <a:t>6</a:t>
            </a:fld>
            <a:endParaRPr lang="en-US" altLang="en-US"/>
          </a:p>
        </p:txBody>
      </p:sp>
      <p:sp>
        <p:nvSpPr>
          <p:cNvPr id="824322" name="Rectangle 2"/>
          <p:cNvSpPr>
            <a:spLocks noGrp="1" noRot="1" noChangeAspect="1" noChangeArrowheads="1" noTextEdit="1"/>
          </p:cNvSpPr>
          <p:nvPr>
            <p:ph type="sldImg"/>
          </p:nvPr>
        </p:nvSpPr>
        <p:spPr>
          <a:xfrm>
            <a:off x="1258888" y="720725"/>
            <a:ext cx="4800600" cy="3600450"/>
          </a:xfrm>
          <a:ln/>
        </p:spPr>
      </p:sp>
      <p:sp>
        <p:nvSpPr>
          <p:cNvPr id="8243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B661AE-C90A-417E-B4CE-C292648383A4}" type="slidenum">
              <a:rPr lang="en-US" altLang="en-US"/>
              <a:pPr/>
              <a:t>51</a:t>
            </a:fld>
            <a:endParaRPr lang="en-US" altLang="en-US"/>
          </a:p>
        </p:txBody>
      </p:sp>
      <p:sp>
        <p:nvSpPr>
          <p:cNvPr id="926722" name="Rectangle 2"/>
          <p:cNvSpPr>
            <a:spLocks noGrp="1" noRot="1" noChangeAspect="1" noChangeArrowheads="1" noTextEdit="1"/>
          </p:cNvSpPr>
          <p:nvPr>
            <p:ph type="sldImg"/>
          </p:nvPr>
        </p:nvSpPr>
        <p:spPr>
          <a:xfrm>
            <a:off x="1258888" y="720725"/>
            <a:ext cx="4800600" cy="3600450"/>
          </a:xfrm>
          <a:ln/>
        </p:spPr>
      </p:sp>
      <p:sp>
        <p:nvSpPr>
          <p:cNvPr id="926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20764F-4B2A-4373-9941-E4C162EB6778}" type="slidenum">
              <a:rPr lang="en-US" altLang="en-US"/>
              <a:pPr/>
              <a:t>52</a:t>
            </a:fld>
            <a:endParaRPr lang="en-US" altLang="en-US"/>
          </a:p>
        </p:txBody>
      </p:sp>
      <p:sp>
        <p:nvSpPr>
          <p:cNvPr id="928770" name="Rectangle 2"/>
          <p:cNvSpPr>
            <a:spLocks noGrp="1" noRot="1" noChangeAspect="1" noChangeArrowheads="1" noTextEdit="1"/>
          </p:cNvSpPr>
          <p:nvPr>
            <p:ph type="sldImg"/>
          </p:nvPr>
        </p:nvSpPr>
        <p:spPr>
          <a:xfrm>
            <a:off x="1258888" y="720725"/>
            <a:ext cx="4800600" cy="3600450"/>
          </a:xfrm>
          <a:ln/>
        </p:spPr>
      </p:sp>
      <p:sp>
        <p:nvSpPr>
          <p:cNvPr id="9287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D863EE-073A-4CC6-BA38-94E8B214B044}" type="slidenum">
              <a:rPr lang="en-US" altLang="en-US"/>
              <a:pPr/>
              <a:t>53</a:t>
            </a:fld>
            <a:endParaRPr lang="en-US" altLang="en-US"/>
          </a:p>
        </p:txBody>
      </p:sp>
      <p:sp>
        <p:nvSpPr>
          <p:cNvPr id="930818" name="Rectangle 2"/>
          <p:cNvSpPr>
            <a:spLocks noGrp="1" noRot="1" noChangeAspect="1" noChangeArrowheads="1" noTextEdit="1"/>
          </p:cNvSpPr>
          <p:nvPr>
            <p:ph type="sldImg"/>
          </p:nvPr>
        </p:nvSpPr>
        <p:spPr>
          <a:xfrm>
            <a:off x="1258888" y="720725"/>
            <a:ext cx="4800600" cy="3600450"/>
          </a:xfrm>
          <a:ln/>
        </p:spPr>
      </p:sp>
      <p:sp>
        <p:nvSpPr>
          <p:cNvPr id="9308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5965F7-5670-48F1-B53C-E940F706A0AF}" type="slidenum">
              <a:rPr lang="en-US" altLang="en-US"/>
              <a:pPr/>
              <a:t>54</a:t>
            </a:fld>
            <a:endParaRPr lang="en-US" altLang="en-US"/>
          </a:p>
        </p:txBody>
      </p:sp>
      <p:sp>
        <p:nvSpPr>
          <p:cNvPr id="932866" name="Rectangle 2"/>
          <p:cNvSpPr>
            <a:spLocks noGrp="1" noRot="1" noChangeAspect="1" noChangeArrowheads="1" noTextEdit="1"/>
          </p:cNvSpPr>
          <p:nvPr>
            <p:ph type="sldImg"/>
          </p:nvPr>
        </p:nvSpPr>
        <p:spPr>
          <a:xfrm>
            <a:off x="1258888" y="720725"/>
            <a:ext cx="4800600" cy="3600450"/>
          </a:xfrm>
          <a:ln/>
        </p:spPr>
      </p:sp>
      <p:sp>
        <p:nvSpPr>
          <p:cNvPr id="932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F27A4E-E517-4E33-8C73-FC62F0F8553E}" type="slidenum">
              <a:rPr lang="en-US" altLang="en-US"/>
              <a:pPr/>
              <a:t>55</a:t>
            </a:fld>
            <a:endParaRPr lang="en-US" altLang="en-US"/>
          </a:p>
        </p:txBody>
      </p:sp>
      <p:sp>
        <p:nvSpPr>
          <p:cNvPr id="934914" name="Rectangle 2"/>
          <p:cNvSpPr>
            <a:spLocks noGrp="1" noRot="1" noChangeAspect="1" noChangeArrowheads="1" noTextEdit="1"/>
          </p:cNvSpPr>
          <p:nvPr>
            <p:ph type="sldImg"/>
          </p:nvPr>
        </p:nvSpPr>
        <p:spPr>
          <a:xfrm>
            <a:off x="1258888" y="720725"/>
            <a:ext cx="4800600" cy="3600450"/>
          </a:xfrm>
          <a:ln/>
        </p:spPr>
      </p:sp>
      <p:sp>
        <p:nvSpPr>
          <p:cNvPr id="934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E3710E-78DF-4CB3-B589-591286AA2A66}" type="slidenum">
              <a:rPr lang="en-US" altLang="en-US"/>
              <a:pPr/>
              <a:t>56</a:t>
            </a:fld>
            <a:endParaRPr lang="en-US" altLang="en-US"/>
          </a:p>
        </p:txBody>
      </p:sp>
      <p:sp>
        <p:nvSpPr>
          <p:cNvPr id="936962" name="Rectangle 2"/>
          <p:cNvSpPr>
            <a:spLocks noGrp="1" noRot="1" noChangeAspect="1" noChangeArrowheads="1" noTextEdit="1"/>
          </p:cNvSpPr>
          <p:nvPr>
            <p:ph type="sldImg"/>
          </p:nvPr>
        </p:nvSpPr>
        <p:spPr>
          <a:xfrm>
            <a:off x="1258888" y="720725"/>
            <a:ext cx="4800600" cy="3600450"/>
          </a:xfrm>
          <a:ln/>
        </p:spPr>
      </p:sp>
      <p:sp>
        <p:nvSpPr>
          <p:cNvPr id="936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C8D28C-93AB-4579-85C3-CFEA653399D0}" type="slidenum">
              <a:rPr lang="en-US" altLang="en-US"/>
              <a:pPr/>
              <a:t>57</a:t>
            </a:fld>
            <a:endParaRPr lang="en-US" altLang="en-US"/>
          </a:p>
        </p:txBody>
      </p:sp>
      <p:sp>
        <p:nvSpPr>
          <p:cNvPr id="939010" name="Rectangle 2"/>
          <p:cNvSpPr>
            <a:spLocks noGrp="1" noRot="1" noChangeAspect="1" noChangeArrowheads="1" noTextEdit="1"/>
          </p:cNvSpPr>
          <p:nvPr>
            <p:ph type="sldImg"/>
          </p:nvPr>
        </p:nvSpPr>
        <p:spPr>
          <a:xfrm>
            <a:off x="1258888" y="720725"/>
            <a:ext cx="4800600" cy="3600450"/>
          </a:xfrm>
          <a:ln/>
        </p:spPr>
      </p:sp>
      <p:sp>
        <p:nvSpPr>
          <p:cNvPr id="939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D466E5-EFA1-49BD-99D8-32FC71529B60}" type="slidenum">
              <a:rPr lang="en-US" altLang="en-US"/>
              <a:pPr/>
              <a:t>58</a:t>
            </a:fld>
            <a:endParaRPr lang="en-US" altLang="en-US"/>
          </a:p>
        </p:txBody>
      </p:sp>
      <p:sp>
        <p:nvSpPr>
          <p:cNvPr id="941058" name="Rectangle 2"/>
          <p:cNvSpPr>
            <a:spLocks noGrp="1" noRot="1" noChangeAspect="1" noChangeArrowheads="1" noTextEdit="1"/>
          </p:cNvSpPr>
          <p:nvPr>
            <p:ph type="sldImg"/>
          </p:nvPr>
        </p:nvSpPr>
        <p:spPr>
          <a:xfrm>
            <a:off x="1258888" y="720725"/>
            <a:ext cx="4800600" cy="3600450"/>
          </a:xfrm>
          <a:ln/>
        </p:spPr>
      </p:sp>
      <p:sp>
        <p:nvSpPr>
          <p:cNvPr id="941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B6009C-70E5-4F4C-ADAA-681E1AA50C51}" type="slidenum">
              <a:rPr lang="en-US" altLang="en-US"/>
              <a:pPr/>
              <a:t>59</a:t>
            </a:fld>
            <a:endParaRPr lang="en-US" altLang="en-US"/>
          </a:p>
        </p:txBody>
      </p:sp>
      <p:sp>
        <p:nvSpPr>
          <p:cNvPr id="943106" name="Rectangle 2"/>
          <p:cNvSpPr>
            <a:spLocks noGrp="1" noRot="1" noChangeAspect="1" noChangeArrowheads="1" noTextEdit="1"/>
          </p:cNvSpPr>
          <p:nvPr>
            <p:ph type="sldImg"/>
          </p:nvPr>
        </p:nvSpPr>
        <p:spPr>
          <a:xfrm>
            <a:off x="1258888" y="720725"/>
            <a:ext cx="4800600" cy="3600450"/>
          </a:xfrm>
          <a:ln/>
        </p:spPr>
      </p:sp>
      <p:sp>
        <p:nvSpPr>
          <p:cNvPr id="943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3E9C70-5157-4E63-A5B1-73D45CEF615D}" type="slidenum">
              <a:rPr lang="en-US" altLang="en-US"/>
              <a:pPr/>
              <a:t>60</a:t>
            </a:fld>
            <a:endParaRPr lang="en-US" altLang="en-US"/>
          </a:p>
        </p:txBody>
      </p:sp>
      <p:sp>
        <p:nvSpPr>
          <p:cNvPr id="945154" name="Rectangle 2"/>
          <p:cNvSpPr>
            <a:spLocks noGrp="1" noRot="1" noChangeAspect="1" noChangeArrowheads="1" noTextEdit="1"/>
          </p:cNvSpPr>
          <p:nvPr>
            <p:ph type="sldImg"/>
          </p:nvPr>
        </p:nvSpPr>
        <p:spPr>
          <a:xfrm>
            <a:off x="1258888" y="720725"/>
            <a:ext cx="4800600" cy="3600450"/>
          </a:xfrm>
          <a:ln/>
        </p:spPr>
      </p:sp>
      <p:sp>
        <p:nvSpPr>
          <p:cNvPr id="945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8A5747-2D94-46E2-A16F-09FA4EF933BE}" type="slidenum">
              <a:rPr lang="en-US" altLang="en-US"/>
              <a:pPr/>
              <a:t>7</a:t>
            </a:fld>
            <a:endParaRPr lang="en-US" altLang="en-US"/>
          </a:p>
        </p:txBody>
      </p:sp>
      <p:sp>
        <p:nvSpPr>
          <p:cNvPr id="826370" name="Rectangle 2"/>
          <p:cNvSpPr>
            <a:spLocks noGrp="1" noRot="1" noChangeAspect="1" noChangeArrowheads="1" noTextEdit="1"/>
          </p:cNvSpPr>
          <p:nvPr>
            <p:ph type="sldImg"/>
          </p:nvPr>
        </p:nvSpPr>
        <p:spPr>
          <a:xfrm>
            <a:off x="1258888" y="720725"/>
            <a:ext cx="4800600" cy="3600450"/>
          </a:xfrm>
          <a:ln/>
        </p:spPr>
      </p:sp>
      <p:sp>
        <p:nvSpPr>
          <p:cNvPr id="8263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C1C711-D7AE-48A9-A57E-3D6A7286D1AF}" type="slidenum">
              <a:rPr lang="en-US" altLang="en-US"/>
              <a:pPr/>
              <a:t>61</a:t>
            </a:fld>
            <a:endParaRPr lang="en-US" altLang="en-US"/>
          </a:p>
        </p:txBody>
      </p:sp>
      <p:sp>
        <p:nvSpPr>
          <p:cNvPr id="947202" name="Rectangle 2"/>
          <p:cNvSpPr>
            <a:spLocks noGrp="1" noRot="1" noChangeAspect="1" noChangeArrowheads="1" noTextEdit="1"/>
          </p:cNvSpPr>
          <p:nvPr>
            <p:ph type="sldImg"/>
          </p:nvPr>
        </p:nvSpPr>
        <p:spPr>
          <a:xfrm>
            <a:off x="1258888" y="720725"/>
            <a:ext cx="4800600" cy="3600450"/>
          </a:xfrm>
          <a:ln/>
        </p:spPr>
      </p:sp>
      <p:sp>
        <p:nvSpPr>
          <p:cNvPr id="9472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41A38A-BB61-4E62-BBB7-801ED2B4F22D}" type="slidenum">
              <a:rPr lang="en-US" altLang="en-US"/>
              <a:pPr/>
              <a:t>62</a:t>
            </a:fld>
            <a:endParaRPr lang="en-US" altLang="en-US"/>
          </a:p>
        </p:txBody>
      </p:sp>
      <p:sp>
        <p:nvSpPr>
          <p:cNvPr id="949250" name="Rectangle 2"/>
          <p:cNvSpPr>
            <a:spLocks noGrp="1" noRot="1" noChangeAspect="1" noChangeArrowheads="1" noTextEdit="1"/>
          </p:cNvSpPr>
          <p:nvPr>
            <p:ph type="sldImg"/>
          </p:nvPr>
        </p:nvSpPr>
        <p:spPr>
          <a:xfrm>
            <a:off x="1258888" y="720725"/>
            <a:ext cx="4800600" cy="3600450"/>
          </a:xfrm>
          <a:ln/>
        </p:spPr>
      </p:sp>
      <p:sp>
        <p:nvSpPr>
          <p:cNvPr id="949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41A38A-BB61-4E62-BBB7-801ED2B4F22D}" type="slidenum">
              <a:rPr lang="en-US" altLang="en-US"/>
              <a:pPr/>
              <a:t>63</a:t>
            </a:fld>
            <a:endParaRPr lang="en-US" altLang="en-US"/>
          </a:p>
        </p:txBody>
      </p:sp>
      <p:sp>
        <p:nvSpPr>
          <p:cNvPr id="949250" name="Rectangle 2"/>
          <p:cNvSpPr>
            <a:spLocks noGrp="1" noRot="1" noChangeAspect="1" noChangeArrowheads="1" noTextEdit="1"/>
          </p:cNvSpPr>
          <p:nvPr>
            <p:ph type="sldImg"/>
          </p:nvPr>
        </p:nvSpPr>
        <p:spPr>
          <a:xfrm>
            <a:off x="1258888" y="720725"/>
            <a:ext cx="4800600" cy="3600450"/>
          </a:xfrm>
          <a:ln/>
        </p:spPr>
      </p:sp>
      <p:sp>
        <p:nvSpPr>
          <p:cNvPr id="949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41A38A-BB61-4E62-BBB7-801ED2B4F22D}" type="slidenum">
              <a:rPr lang="en-US" altLang="en-US"/>
              <a:pPr/>
              <a:t>64</a:t>
            </a:fld>
            <a:endParaRPr lang="en-US" altLang="en-US"/>
          </a:p>
        </p:txBody>
      </p:sp>
      <p:sp>
        <p:nvSpPr>
          <p:cNvPr id="949250" name="Rectangle 2"/>
          <p:cNvSpPr>
            <a:spLocks noGrp="1" noRot="1" noChangeAspect="1" noChangeArrowheads="1" noTextEdit="1"/>
          </p:cNvSpPr>
          <p:nvPr>
            <p:ph type="sldImg"/>
          </p:nvPr>
        </p:nvSpPr>
        <p:spPr>
          <a:xfrm>
            <a:off x="1258888" y="720725"/>
            <a:ext cx="4800600" cy="3600450"/>
          </a:xfrm>
          <a:ln/>
        </p:spPr>
      </p:sp>
      <p:sp>
        <p:nvSpPr>
          <p:cNvPr id="949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41A38A-BB61-4E62-BBB7-801ED2B4F22D}" type="slidenum">
              <a:rPr lang="en-US" altLang="en-US"/>
              <a:pPr/>
              <a:t>65</a:t>
            </a:fld>
            <a:endParaRPr lang="en-US" altLang="en-US"/>
          </a:p>
        </p:txBody>
      </p:sp>
      <p:sp>
        <p:nvSpPr>
          <p:cNvPr id="949250" name="Rectangle 2"/>
          <p:cNvSpPr>
            <a:spLocks noGrp="1" noRot="1" noChangeAspect="1" noChangeArrowheads="1" noTextEdit="1"/>
          </p:cNvSpPr>
          <p:nvPr>
            <p:ph type="sldImg"/>
          </p:nvPr>
        </p:nvSpPr>
        <p:spPr>
          <a:xfrm>
            <a:off x="1258888" y="720725"/>
            <a:ext cx="4800600" cy="3600450"/>
          </a:xfrm>
          <a:ln/>
        </p:spPr>
      </p:sp>
      <p:sp>
        <p:nvSpPr>
          <p:cNvPr id="949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41A38A-BB61-4E62-BBB7-801ED2B4F22D}" type="slidenum">
              <a:rPr lang="en-US" altLang="en-US"/>
              <a:pPr/>
              <a:t>66</a:t>
            </a:fld>
            <a:endParaRPr lang="en-US" altLang="en-US"/>
          </a:p>
        </p:txBody>
      </p:sp>
      <p:sp>
        <p:nvSpPr>
          <p:cNvPr id="949250" name="Rectangle 2"/>
          <p:cNvSpPr>
            <a:spLocks noGrp="1" noRot="1" noChangeAspect="1" noChangeArrowheads="1" noTextEdit="1"/>
          </p:cNvSpPr>
          <p:nvPr>
            <p:ph type="sldImg"/>
          </p:nvPr>
        </p:nvSpPr>
        <p:spPr>
          <a:xfrm>
            <a:off x="1258888" y="720725"/>
            <a:ext cx="4800600" cy="3600450"/>
          </a:xfrm>
          <a:ln/>
        </p:spPr>
      </p:sp>
      <p:sp>
        <p:nvSpPr>
          <p:cNvPr id="949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301F5A-421E-4011-AA5A-64E6D02889AB}" type="slidenum">
              <a:rPr lang="en-US" altLang="en-US"/>
              <a:pPr/>
              <a:t>67</a:t>
            </a:fld>
            <a:endParaRPr lang="en-US" altLang="en-US"/>
          </a:p>
        </p:txBody>
      </p:sp>
      <p:sp>
        <p:nvSpPr>
          <p:cNvPr id="959490" name="Rectangle 2"/>
          <p:cNvSpPr>
            <a:spLocks noGrp="1" noRot="1" noChangeAspect="1" noChangeArrowheads="1" noTextEdit="1"/>
          </p:cNvSpPr>
          <p:nvPr>
            <p:ph type="sldImg"/>
          </p:nvPr>
        </p:nvSpPr>
        <p:spPr>
          <a:xfrm>
            <a:off x="1258888" y="720725"/>
            <a:ext cx="4800600" cy="3600450"/>
          </a:xfrm>
          <a:ln/>
        </p:spPr>
      </p:sp>
      <p:sp>
        <p:nvSpPr>
          <p:cNvPr id="9594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BBAA49-8BA9-44FB-B1D9-9BAF46080F95}" type="slidenum">
              <a:rPr lang="en-US" altLang="en-US"/>
              <a:pPr/>
              <a:t>68</a:t>
            </a:fld>
            <a:endParaRPr lang="en-US" altLang="en-US"/>
          </a:p>
        </p:txBody>
      </p:sp>
      <p:sp>
        <p:nvSpPr>
          <p:cNvPr id="961538" name="Rectangle 2"/>
          <p:cNvSpPr>
            <a:spLocks noGrp="1" noRot="1" noChangeAspect="1" noChangeArrowheads="1" noTextEdit="1"/>
          </p:cNvSpPr>
          <p:nvPr>
            <p:ph type="sldImg"/>
          </p:nvPr>
        </p:nvSpPr>
        <p:spPr>
          <a:xfrm>
            <a:off x="1258888" y="720725"/>
            <a:ext cx="4800600" cy="3600450"/>
          </a:xfrm>
          <a:ln/>
        </p:spPr>
      </p:sp>
      <p:sp>
        <p:nvSpPr>
          <p:cNvPr id="9615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566532-EFE9-4A78-9E5B-A1BB2F970E3E}" type="slidenum">
              <a:rPr lang="en-US" altLang="en-US"/>
              <a:pPr/>
              <a:t>69</a:t>
            </a:fld>
            <a:endParaRPr lang="en-US" altLang="en-US"/>
          </a:p>
        </p:txBody>
      </p:sp>
      <p:sp>
        <p:nvSpPr>
          <p:cNvPr id="963586" name="Rectangle 2"/>
          <p:cNvSpPr>
            <a:spLocks noGrp="1" noRot="1" noChangeAspect="1" noChangeArrowheads="1" noTextEdit="1"/>
          </p:cNvSpPr>
          <p:nvPr>
            <p:ph type="sldImg"/>
          </p:nvPr>
        </p:nvSpPr>
        <p:spPr>
          <a:xfrm>
            <a:off x="1258888" y="720725"/>
            <a:ext cx="4800600" cy="3600450"/>
          </a:xfrm>
          <a:ln/>
        </p:spPr>
      </p:sp>
      <p:sp>
        <p:nvSpPr>
          <p:cNvPr id="9635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F9F732-1BEF-4605-BAF7-8A55F90C63AA}" type="slidenum">
              <a:rPr lang="en-US" altLang="en-US"/>
              <a:pPr/>
              <a:t>70</a:t>
            </a:fld>
            <a:endParaRPr lang="en-US" altLang="en-US"/>
          </a:p>
        </p:txBody>
      </p:sp>
      <p:sp>
        <p:nvSpPr>
          <p:cNvPr id="965634" name="Rectangle 2"/>
          <p:cNvSpPr>
            <a:spLocks noGrp="1" noRot="1" noChangeAspect="1" noChangeArrowheads="1" noTextEdit="1"/>
          </p:cNvSpPr>
          <p:nvPr>
            <p:ph type="sldImg"/>
          </p:nvPr>
        </p:nvSpPr>
        <p:spPr>
          <a:xfrm>
            <a:off x="1258888" y="720725"/>
            <a:ext cx="4800600" cy="3600450"/>
          </a:xfrm>
          <a:ln/>
        </p:spPr>
      </p:sp>
      <p:sp>
        <p:nvSpPr>
          <p:cNvPr id="96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86B8DF-FAA8-4124-BB6E-025D19EB9623}" type="slidenum">
              <a:rPr lang="en-US" altLang="en-US"/>
              <a:pPr/>
              <a:t>8</a:t>
            </a:fld>
            <a:endParaRPr lang="en-US" altLang="en-US"/>
          </a:p>
        </p:txBody>
      </p:sp>
      <p:sp>
        <p:nvSpPr>
          <p:cNvPr id="828418" name="Rectangle 2"/>
          <p:cNvSpPr>
            <a:spLocks noGrp="1" noRot="1" noChangeAspect="1" noChangeArrowheads="1" noTextEdit="1"/>
          </p:cNvSpPr>
          <p:nvPr>
            <p:ph type="sldImg"/>
          </p:nvPr>
        </p:nvSpPr>
        <p:spPr>
          <a:xfrm>
            <a:off x="1258888" y="720725"/>
            <a:ext cx="4800600" cy="3600450"/>
          </a:xfrm>
          <a:ln/>
        </p:spPr>
      </p:sp>
      <p:sp>
        <p:nvSpPr>
          <p:cNvPr id="828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88E47B-C4A1-424D-90A0-7708664B6AE9}" type="slidenum">
              <a:rPr lang="en-US" altLang="en-US"/>
              <a:pPr/>
              <a:t>71</a:t>
            </a:fld>
            <a:endParaRPr lang="en-US" altLang="en-US"/>
          </a:p>
        </p:txBody>
      </p:sp>
      <p:sp>
        <p:nvSpPr>
          <p:cNvPr id="967682" name="Rectangle 2"/>
          <p:cNvSpPr>
            <a:spLocks noGrp="1" noRot="1" noChangeAspect="1" noChangeArrowheads="1" noTextEdit="1"/>
          </p:cNvSpPr>
          <p:nvPr>
            <p:ph type="sldImg"/>
          </p:nvPr>
        </p:nvSpPr>
        <p:spPr>
          <a:xfrm>
            <a:off x="1258888" y="720725"/>
            <a:ext cx="4800600" cy="3600450"/>
          </a:xfrm>
          <a:ln/>
        </p:spPr>
      </p:sp>
      <p:sp>
        <p:nvSpPr>
          <p:cNvPr id="9676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960A73-E92B-4E00-B728-28CF0FFB8E7B}" type="slidenum">
              <a:rPr lang="en-US" altLang="en-US"/>
              <a:pPr/>
              <a:t>72</a:t>
            </a:fld>
            <a:endParaRPr lang="en-US" altLang="en-US"/>
          </a:p>
        </p:txBody>
      </p:sp>
      <p:sp>
        <p:nvSpPr>
          <p:cNvPr id="969730" name="Rectangle 2"/>
          <p:cNvSpPr>
            <a:spLocks noGrp="1" noRot="1" noChangeAspect="1" noChangeArrowheads="1" noTextEdit="1"/>
          </p:cNvSpPr>
          <p:nvPr>
            <p:ph type="sldImg"/>
          </p:nvPr>
        </p:nvSpPr>
        <p:spPr>
          <a:xfrm>
            <a:off x="1258888" y="720725"/>
            <a:ext cx="4800600" cy="3600450"/>
          </a:xfrm>
          <a:ln/>
        </p:spPr>
      </p:sp>
      <p:sp>
        <p:nvSpPr>
          <p:cNvPr id="969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F93195-2BF3-4386-A5D7-BB95EFA9C7A4}" type="slidenum">
              <a:rPr lang="en-US" altLang="en-US"/>
              <a:pPr/>
              <a:t>73</a:t>
            </a:fld>
            <a:endParaRPr lang="en-US" altLang="en-US"/>
          </a:p>
        </p:txBody>
      </p:sp>
      <p:sp>
        <p:nvSpPr>
          <p:cNvPr id="971778" name="Rectangle 2"/>
          <p:cNvSpPr>
            <a:spLocks noGrp="1" noRot="1" noChangeAspect="1" noChangeArrowheads="1" noTextEdit="1"/>
          </p:cNvSpPr>
          <p:nvPr>
            <p:ph type="sldImg"/>
          </p:nvPr>
        </p:nvSpPr>
        <p:spPr>
          <a:xfrm>
            <a:off x="1258888" y="720725"/>
            <a:ext cx="4800600" cy="3600450"/>
          </a:xfrm>
          <a:ln/>
        </p:spPr>
      </p:sp>
      <p:sp>
        <p:nvSpPr>
          <p:cNvPr id="971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11453B-80A7-4DFF-871C-352B939F0E27}" type="slidenum">
              <a:rPr lang="en-US" altLang="en-US"/>
              <a:pPr/>
              <a:t>74</a:t>
            </a:fld>
            <a:endParaRPr lang="en-US" altLang="en-US"/>
          </a:p>
        </p:txBody>
      </p:sp>
      <p:sp>
        <p:nvSpPr>
          <p:cNvPr id="973826" name="Rectangle 2"/>
          <p:cNvSpPr>
            <a:spLocks noGrp="1" noRot="1" noChangeAspect="1" noChangeArrowheads="1" noTextEdit="1"/>
          </p:cNvSpPr>
          <p:nvPr>
            <p:ph type="sldImg"/>
          </p:nvPr>
        </p:nvSpPr>
        <p:spPr>
          <a:xfrm>
            <a:off x="1258888" y="720725"/>
            <a:ext cx="4800600" cy="3600450"/>
          </a:xfrm>
          <a:ln/>
        </p:spPr>
      </p:sp>
      <p:sp>
        <p:nvSpPr>
          <p:cNvPr id="9738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5DBF7D-75C3-46ED-9F51-988082832486}" type="slidenum">
              <a:rPr lang="en-US" altLang="en-US"/>
              <a:pPr/>
              <a:t>75</a:t>
            </a:fld>
            <a:endParaRPr lang="en-US" altLang="en-US"/>
          </a:p>
        </p:txBody>
      </p:sp>
      <p:sp>
        <p:nvSpPr>
          <p:cNvPr id="975874" name="Rectangle 2"/>
          <p:cNvSpPr>
            <a:spLocks noGrp="1" noRot="1" noChangeAspect="1" noChangeArrowheads="1" noTextEdit="1"/>
          </p:cNvSpPr>
          <p:nvPr>
            <p:ph type="sldImg"/>
          </p:nvPr>
        </p:nvSpPr>
        <p:spPr>
          <a:xfrm>
            <a:off x="1258888" y="720725"/>
            <a:ext cx="4800600" cy="3600450"/>
          </a:xfrm>
          <a:ln/>
        </p:spPr>
      </p:sp>
      <p:sp>
        <p:nvSpPr>
          <p:cNvPr id="9758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219F2A-0DEF-4953-92CD-F6944F5E1797}" type="slidenum">
              <a:rPr lang="en-US" altLang="en-US"/>
              <a:pPr/>
              <a:t>76</a:t>
            </a:fld>
            <a:endParaRPr lang="en-US" altLang="en-US"/>
          </a:p>
        </p:txBody>
      </p:sp>
      <p:sp>
        <p:nvSpPr>
          <p:cNvPr id="977922" name="Rectangle 2"/>
          <p:cNvSpPr>
            <a:spLocks noGrp="1" noRot="1" noChangeAspect="1" noChangeArrowheads="1" noTextEdit="1"/>
          </p:cNvSpPr>
          <p:nvPr>
            <p:ph type="sldImg"/>
          </p:nvPr>
        </p:nvSpPr>
        <p:spPr>
          <a:xfrm>
            <a:off x="1258888" y="720725"/>
            <a:ext cx="4800600" cy="3600450"/>
          </a:xfrm>
          <a:ln/>
        </p:spPr>
      </p:sp>
      <p:sp>
        <p:nvSpPr>
          <p:cNvPr id="9779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48FA39-15EE-49F9-9B9E-70D284E1919C}" type="slidenum">
              <a:rPr lang="en-US" altLang="en-US"/>
              <a:pPr/>
              <a:t>77</a:t>
            </a:fld>
            <a:endParaRPr lang="en-US" altLang="en-US"/>
          </a:p>
        </p:txBody>
      </p:sp>
      <p:sp>
        <p:nvSpPr>
          <p:cNvPr id="979970" name="Rectangle 2"/>
          <p:cNvSpPr>
            <a:spLocks noGrp="1" noRot="1" noChangeAspect="1" noChangeArrowheads="1" noTextEdit="1"/>
          </p:cNvSpPr>
          <p:nvPr>
            <p:ph type="sldImg"/>
          </p:nvPr>
        </p:nvSpPr>
        <p:spPr>
          <a:xfrm>
            <a:off x="1258888" y="720725"/>
            <a:ext cx="4800600" cy="3600450"/>
          </a:xfrm>
          <a:ln/>
        </p:spPr>
      </p:sp>
      <p:sp>
        <p:nvSpPr>
          <p:cNvPr id="979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B9683C-68C8-42EC-BBC8-B8C86D49DEE0}" type="slidenum">
              <a:rPr lang="en-US" altLang="en-US"/>
              <a:pPr/>
              <a:t>78</a:t>
            </a:fld>
            <a:endParaRPr lang="en-US" altLang="en-US"/>
          </a:p>
        </p:txBody>
      </p:sp>
      <p:sp>
        <p:nvSpPr>
          <p:cNvPr id="982018" name="Rectangle 2"/>
          <p:cNvSpPr>
            <a:spLocks noGrp="1" noRot="1" noChangeAspect="1" noChangeArrowheads="1" noTextEdit="1"/>
          </p:cNvSpPr>
          <p:nvPr>
            <p:ph type="sldImg"/>
          </p:nvPr>
        </p:nvSpPr>
        <p:spPr>
          <a:xfrm>
            <a:off x="1258888" y="720725"/>
            <a:ext cx="4800600" cy="3600450"/>
          </a:xfrm>
          <a:ln/>
        </p:spPr>
      </p:sp>
      <p:sp>
        <p:nvSpPr>
          <p:cNvPr id="9820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BA19B3-8417-4995-9363-13A6C8E150C6}" type="slidenum">
              <a:rPr lang="en-US" altLang="en-US"/>
              <a:pPr/>
              <a:t>79</a:t>
            </a:fld>
            <a:endParaRPr lang="en-US" altLang="en-US"/>
          </a:p>
        </p:txBody>
      </p:sp>
      <p:sp>
        <p:nvSpPr>
          <p:cNvPr id="984066" name="Rectangle 2"/>
          <p:cNvSpPr>
            <a:spLocks noGrp="1" noRot="1" noChangeAspect="1" noChangeArrowheads="1" noTextEdit="1"/>
          </p:cNvSpPr>
          <p:nvPr>
            <p:ph type="sldImg"/>
          </p:nvPr>
        </p:nvSpPr>
        <p:spPr>
          <a:xfrm>
            <a:off x="1258888" y="720725"/>
            <a:ext cx="4800600" cy="3600450"/>
          </a:xfrm>
          <a:ln/>
        </p:spPr>
      </p:sp>
      <p:sp>
        <p:nvSpPr>
          <p:cNvPr id="9840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DF4239-6632-4F8C-B51B-D13B7F682BC2}" type="slidenum">
              <a:rPr lang="en-US" altLang="en-US"/>
              <a:pPr/>
              <a:t>80</a:t>
            </a:fld>
            <a:endParaRPr lang="en-US" altLang="en-US"/>
          </a:p>
        </p:txBody>
      </p:sp>
      <p:sp>
        <p:nvSpPr>
          <p:cNvPr id="986114" name="Rectangle 2"/>
          <p:cNvSpPr>
            <a:spLocks noGrp="1" noRot="1" noChangeAspect="1" noChangeArrowheads="1" noTextEdit="1"/>
          </p:cNvSpPr>
          <p:nvPr>
            <p:ph type="sldImg"/>
          </p:nvPr>
        </p:nvSpPr>
        <p:spPr>
          <a:xfrm>
            <a:off x="1258888" y="720725"/>
            <a:ext cx="4800600" cy="3600450"/>
          </a:xfrm>
          <a:ln/>
        </p:spPr>
      </p:sp>
      <p:sp>
        <p:nvSpPr>
          <p:cNvPr id="9861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10FC81-21C0-426E-9675-0A6C364E431D}" type="slidenum">
              <a:rPr lang="en-US" altLang="en-US"/>
              <a:pPr/>
              <a:t>9</a:t>
            </a:fld>
            <a:endParaRPr lang="en-US" altLang="en-US"/>
          </a:p>
        </p:txBody>
      </p:sp>
      <p:sp>
        <p:nvSpPr>
          <p:cNvPr id="830466" name="Rectangle 2"/>
          <p:cNvSpPr>
            <a:spLocks noGrp="1" noRot="1" noChangeAspect="1" noChangeArrowheads="1" noTextEdit="1"/>
          </p:cNvSpPr>
          <p:nvPr>
            <p:ph type="sldImg"/>
          </p:nvPr>
        </p:nvSpPr>
        <p:spPr>
          <a:xfrm>
            <a:off x="1258888" y="720725"/>
            <a:ext cx="4800600" cy="3600450"/>
          </a:xfrm>
          <a:ln/>
        </p:spPr>
      </p:sp>
      <p:sp>
        <p:nvSpPr>
          <p:cNvPr id="8304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F6DAC-B123-42A6-B97C-479E39A8CC5B}" type="slidenum">
              <a:rPr lang="en-US" altLang="en-US"/>
              <a:pPr/>
              <a:t>81</a:t>
            </a:fld>
            <a:endParaRPr lang="en-US" altLang="en-US"/>
          </a:p>
        </p:txBody>
      </p:sp>
      <p:sp>
        <p:nvSpPr>
          <p:cNvPr id="988162" name="Rectangle 2"/>
          <p:cNvSpPr>
            <a:spLocks noGrp="1" noRot="1" noChangeAspect="1" noChangeArrowheads="1" noTextEdit="1"/>
          </p:cNvSpPr>
          <p:nvPr>
            <p:ph type="sldImg"/>
          </p:nvPr>
        </p:nvSpPr>
        <p:spPr>
          <a:xfrm>
            <a:off x="1258888" y="720725"/>
            <a:ext cx="4800600" cy="3600450"/>
          </a:xfrm>
          <a:ln/>
        </p:spPr>
      </p:sp>
      <p:sp>
        <p:nvSpPr>
          <p:cNvPr id="988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844A6F-E369-4DD1-ADE9-D228422B6370}" type="slidenum">
              <a:rPr lang="en-US" altLang="en-US"/>
              <a:pPr/>
              <a:t>82</a:t>
            </a:fld>
            <a:endParaRPr lang="en-US" altLang="en-US"/>
          </a:p>
        </p:txBody>
      </p:sp>
      <p:sp>
        <p:nvSpPr>
          <p:cNvPr id="990210" name="Rectangle 2"/>
          <p:cNvSpPr>
            <a:spLocks noGrp="1" noRot="1" noChangeAspect="1" noChangeArrowheads="1" noTextEdit="1"/>
          </p:cNvSpPr>
          <p:nvPr>
            <p:ph type="sldImg"/>
          </p:nvPr>
        </p:nvSpPr>
        <p:spPr>
          <a:xfrm>
            <a:off x="1258888" y="720725"/>
            <a:ext cx="4800600" cy="3600450"/>
          </a:xfrm>
          <a:ln/>
        </p:spPr>
      </p:sp>
      <p:sp>
        <p:nvSpPr>
          <p:cNvPr id="990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A43229-1123-4476-8B01-D523A7227654}" type="slidenum">
              <a:rPr lang="en-US" altLang="en-US"/>
              <a:pPr/>
              <a:t>83</a:t>
            </a:fld>
            <a:endParaRPr lang="en-US" altLang="en-US"/>
          </a:p>
        </p:txBody>
      </p:sp>
      <p:sp>
        <p:nvSpPr>
          <p:cNvPr id="992258" name="Rectangle 2"/>
          <p:cNvSpPr>
            <a:spLocks noGrp="1" noRot="1" noChangeAspect="1" noChangeArrowheads="1" noTextEdit="1"/>
          </p:cNvSpPr>
          <p:nvPr>
            <p:ph type="sldImg"/>
          </p:nvPr>
        </p:nvSpPr>
        <p:spPr>
          <a:xfrm>
            <a:off x="1258888" y="720725"/>
            <a:ext cx="4800600" cy="3600450"/>
          </a:xfrm>
          <a:ln/>
        </p:spPr>
      </p:sp>
      <p:sp>
        <p:nvSpPr>
          <p:cNvPr id="992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952F1A-7807-45D7-A56A-BE3AF7D53942}" type="slidenum">
              <a:rPr lang="en-US" altLang="en-US"/>
              <a:pPr/>
              <a:t>84</a:t>
            </a:fld>
            <a:endParaRPr lang="en-US" altLang="en-US"/>
          </a:p>
        </p:txBody>
      </p:sp>
      <p:sp>
        <p:nvSpPr>
          <p:cNvPr id="994306" name="Rectangle 2"/>
          <p:cNvSpPr>
            <a:spLocks noGrp="1" noRot="1" noChangeAspect="1" noChangeArrowheads="1" noTextEdit="1"/>
          </p:cNvSpPr>
          <p:nvPr>
            <p:ph type="sldImg"/>
          </p:nvPr>
        </p:nvSpPr>
        <p:spPr>
          <a:xfrm>
            <a:off x="1258888" y="720725"/>
            <a:ext cx="4800600" cy="3600450"/>
          </a:xfrm>
          <a:ln/>
        </p:spPr>
      </p:sp>
      <p:sp>
        <p:nvSpPr>
          <p:cNvPr id="994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7614AA-FECB-4BCE-975C-D83FC3DFEDC1}" type="slidenum">
              <a:rPr lang="en-US" altLang="en-US"/>
              <a:pPr/>
              <a:t>85</a:t>
            </a:fld>
            <a:endParaRPr lang="en-US" altLang="en-US"/>
          </a:p>
        </p:txBody>
      </p:sp>
      <p:sp>
        <p:nvSpPr>
          <p:cNvPr id="996354" name="Rectangle 2"/>
          <p:cNvSpPr>
            <a:spLocks noGrp="1" noRot="1" noChangeAspect="1" noChangeArrowheads="1" noTextEdit="1"/>
          </p:cNvSpPr>
          <p:nvPr>
            <p:ph type="sldImg"/>
          </p:nvPr>
        </p:nvSpPr>
        <p:spPr>
          <a:xfrm>
            <a:off x="1258888" y="720725"/>
            <a:ext cx="4800600" cy="3600450"/>
          </a:xfrm>
          <a:ln/>
        </p:spPr>
      </p:sp>
      <p:sp>
        <p:nvSpPr>
          <p:cNvPr id="996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54BE5C-3D56-4F8A-95C7-EC465A811C54}" type="slidenum">
              <a:rPr lang="en-US" altLang="en-US"/>
              <a:pPr/>
              <a:t>86</a:t>
            </a:fld>
            <a:endParaRPr lang="en-US" altLang="en-US"/>
          </a:p>
        </p:txBody>
      </p:sp>
      <p:sp>
        <p:nvSpPr>
          <p:cNvPr id="998402" name="Rectangle 2"/>
          <p:cNvSpPr>
            <a:spLocks noGrp="1" noRot="1" noChangeAspect="1" noChangeArrowheads="1" noTextEdit="1"/>
          </p:cNvSpPr>
          <p:nvPr>
            <p:ph type="sldImg"/>
          </p:nvPr>
        </p:nvSpPr>
        <p:spPr>
          <a:xfrm>
            <a:off x="1258888" y="720725"/>
            <a:ext cx="4800600" cy="3600450"/>
          </a:xfrm>
          <a:ln/>
        </p:spPr>
      </p:sp>
      <p:sp>
        <p:nvSpPr>
          <p:cNvPr id="998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4E5743-2851-49EF-9489-6286387EE222}" type="slidenum">
              <a:rPr lang="en-US" altLang="en-US"/>
              <a:pPr/>
              <a:t>87</a:t>
            </a:fld>
            <a:endParaRPr lang="en-US" altLang="en-US"/>
          </a:p>
        </p:txBody>
      </p:sp>
      <p:sp>
        <p:nvSpPr>
          <p:cNvPr id="1000450" name="Rectangle 2"/>
          <p:cNvSpPr>
            <a:spLocks noGrp="1" noRot="1" noChangeAspect="1" noChangeArrowheads="1" noTextEdit="1"/>
          </p:cNvSpPr>
          <p:nvPr>
            <p:ph type="sldImg"/>
          </p:nvPr>
        </p:nvSpPr>
        <p:spPr>
          <a:xfrm>
            <a:off x="1258888" y="720725"/>
            <a:ext cx="4800600" cy="3600450"/>
          </a:xfrm>
          <a:ln/>
        </p:spPr>
      </p:sp>
      <p:sp>
        <p:nvSpPr>
          <p:cNvPr id="1000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4854B8-7DA9-42C7-A155-7C100163D4CC}" type="slidenum">
              <a:rPr lang="en-US" altLang="en-US"/>
              <a:pPr/>
              <a:t>88</a:t>
            </a:fld>
            <a:endParaRPr lang="en-US" altLang="en-US"/>
          </a:p>
        </p:txBody>
      </p:sp>
      <p:sp>
        <p:nvSpPr>
          <p:cNvPr id="1002498" name="Rectangle 2"/>
          <p:cNvSpPr>
            <a:spLocks noGrp="1" noRot="1" noChangeAspect="1" noChangeArrowheads="1" noTextEdit="1"/>
          </p:cNvSpPr>
          <p:nvPr>
            <p:ph type="sldImg"/>
          </p:nvPr>
        </p:nvSpPr>
        <p:spPr>
          <a:xfrm>
            <a:off x="1258888" y="720725"/>
            <a:ext cx="4800600" cy="3600450"/>
          </a:xfrm>
          <a:ln/>
        </p:spPr>
      </p:sp>
      <p:sp>
        <p:nvSpPr>
          <p:cNvPr id="1002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282E61-A568-400F-BF47-5379D134DA8B}" type="slidenum">
              <a:rPr lang="en-US" altLang="en-US"/>
              <a:pPr/>
              <a:t>89</a:t>
            </a:fld>
            <a:endParaRPr lang="en-US" altLang="en-US"/>
          </a:p>
        </p:txBody>
      </p:sp>
      <p:sp>
        <p:nvSpPr>
          <p:cNvPr id="1004546" name="Rectangle 2"/>
          <p:cNvSpPr>
            <a:spLocks noGrp="1" noRot="1" noChangeAspect="1" noChangeArrowheads="1" noTextEdit="1"/>
          </p:cNvSpPr>
          <p:nvPr>
            <p:ph type="sldImg"/>
          </p:nvPr>
        </p:nvSpPr>
        <p:spPr>
          <a:xfrm>
            <a:off x="1258888" y="720725"/>
            <a:ext cx="4800600" cy="3600450"/>
          </a:xfrm>
          <a:ln/>
        </p:spPr>
      </p:sp>
      <p:sp>
        <p:nvSpPr>
          <p:cNvPr id="100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3472B4-7CD5-43BF-A8F2-072FF830B427}" type="slidenum">
              <a:rPr lang="en-US" altLang="en-US"/>
              <a:pPr/>
              <a:t>90</a:t>
            </a:fld>
            <a:endParaRPr lang="en-US" altLang="en-US"/>
          </a:p>
        </p:txBody>
      </p:sp>
      <p:sp>
        <p:nvSpPr>
          <p:cNvPr id="1006594" name="Rectangle 2"/>
          <p:cNvSpPr>
            <a:spLocks noGrp="1" noRot="1" noChangeAspect="1" noChangeArrowheads="1" noTextEdit="1"/>
          </p:cNvSpPr>
          <p:nvPr>
            <p:ph type="sldImg"/>
          </p:nvPr>
        </p:nvSpPr>
        <p:spPr>
          <a:xfrm>
            <a:off x="1258888" y="720725"/>
            <a:ext cx="4800600" cy="3600450"/>
          </a:xfrm>
          <a:ln/>
        </p:spPr>
      </p:sp>
      <p:sp>
        <p:nvSpPr>
          <p:cNvPr id="1006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CAA8EB-8C6B-4EAB-843B-460F62DF52A6}" type="slidenum">
              <a:rPr lang="en-US" altLang="en-US"/>
              <a:pPr/>
              <a:t>10</a:t>
            </a:fld>
            <a:endParaRPr lang="en-US" altLang="en-US"/>
          </a:p>
        </p:txBody>
      </p:sp>
      <p:sp>
        <p:nvSpPr>
          <p:cNvPr id="832514" name="Rectangle 2"/>
          <p:cNvSpPr>
            <a:spLocks noGrp="1" noRot="1" noChangeAspect="1" noChangeArrowheads="1" noTextEdit="1"/>
          </p:cNvSpPr>
          <p:nvPr>
            <p:ph type="sldImg"/>
          </p:nvPr>
        </p:nvSpPr>
        <p:spPr>
          <a:xfrm>
            <a:off x="1258888" y="720725"/>
            <a:ext cx="4800600" cy="3600450"/>
          </a:xfrm>
          <a:ln/>
        </p:spPr>
      </p:sp>
      <p:sp>
        <p:nvSpPr>
          <p:cNvPr id="8325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897C53-9DCD-4810-B2FE-C6382C9623AD}" type="slidenum">
              <a:rPr lang="en-US" altLang="en-US"/>
              <a:pPr/>
              <a:t>91</a:t>
            </a:fld>
            <a:endParaRPr lang="en-US" altLang="en-US"/>
          </a:p>
        </p:txBody>
      </p:sp>
      <p:sp>
        <p:nvSpPr>
          <p:cNvPr id="1008642" name="Rectangle 2"/>
          <p:cNvSpPr>
            <a:spLocks noGrp="1" noRot="1" noChangeAspect="1" noChangeArrowheads="1" noTextEdit="1"/>
          </p:cNvSpPr>
          <p:nvPr>
            <p:ph type="sldImg"/>
          </p:nvPr>
        </p:nvSpPr>
        <p:spPr>
          <a:xfrm>
            <a:off x="1258888" y="720725"/>
            <a:ext cx="4800600" cy="3600450"/>
          </a:xfrm>
          <a:ln/>
        </p:spPr>
      </p:sp>
      <p:sp>
        <p:nvSpPr>
          <p:cNvPr id="1008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E68117-9869-4ADA-8551-93F20115C1C5}" type="slidenum">
              <a:rPr lang="en-US" altLang="en-US"/>
              <a:pPr/>
              <a:t>92</a:t>
            </a:fld>
            <a:endParaRPr lang="en-US" altLang="en-US"/>
          </a:p>
        </p:txBody>
      </p:sp>
      <p:sp>
        <p:nvSpPr>
          <p:cNvPr id="1010690" name="Rectangle 2"/>
          <p:cNvSpPr>
            <a:spLocks noGrp="1" noRot="1" noChangeAspect="1" noChangeArrowheads="1" noTextEdit="1"/>
          </p:cNvSpPr>
          <p:nvPr>
            <p:ph type="sldImg"/>
          </p:nvPr>
        </p:nvSpPr>
        <p:spPr>
          <a:xfrm>
            <a:off x="1258888" y="720725"/>
            <a:ext cx="4800600" cy="3600450"/>
          </a:xfrm>
          <a:ln/>
        </p:spPr>
      </p:sp>
      <p:sp>
        <p:nvSpPr>
          <p:cNvPr id="1010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37A38F-26DE-4A5E-8877-DED17127FC5E}" type="slidenum">
              <a:rPr lang="en-US" altLang="en-US"/>
              <a:pPr/>
              <a:t>93</a:t>
            </a:fld>
            <a:endParaRPr lang="en-US" altLang="en-US"/>
          </a:p>
        </p:txBody>
      </p:sp>
      <p:sp>
        <p:nvSpPr>
          <p:cNvPr id="1012738" name="Rectangle 2"/>
          <p:cNvSpPr>
            <a:spLocks noGrp="1" noRot="1" noChangeAspect="1" noChangeArrowheads="1" noTextEdit="1"/>
          </p:cNvSpPr>
          <p:nvPr>
            <p:ph type="sldImg"/>
          </p:nvPr>
        </p:nvSpPr>
        <p:spPr>
          <a:xfrm>
            <a:off x="1258888" y="720725"/>
            <a:ext cx="4800600" cy="3600450"/>
          </a:xfrm>
          <a:ln/>
        </p:spPr>
      </p:sp>
      <p:sp>
        <p:nvSpPr>
          <p:cNvPr id="1012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7ECDF1-92D1-4065-AAC9-66EECB003445}" type="slidenum">
              <a:rPr lang="en-US" altLang="en-US"/>
              <a:pPr/>
              <a:t>94</a:t>
            </a:fld>
            <a:endParaRPr lang="en-US" altLang="en-US"/>
          </a:p>
        </p:txBody>
      </p:sp>
      <p:sp>
        <p:nvSpPr>
          <p:cNvPr id="1014786" name="Rectangle 2"/>
          <p:cNvSpPr>
            <a:spLocks noGrp="1" noRot="1" noChangeAspect="1" noChangeArrowheads="1" noTextEdit="1"/>
          </p:cNvSpPr>
          <p:nvPr>
            <p:ph type="sldImg"/>
          </p:nvPr>
        </p:nvSpPr>
        <p:spPr>
          <a:xfrm>
            <a:off x="1258888" y="720725"/>
            <a:ext cx="4800600" cy="3600450"/>
          </a:xfrm>
          <a:ln/>
        </p:spPr>
      </p:sp>
      <p:sp>
        <p:nvSpPr>
          <p:cNvPr id="10147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88865D-2B5C-4ADA-85A5-15D8899CCD91}" type="slidenum">
              <a:rPr lang="en-US" altLang="en-US"/>
              <a:pPr/>
              <a:t>95</a:t>
            </a:fld>
            <a:endParaRPr lang="en-US" altLang="en-US"/>
          </a:p>
        </p:txBody>
      </p:sp>
      <p:sp>
        <p:nvSpPr>
          <p:cNvPr id="1016834" name="Rectangle 2"/>
          <p:cNvSpPr>
            <a:spLocks noGrp="1" noRot="1" noChangeAspect="1" noChangeArrowheads="1" noTextEdit="1"/>
          </p:cNvSpPr>
          <p:nvPr>
            <p:ph type="sldImg"/>
          </p:nvPr>
        </p:nvSpPr>
        <p:spPr>
          <a:xfrm>
            <a:off x="1258888" y="720725"/>
            <a:ext cx="4800600" cy="3600450"/>
          </a:xfrm>
          <a:ln/>
        </p:spPr>
      </p:sp>
      <p:sp>
        <p:nvSpPr>
          <p:cNvPr id="10168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8B3A88-2117-444C-B342-36D1A27DDF02}" type="slidenum">
              <a:rPr lang="en-US" altLang="en-US"/>
              <a:pPr/>
              <a:t>96</a:t>
            </a:fld>
            <a:endParaRPr lang="en-US" altLang="en-US"/>
          </a:p>
        </p:txBody>
      </p:sp>
      <p:sp>
        <p:nvSpPr>
          <p:cNvPr id="747522" name="Rectangle 2"/>
          <p:cNvSpPr>
            <a:spLocks noGrp="1" noRot="1" noChangeAspect="1" noChangeArrowheads="1" noTextEdit="1"/>
          </p:cNvSpPr>
          <p:nvPr>
            <p:ph type="sldImg"/>
          </p:nvPr>
        </p:nvSpPr>
        <p:spPr>
          <a:ln/>
        </p:spPr>
      </p:sp>
      <p:sp>
        <p:nvSpPr>
          <p:cNvPr id="7475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475BD2-BA4B-4CF5-88B2-742CC4A01975}" type="slidenum">
              <a:rPr lang="en-US" altLang="en-US"/>
              <a:pPr/>
              <a:t>97</a:t>
            </a:fld>
            <a:endParaRPr lang="en-US" altLang="en-US"/>
          </a:p>
        </p:txBody>
      </p:sp>
      <p:sp>
        <p:nvSpPr>
          <p:cNvPr id="1022978" name="Rectangle 2"/>
          <p:cNvSpPr>
            <a:spLocks noGrp="1" noRot="1" noChangeAspect="1" noChangeArrowheads="1" noTextEdit="1"/>
          </p:cNvSpPr>
          <p:nvPr>
            <p:ph type="sldImg"/>
          </p:nvPr>
        </p:nvSpPr>
        <p:spPr>
          <a:ln/>
        </p:spPr>
      </p:sp>
      <p:sp>
        <p:nvSpPr>
          <p:cNvPr id="10229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96729A-534E-4C4F-8150-7230E93D0A8C}" type="slidenum">
              <a:rPr lang="en-US" altLang="en-US"/>
              <a:pPr/>
              <a:t>98</a:t>
            </a:fld>
            <a:endParaRPr lang="en-US" altLang="en-US"/>
          </a:p>
        </p:txBody>
      </p:sp>
      <p:sp>
        <p:nvSpPr>
          <p:cNvPr id="1025026" name="Rectangle 2"/>
          <p:cNvSpPr>
            <a:spLocks noGrp="1" noRot="1" noChangeAspect="1" noChangeArrowheads="1" noTextEdit="1"/>
          </p:cNvSpPr>
          <p:nvPr>
            <p:ph type="sldImg"/>
          </p:nvPr>
        </p:nvSpPr>
        <p:spPr>
          <a:ln/>
        </p:spPr>
      </p:sp>
      <p:sp>
        <p:nvSpPr>
          <p:cNvPr id="10250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10E5F7-1D01-4F5C-AA7C-E0D15F75FE0F}" type="slidenum">
              <a:rPr lang="en-US" altLang="en-US"/>
              <a:pPr/>
              <a:t>99</a:t>
            </a:fld>
            <a:endParaRPr lang="en-US" altLang="en-US"/>
          </a:p>
        </p:txBody>
      </p:sp>
      <p:sp>
        <p:nvSpPr>
          <p:cNvPr id="1027074" name="Rectangle 2"/>
          <p:cNvSpPr>
            <a:spLocks noGrp="1" noRot="1" noChangeAspect="1" noChangeArrowheads="1" noTextEdit="1"/>
          </p:cNvSpPr>
          <p:nvPr>
            <p:ph type="sldImg"/>
          </p:nvPr>
        </p:nvSpPr>
        <p:spPr>
          <a:ln/>
        </p:spPr>
      </p:sp>
      <p:sp>
        <p:nvSpPr>
          <p:cNvPr id="10270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059BF2-05D9-4147-A535-C5CDFD1D7744}" type="slidenum">
              <a:rPr lang="en-US" altLang="en-US"/>
              <a:pPr/>
              <a:t>100</a:t>
            </a:fld>
            <a:endParaRPr lang="en-US" altLang="en-US"/>
          </a:p>
        </p:txBody>
      </p:sp>
      <p:sp>
        <p:nvSpPr>
          <p:cNvPr id="1029122" name="Rectangle 2"/>
          <p:cNvSpPr>
            <a:spLocks noGrp="1" noRot="1" noChangeAspect="1" noChangeArrowheads="1" noTextEdit="1"/>
          </p:cNvSpPr>
          <p:nvPr>
            <p:ph type="sldImg"/>
          </p:nvPr>
        </p:nvSpPr>
        <p:spPr>
          <a:ln/>
        </p:spPr>
      </p:sp>
      <p:sp>
        <p:nvSpPr>
          <p:cNvPr id="1029123"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F336112-7EA1-46A7-A242-1FACBD7936E9}" type="slidenum">
              <a:rPr lang="en-US" altLang="en-US"/>
              <a:pPr/>
              <a:t>‹#›</a:t>
            </a:fld>
            <a:endParaRPr lang="en-US" altLang="en-US"/>
          </a:p>
        </p:txBody>
      </p:sp>
    </p:spTree>
    <p:extLst>
      <p:ext uri="{BB962C8B-B14F-4D97-AF65-F5344CB8AC3E}">
        <p14:creationId xmlns:p14="http://schemas.microsoft.com/office/powerpoint/2010/main" val="4258808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04F73E37-69C0-4E76-929B-936781C04ACB}" type="slidenum">
              <a:rPr lang="en-US" altLang="en-US"/>
              <a:pPr/>
              <a:t>‹#›</a:t>
            </a:fld>
            <a:endParaRPr lang="en-US" altLang="en-US"/>
          </a:p>
        </p:txBody>
      </p:sp>
    </p:spTree>
    <p:extLst>
      <p:ext uri="{BB962C8B-B14F-4D97-AF65-F5344CB8AC3E}">
        <p14:creationId xmlns:p14="http://schemas.microsoft.com/office/powerpoint/2010/main" val="894766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5999C22-4E54-4B4F-B035-4066CB9C58F4}" type="slidenum">
              <a:rPr lang="en-US" altLang="en-US"/>
              <a:pPr/>
              <a:t>‹#›</a:t>
            </a:fld>
            <a:endParaRPr lang="en-US" altLang="en-US"/>
          </a:p>
        </p:txBody>
      </p:sp>
    </p:spTree>
    <p:extLst>
      <p:ext uri="{BB962C8B-B14F-4D97-AF65-F5344CB8AC3E}">
        <p14:creationId xmlns:p14="http://schemas.microsoft.com/office/powerpoint/2010/main" val="1098277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DD33E85F-F1B4-4817-A79A-A35CCAF4A2D7}" type="slidenum">
              <a:rPr lang="en-US" altLang="en-US"/>
              <a:pPr/>
              <a:t>‹#›</a:t>
            </a:fld>
            <a:endParaRPr lang="en-US" altLang="en-US"/>
          </a:p>
        </p:txBody>
      </p:sp>
    </p:spTree>
    <p:extLst>
      <p:ext uri="{BB962C8B-B14F-4D97-AF65-F5344CB8AC3E}">
        <p14:creationId xmlns:p14="http://schemas.microsoft.com/office/powerpoint/2010/main" val="4164352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70F1F4F-D736-4807-8C0B-6E253E7F8277}" type="slidenum">
              <a:rPr lang="en-US" altLang="en-US"/>
              <a:pPr/>
              <a:t>‹#›</a:t>
            </a:fld>
            <a:endParaRPr lang="en-US" altLang="en-US"/>
          </a:p>
        </p:txBody>
      </p:sp>
    </p:spTree>
    <p:extLst>
      <p:ext uri="{BB962C8B-B14F-4D97-AF65-F5344CB8AC3E}">
        <p14:creationId xmlns:p14="http://schemas.microsoft.com/office/powerpoint/2010/main" val="32084247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FE50D8D-7E87-4300-ACE5-31985802CDD4}" type="slidenum">
              <a:rPr lang="en-US" altLang="en-US"/>
              <a:pPr/>
              <a:t>‹#›</a:t>
            </a:fld>
            <a:endParaRPr lang="en-US" altLang="en-US"/>
          </a:p>
        </p:txBody>
      </p:sp>
    </p:spTree>
    <p:extLst>
      <p:ext uri="{BB962C8B-B14F-4D97-AF65-F5344CB8AC3E}">
        <p14:creationId xmlns:p14="http://schemas.microsoft.com/office/powerpoint/2010/main" val="16374864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16DFEDD5-C030-4C8C-A2E0-195EC722BDEC}" type="slidenum">
              <a:rPr lang="en-US" altLang="en-US"/>
              <a:pPr/>
              <a:t>‹#›</a:t>
            </a:fld>
            <a:endParaRPr lang="en-US" altLang="en-US"/>
          </a:p>
        </p:txBody>
      </p:sp>
    </p:spTree>
    <p:extLst>
      <p:ext uri="{BB962C8B-B14F-4D97-AF65-F5344CB8AC3E}">
        <p14:creationId xmlns:p14="http://schemas.microsoft.com/office/powerpoint/2010/main" val="3242006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0D14B89C-EF57-43CE-A430-AE6B37F95E02}" type="slidenum">
              <a:rPr lang="en-US" altLang="en-US"/>
              <a:pPr/>
              <a:t>‹#›</a:t>
            </a:fld>
            <a:endParaRPr lang="en-US" altLang="en-US"/>
          </a:p>
        </p:txBody>
      </p:sp>
    </p:spTree>
    <p:extLst>
      <p:ext uri="{BB962C8B-B14F-4D97-AF65-F5344CB8AC3E}">
        <p14:creationId xmlns:p14="http://schemas.microsoft.com/office/powerpoint/2010/main" val="656555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3FCF93F3-D0A7-4D49-A950-2FB9A38D1CAB}" type="slidenum">
              <a:rPr lang="en-US" altLang="en-US"/>
              <a:pPr/>
              <a:t>‹#›</a:t>
            </a:fld>
            <a:endParaRPr lang="en-US" altLang="en-US"/>
          </a:p>
        </p:txBody>
      </p:sp>
    </p:spTree>
    <p:extLst>
      <p:ext uri="{BB962C8B-B14F-4D97-AF65-F5344CB8AC3E}">
        <p14:creationId xmlns:p14="http://schemas.microsoft.com/office/powerpoint/2010/main" val="22879798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FCF28C16-5852-480E-AE9A-AC1082165912}" type="slidenum">
              <a:rPr lang="en-US" altLang="en-US"/>
              <a:pPr/>
              <a:t>‹#›</a:t>
            </a:fld>
            <a:endParaRPr lang="en-US" altLang="en-US"/>
          </a:p>
        </p:txBody>
      </p:sp>
    </p:spTree>
    <p:extLst>
      <p:ext uri="{BB962C8B-B14F-4D97-AF65-F5344CB8AC3E}">
        <p14:creationId xmlns:p14="http://schemas.microsoft.com/office/powerpoint/2010/main" val="1391360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D82B838B-6366-425E-9E2C-DC2BA876765A}" type="slidenum">
              <a:rPr lang="en-US" altLang="en-US"/>
              <a:pPr/>
              <a:t>‹#›</a:t>
            </a:fld>
            <a:endParaRPr lang="en-US" altLang="en-US"/>
          </a:p>
        </p:txBody>
      </p:sp>
    </p:spTree>
    <p:extLst>
      <p:ext uri="{BB962C8B-B14F-4D97-AF65-F5344CB8AC3E}">
        <p14:creationId xmlns:p14="http://schemas.microsoft.com/office/powerpoint/2010/main" val="2761871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0B507EAB-B83C-4583-A922-EABC5D595420}" type="slidenum">
              <a:rPr lang="en-US" altLang="en-US"/>
              <a:pPr/>
              <a:t>‹#›</a:t>
            </a:fld>
            <a:endParaRPr lang="en-US" altLang="en-US"/>
          </a:p>
        </p:txBody>
      </p:sp>
    </p:spTree>
    <p:extLst>
      <p:ext uri="{BB962C8B-B14F-4D97-AF65-F5344CB8AC3E}">
        <p14:creationId xmlns:p14="http://schemas.microsoft.com/office/powerpoint/2010/main" val="3792691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3300"/>
            </a:gs>
            <a:gs pos="50000">
              <a:srgbClr val="009900"/>
            </a:gs>
            <a:gs pos="100000">
              <a:srgbClr val="003300"/>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A991568B-017D-4E17-8240-942B7146825E}"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75.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77.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81.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82.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83.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85.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87.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034" name="Rectangle 2"/>
          <p:cNvSpPr>
            <a:spLocks noGrp="1" noChangeArrowheads="1"/>
          </p:cNvSpPr>
          <p:nvPr>
            <p:ph type="ctrTitle"/>
          </p:nvPr>
        </p:nvSpPr>
        <p:spPr>
          <a:xfrm>
            <a:off x="685800" y="2286000"/>
            <a:ext cx="7772400" cy="1143000"/>
          </a:xfrm>
        </p:spPr>
        <p:txBody>
          <a:bodyPr/>
          <a:lstStyle/>
          <a:p>
            <a:r>
              <a:rPr lang="en-US" altLang="en-US">
                <a:solidFill>
                  <a:srgbClr val="FFFF00"/>
                </a:solidFill>
                <a:effectLst>
                  <a:outerShdw blurRad="38100" dist="38100" dir="2700000" algn="tl">
                    <a:srgbClr val="000000"/>
                  </a:outerShdw>
                </a:effectLst>
                <a:latin typeface="Arial" charset="0"/>
              </a:rPr>
              <a:t>The New Testament Church</a:t>
            </a:r>
            <a:endParaRPr lang="en-US" altLang="en-US">
              <a:effectLst>
                <a:outerShdw blurRad="38100" dist="38100" dir="2700000" algn="tl">
                  <a:srgbClr val="000000"/>
                </a:outerShdw>
              </a:effectLst>
              <a:latin typeface="Arial" charset="0"/>
            </a:endParaRPr>
          </a:p>
        </p:txBody>
      </p:sp>
      <p:sp>
        <p:nvSpPr>
          <p:cNvPr id="5" name="Rectangle 3"/>
          <p:cNvSpPr>
            <a:spLocks noGrp="1" noChangeArrowheads="1"/>
          </p:cNvSpPr>
          <p:nvPr>
            <p:ph type="subTitle" idx="1"/>
          </p:nvPr>
        </p:nvSpPr>
        <p:spPr>
          <a:xfrm>
            <a:off x="1371600" y="3886200"/>
            <a:ext cx="6400800" cy="2667000"/>
          </a:xfrm>
          <a:noFill/>
          <a:ln/>
        </p:spPr>
        <p:txBody>
          <a:bodyPr/>
          <a:lstStyle/>
          <a:p>
            <a:r>
              <a:rPr lang="en-US" altLang="en-US">
                <a:effectLst>
                  <a:outerShdw blurRad="38100" dist="38100" dir="2700000" algn="tl">
                    <a:srgbClr val="000000"/>
                  </a:outerShdw>
                </a:effectLst>
              </a:rPr>
              <a:t>Part </a:t>
            </a:r>
            <a:r>
              <a:rPr lang="en-US" altLang="en-US" smtClean="0">
                <a:effectLst>
                  <a:outerShdw blurRad="38100" dist="38100" dir="2700000" algn="tl">
                    <a:srgbClr val="000000"/>
                  </a:outerShdw>
                </a:effectLst>
              </a:rPr>
              <a:t>2</a:t>
            </a:r>
            <a:endParaRPr lang="en-US" altLang="en-US" dirty="0">
              <a:effectLst>
                <a:outerShdw blurRad="38100" dist="38100" dir="2700000" algn="tl">
                  <a:srgbClr val="000000"/>
                </a:outerShdw>
              </a:effectLst>
            </a:endParaRPr>
          </a:p>
          <a:p>
            <a:endParaRPr lang="en-US" altLang="en-US" dirty="0"/>
          </a:p>
          <a:p>
            <a:r>
              <a:rPr lang="en-US" altLang="en-US" sz="1000" dirty="0">
                <a:effectLst>
                  <a:outerShdw blurRad="38100" dist="38100" dir="2700000" algn="tl">
                    <a:srgbClr val="000000"/>
                  </a:outerShdw>
                </a:effectLst>
              </a:rPr>
              <a:t>By David Dann</a:t>
            </a:r>
          </a:p>
          <a:p>
            <a:endParaRPr lang="en-US" altLang="en-US" sz="1000" dirty="0">
              <a:solidFill>
                <a:srgbClr val="FFFFFF"/>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14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80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2809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(1 Corinthians 11:23-25).</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Singing (Ephesians 5:19).</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Giving (1 Corinthians 16:1-2).</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Prayer (Acts 2:42).</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01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3014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(1 Corinthians 11:23-25).</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Singing (Ephesians 5:19).</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Giving (1 Corinthians 16:1-2).</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Prayer (Acts 2:42).</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Teaching/Preaching (Acts 11:25-26).</a:t>
            </a:r>
          </a:p>
          <a:p>
            <a:pPr marL="609600" indent="-6096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21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3219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(1 Corinthians 11:23-25).</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Singing (Ephesians 5:19).</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Giving (1 Corinthians 16:1-2).</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Prayer (Acts 2:42).</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Teaching/Preaching (Acts 11:25-26).</a:t>
            </a:r>
          </a:p>
          <a:p>
            <a:pPr marL="609600" indent="-6096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609600" indent="-609600" algn="ctr">
              <a:spcBef>
                <a:spcPct val="25000"/>
              </a:spcBef>
              <a:buFontTx/>
              <a:buNone/>
            </a:pPr>
            <a:r>
              <a:rPr lang="en-US" altLang="en-US" i="1">
                <a:effectLst>
                  <a:outerShdw blurRad="38100" dist="38100" dir="2700000" algn="tl">
                    <a:srgbClr val="000000"/>
                  </a:outerShdw>
                </a:effectLst>
                <a:latin typeface="Arial" charset="0"/>
              </a:rPr>
              <a:t>These are the only acts of worship of the church found in the Bible!</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854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4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34243"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How is the local church to be organized?</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629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3629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How is the local church to be organized?</a:t>
            </a:r>
          </a:p>
          <a:p>
            <a:pPr>
              <a:spcBef>
                <a:spcPct val="25000"/>
              </a:spcBef>
            </a:pPr>
            <a:r>
              <a:rPr lang="en-US" altLang="en-US">
                <a:effectLst>
                  <a:outerShdw blurRad="38100" dist="38100" dir="2700000" algn="tl">
                    <a:srgbClr val="000000"/>
                  </a:outerShdw>
                </a:effectLst>
                <a:latin typeface="Arial" charset="0"/>
              </a:rPr>
              <a:t>Christ is the head of the church (Colossians 1:18).</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833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3833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How is the local church to be organized?</a:t>
            </a:r>
          </a:p>
          <a:p>
            <a:pPr>
              <a:spcBef>
                <a:spcPct val="25000"/>
              </a:spcBef>
            </a:pPr>
            <a:r>
              <a:rPr lang="en-US" altLang="en-US">
                <a:effectLst>
                  <a:outerShdw blurRad="38100" dist="38100" dir="2700000" algn="tl">
                    <a:srgbClr val="000000"/>
                  </a:outerShdw>
                </a:effectLst>
                <a:latin typeface="Arial" charset="0"/>
              </a:rPr>
              <a:t>Christ is the head of the church (Colossians 1:18).</a:t>
            </a:r>
          </a:p>
          <a:p>
            <a:pPr>
              <a:spcBef>
                <a:spcPct val="25000"/>
              </a:spcBef>
            </a:pPr>
            <a:r>
              <a:rPr lang="en-US" altLang="en-US">
                <a:effectLst>
                  <a:outerShdw blurRad="38100" dist="38100" dir="2700000" algn="tl">
                    <a:srgbClr val="000000"/>
                  </a:outerShdw>
                </a:effectLst>
                <a:latin typeface="Arial" charset="0"/>
              </a:rPr>
              <a:t>The church belongs to Christ because he has purchased it for himself.</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038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40387"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How is the local church to be organized?</a:t>
            </a:r>
          </a:p>
          <a:p>
            <a:pPr>
              <a:spcBef>
                <a:spcPct val="25000"/>
              </a:spcBef>
            </a:pPr>
            <a:r>
              <a:rPr lang="en-US" altLang="en-US">
                <a:effectLst>
                  <a:outerShdw blurRad="38100" dist="38100" dir="2700000" algn="tl">
                    <a:srgbClr val="000000"/>
                  </a:outerShdw>
                </a:effectLst>
                <a:latin typeface="Arial" charset="0"/>
              </a:rPr>
              <a:t>Christ is the head of the church (Colossians 1:18).</a:t>
            </a:r>
          </a:p>
          <a:p>
            <a:pPr>
              <a:spcBef>
                <a:spcPct val="25000"/>
              </a:spcBef>
            </a:pPr>
            <a:r>
              <a:rPr lang="en-US" altLang="en-US">
                <a:effectLst>
                  <a:outerShdw blurRad="38100" dist="38100" dir="2700000" algn="tl">
                    <a:srgbClr val="000000"/>
                  </a:outerShdw>
                </a:effectLst>
                <a:latin typeface="Arial" charset="0"/>
              </a:rPr>
              <a:t>The church belongs to Christ because he has purchased it for himself.</a:t>
            </a:r>
          </a:p>
        </p:txBody>
      </p:sp>
      <p:sp>
        <p:nvSpPr>
          <p:cNvPr id="1040388" name="Rectangle 4"/>
          <p:cNvSpPr>
            <a:spLocks noChangeArrowheads="1"/>
          </p:cNvSpPr>
          <p:nvPr/>
        </p:nvSpPr>
        <p:spPr bwMode="auto">
          <a:xfrm>
            <a:off x="1371600" y="4191000"/>
            <a:ext cx="6400800" cy="2362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 church of God which He purchased with His own blood”</a:t>
            </a:r>
          </a:p>
          <a:p>
            <a:pPr algn="ctr"/>
            <a:r>
              <a:rPr lang="en-US" altLang="en-US" sz="2800" i="1">
                <a:solidFill>
                  <a:schemeClr val="bg2"/>
                </a:solidFill>
              </a:rPr>
              <a:t>(Acts 20:28).</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062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50627"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How is the local church to be organized?</a:t>
            </a:r>
          </a:p>
          <a:p>
            <a:pPr>
              <a:spcBef>
                <a:spcPct val="25000"/>
              </a:spcBef>
            </a:pPr>
            <a:r>
              <a:rPr lang="en-US" altLang="en-US">
                <a:effectLst>
                  <a:outerShdw blurRad="38100" dist="38100" dir="2700000" algn="tl">
                    <a:srgbClr val="000000"/>
                  </a:outerShdw>
                </a:effectLst>
                <a:latin typeface="Arial" charset="0"/>
              </a:rPr>
              <a:t>Christ is the head of the church (Colossians 1:18).</a:t>
            </a:r>
          </a:p>
          <a:p>
            <a:pPr>
              <a:spcBef>
                <a:spcPct val="25000"/>
              </a:spcBef>
            </a:pPr>
            <a:r>
              <a:rPr lang="en-US" altLang="en-US">
                <a:effectLst>
                  <a:outerShdw blurRad="38100" dist="38100" dir="2700000" algn="tl">
                    <a:srgbClr val="000000"/>
                  </a:outerShdw>
                </a:effectLst>
                <a:latin typeface="Arial" charset="0"/>
              </a:rPr>
              <a:t>The church belongs to Christ because he has purchased it for himself.</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059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35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33539" name="Rectangle 3"/>
          <p:cNvSpPr>
            <a:spLocks noGrp="1" noChangeArrowheads="1"/>
          </p:cNvSpPr>
          <p:nvPr>
            <p:ph type="body" idx="1"/>
          </p:nvPr>
        </p:nvSpPr>
        <p:spPr>
          <a:xfrm>
            <a:off x="685800" y="1371600"/>
            <a:ext cx="8229600" cy="32766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243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4243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member of the local church is equal to the others.</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48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44483"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member of the local church is equal to the others.</a:t>
            </a:r>
          </a:p>
          <a:p>
            <a:pPr>
              <a:spcBef>
                <a:spcPct val="25000"/>
              </a:spcBef>
            </a:pPr>
            <a:r>
              <a:rPr lang="en-US" altLang="en-US">
                <a:effectLst>
                  <a:outerShdw blurRad="38100" dist="38100" dir="2700000" algn="tl">
                    <a:srgbClr val="000000"/>
                  </a:outerShdw>
                </a:effectLst>
                <a:latin typeface="Arial" charset="0"/>
              </a:rPr>
              <a:t>What about “priests” in the church?</a:t>
            </a: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653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4653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member of the local church is equal to the others.</a:t>
            </a:r>
          </a:p>
          <a:p>
            <a:pPr>
              <a:spcBef>
                <a:spcPct val="25000"/>
              </a:spcBef>
            </a:pPr>
            <a:r>
              <a:rPr lang="en-US" altLang="en-US">
                <a:effectLst>
                  <a:outerShdw blurRad="38100" dist="38100" dir="2700000" algn="tl">
                    <a:srgbClr val="000000"/>
                  </a:outerShdw>
                </a:effectLst>
                <a:latin typeface="Arial" charset="0"/>
              </a:rPr>
              <a:t>What about “priests” in the church?</a:t>
            </a:r>
          </a:p>
          <a:p>
            <a:pPr>
              <a:spcBef>
                <a:spcPct val="25000"/>
              </a:spcBef>
            </a:pPr>
            <a:r>
              <a:rPr lang="en-US" altLang="en-US">
                <a:effectLst>
                  <a:outerShdw blurRad="38100" dist="38100" dir="2700000" algn="tl">
                    <a:srgbClr val="000000"/>
                  </a:outerShdw>
                </a:effectLst>
                <a:latin typeface="Arial" charset="0"/>
              </a:rPr>
              <a:t>In the New Testament, every Christian is a priest!</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857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4857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member of the local church is equal to the others.</a:t>
            </a:r>
          </a:p>
          <a:p>
            <a:pPr>
              <a:spcBef>
                <a:spcPct val="25000"/>
              </a:spcBef>
            </a:pPr>
            <a:r>
              <a:rPr lang="en-US" altLang="en-US">
                <a:effectLst>
                  <a:outerShdw blurRad="38100" dist="38100" dir="2700000" algn="tl">
                    <a:srgbClr val="000000"/>
                  </a:outerShdw>
                </a:effectLst>
                <a:latin typeface="Arial" charset="0"/>
              </a:rPr>
              <a:t>What about “priests” in the church?</a:t>
            </a:r>
          </a:p>
          <a:p>
            <a:pPr>
              <a:spcBef>
                <a:spcPct val="25000"/>
              </a:spcBef>
            </a:pPr>
            <a:r>
              <a:rPr lang="en-US" altLang="en-US">
                <a:effectLst>
                  <a:outerShdw blurRad="38100" dist="38100" dir="2700000" algn="tl">
                    <a:srgbClr val="000000"/>
                  </a:outerShdw>
                </a:effectLst>
                <a:latin typeface="Arial" charset="0"/>
              </a:rPr>
              <a:t>In the New Testament, every Christian is a priest!</a:t>
            </a:r>
          </a:p>
        </p:txBody>
      </p:sp>
      <p:sp>
        <p:nvSpPr>
          <p:cNvPr id="1048580" name="Rectangle 4"/>
          <p:cNvSpPr>
            <a:spLocks noChangeArrowheads="1"/>
          </p:cNvSpPr>
          <p:nvPr/>
        </p:nvSpPr>
        <p:spPr bwMode="auto">
          <a:xfrm>
            <a:off x="1143000" y="4191000"/>
            <a:ext cx="6934200" cy="2362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“But you are a chosen generation, a royal priesthood, a holy nation, His own special people, that you may proclaim the praises of Him who called you out of darkness into His marvelous light” (1 Peter 2:9).</a:t>
            </a: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267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5267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member of the local church is equal to the others.</a:t>
            </a:r>
          </a:p>
          <a:p>
            <a:pPr>
              <a:spcBef>
                <a:spcPct val="25000"/>
              </a:spcBef>
            </a:pPr>
            <a:r>
              <a:rPr lang="en-US" altLang="en-US">
                <a:effectLst>
                  <a:outerShdw blurRad="38100" dist="38100" dir="2700000" algn="tl">
                    <a:srgbClr val="000000"/>
                  </a:outerShdw>
                </a:effectLst>
                <a:latin typeface="Arial" charset="0"/>
              </a:rPr>
              <a:t>What about “priests” in the church?</a:t>
            </a:r>
          </a:p>
          <a:p>
            <a:pPr>
              <a:spcBef>
                <a:spcPct val="25000"/>
              </a:spcBef>
            </a:pPr>
            <a:r>
              <a:rPr lang="en-US" altLang="en-US">
                <a:effectLst>
                  <a:outerShdw blurRad="38100" dist="38100" dir="2700000" algn="tl">
                    <a:srgbClr val="000000"/>
                  </a:outerShdw>
                </a:effectLst>
                <a:latin typeface="Arial" charset="0"/>
              </a:rPr>
              <a:t>In the New Testament, every Christian is a priest!</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75469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member of the local church is equal to the others.</a:t>
            </a:r>
          </a:p>
          <a:p>
            <a:pPr>
              <a:spcBef>
                <a:spcPct val="25000"/>
              </a:spcBef>
            </a:pPr>
            <a:r>
              <a:rPr lang="en-US" altLang="en-US">
                <a:effectLst>
                  <a:outerShdw blurRad="38100" dist="38100" dir="2700000" algn="tl">
                    <a:srgbClr val="000000"/>
                  </a:outerShdw>
                </a:effectLst>
                <a:latin typeface="Arial" charset="0"/>
              </a:rPr>
              <a:t>What about “priests” in the church?</a:t>
            </a:r>
          </a:p>
          <a:p>
            <a:pPr>
              <a:spcBef>
                <a:spcPct val="25000"/>
              </a:spcBef>
            </a:pPr>
            <a:r>
              <a:rPr lang="en-US" altLang="en-US">
                <a:effectLst>
                  <a:outerShdw blurRad="38100" dist="38100" dir="2700000" algn="tl">
                    <a:srgbClr val="000000"/>
                  </a:outerShdw>
                </a:effectLst>
                <a:latin typeface="Arial" charset="0"/>
              </a:rPr>
              <a:t>In the New Testament, every Christian is a priest!</a:t>
            </a:r>
          </a:p>
          <a:p>
            <a:pPr>
              <a:spcBef>
                <a:spcPct val="25000"/>
              </a:spcBef>
            </a:pPr>
            <a:r>
              <a:rPr lang="en-US" altLang="en-US">
                <a:effectLst>
                  <a:outerShdw blurRad="38100" dist="38100" dir="2700000" algn="tl">
                    <a:srgbClr val="000000"/>
                  </a:outerShdw>
                </a:effectLst>
                <a:latin typeface="Arial" charset="0"/>
              </a:rPr>
              <a:t>There is no separate priesthood in the church.</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673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2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54723"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buFontTx/>
              <a:buNone/>
            </a:pPr>
            <a:r>
              <a:rPr lang="en-US" altLang="en-US">
                <a:effectLst>
                  <a:outerShdw blurRad="38100" dist="38100" dir="2700000" algn="tl">
                    <a:srgbClr val="000000"/>
                  </a:outerShdw>
                </a:effectLst>
                <a:latin typeface="Arial" charset="0"/>
              </a:rPr>
              <a:t>		</a:t>
            </a: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677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5677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Saints—people who are set apart to God.</a:t>
            </a: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881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5881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Saints—people who are set apart to God.</a:t>
            </a:r>
            <a:endParaRPr lang="en-US" altLang="en-US">
              <a:solidFill>
                <a:schemeClr val="tx2"/>
              </a:solidFill>
              <a:effectLst>
                <a:outerShdw blurRad="38100" dist="38100" dir="2700000" algn="tl">
                  <a:srgbClr val="000000"/>
                </a:outerShdw>
              </a:effectLst>
              <a:latin typeface="Arial" charset="0"/>
            </a:endParaRPr>
          </a:p>
        </p:txBody>
      </p:sp>
      <p:sp>
        <p:nvSpPr>
          <p:cNvPr id="1058820" name="Rectangle 4"/>
          <p:cNvSpPr>
            <a:spLocks noChangeArrowheads="1"/>
          </p:cNvSpPr>
          <p:nvPr/>
        </p:nvSpPr>
        <p:spPr bwMode="auto">
          <a:xfrm>
            <a:off x="990600" y="3429000"/>
            <a:ext cx="6934200" cy="2590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“Paul and Timothy, bondservants of Jesus Christ, To all the saints in Christ Jesus who are in Philippi, with the bishops and deacons” (Philippians 1:1).</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55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35587" name="Rectangle 3"/>
          <p:cNvSpPr>
            <a:spLocks noGrp="1" noChangeArrowheads="1"/>
          </p:cNvSpPr>
          <p:nvPr>
            <p:ph type="body" idx="1"/>
          </p:nvPr>
        </p:nvSpPr>
        <p:spPr>
          <a:xfrm>
            <a:off x="685800" y="1371600"/>
            <a:ext cx="8229600" cy="32766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086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60867"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Saints—people who are set apart to God.</a:t>
            </a: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291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6291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Saints—people who are set apart to God.</a:t>
            </a:r>
            <a:endParaRPr lang="en-US" altLang="en-US">
              <a:solidFill>
                <a:schemeClr val="tx2"/>
              </a:solidFill>
              <a:effectLst>
                <a:outerShdw blurRad="38100" dist="38100" dir="2700000" algn="tl">
                  <a:srgbClr val="000000"/>
                </a:outerShdw>
              </a:effectLst>
              <a:latin typeface="Arial" charset="0"/>
            </a:endParaRPr>
          </a:p>
        </p:txBody>
      </p:sp>
      <p:sp>
        <p:nvSpPr>
          <p:cNvPr id="1062917" name="Rectangle 5"/>
          <p:cNvSpPr>
            <a:spLocks noChangeArrowheads="1"/>
          </p:cNvSpPr>
          <p:nvPr/>
        </p:nvSpPr>
        <p:spPr bwMode="auto">
          <a:xfrm>
            <a:off x="990600" y="3429000"/>
            <a:ext cx="7239000" cy="2895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“To the church of God which is at Corinth, to those who are sanctified in Christ Jesus, called to be saints, with all who in every place call on the name of Jesus Christ </a:t>
            </a:r>
          </a:p>
          <a:p>
            <a:pPr algn="ctr"/>
            <a:r>
              <a:rPr lang="en-US" altLang="en-US" sz="2800" i="1">
                <a:solidFill>
                  <a:schemeClr val="bg2"/>
                </a:solidFill>
              </a:rPr>
              <a:t>our Lord, both theirs and ours” </a:t>
            </a:r>
          </a:p>
          <a:p>
            <a:pPr algn="ctr"/>
            <a:r>
              <a:rPr lang="en-US" altLang="en-US" sz="2800" i="1">
                <a:solidFill>
                  <a:schemeClr val="bg2"/>
                </a:solidFill>
              </a:rPr>
              <a:t>(1 Corinthians 1:2).</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6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64963"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buFontTx/>
              <a:buNone/>
            </a:pPr>
            <a:r>
              <a:rPr lang="en-US" altLang="en-US">
                <a:effectLst>
                  <a:outerShdw blurRad="38100" dist="38100" dir="2700000" algn="tl">
                    <a:srgbClr val="000000"/>
                  </a:outerShdw>
                </a:effectLst>
                <a:latin typeface="Arial" charset="0"/>
              </a:rPr>
              <a:t>		</a:t>
            </a: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083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76083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pPr>
            <a:r>
              <a:rPr lang="en-US" altLang="en-US">
                <a:effectLst>
                  <a:outerShdw blurRad="38100" dist="38100" dir="2700000" algn="tl">
                    <a:srgbClr val="000000"/>
                  </a:outerShdw>
                </a:effectLst>
                <a:latin typeface="Arial" charset="0"/>
              </a:rPr>
              <a:t>Each local church should have “elders” and “deacons.”</a:t>
            </a:r>
          </a:p>
          <a:p>
            <a:pPr>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701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6701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pPr>
            <a:r>
              <a:rPr lang="en-US" altLang="en-US">
                <a:effectLst>
                  <a:outerShdw blurRad="38100" dist="38100" dir="2700000" algn="tl">
                    <a:srgbClr val="000000"/>
                  </a:outerShdw>
                </a:effectLst>
                <a:latin typeface="Arial" charset="0"/>
              </a:rPr>
              <a:t>Each local church should have “elders” and “deacons.”</a:t>
            </a:r>
          </a:p>
          <a:p>
            <a:pPr>
              <a:spcBef>
                <a:spcPct val="25000"/>
              </a:spcBef>
              <a:buFontTx/>
              <a:buNone/>
            </a:pPr>
            <a:r>
              <a:rPr lang="en-US" altLang="en-US">
                <a:latin typeface="Arial" charset="0"/>
              </a:rPr>
              <a:t>		</a:t>
            </a:r>
          </a:p>
        </p:txBody>
      </p:sp>
      <p:sp>
        <p:nvSpPr>
          <p:cNvPr id="1067012" name="Rectangle 4"/>
          <p:cNvSpPr>
            <a:spLocks noChangeArrowheads="1"/>
          </p:cNvSpPr>
          <p:nvPr/>
        </p:nvSpPr>
        <p:spPr bwMode="auto">
          <a:xfrm>
            <a:off x="990600" y="3581400"/>
            <a:ext cx="6934200" cy="2590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“Paul and Timothy, bondservants of Jesus Christ, To all the saints in Christ Jesus who are in Philippi, with the bishops and deacons” (Philippians 1:1).</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905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06905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pPr>
            <a:r>
              <a:rPr lang="en-US" altLang="en-US">
                <a:effectLst>
                  <a:outerShdw blurRad="38100" dist="38100" dir="2700000" algn="tl">
                    <a:srgbClr val="000000"/>
                  </a:outerShdw>
                </a:effectLst>
                <a:latin typeface="Arial" charset="0"/>
              </a:rPr>
              <a:t>Each local church should have “elders” and “deacons.”</a:t>
            </a:r>
          </a:p>
          <a:p>
            <a:pPr>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28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71107"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lvl="1">
              <a:spcBef>
                <a:spcPct val="25000"/>
              </a:spcBef>
              <a:buFontTx/>
              <a:buNone/>
            </a:pPr>
            <a:endParaRPr lang="en-US" altLang="en-US" i="1">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73155"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Elders (Titus 1:5).</a:t>
            </a: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75203"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Elders (Titus 1:5).</a:t>
            </a:r>
          </a:p>
          <a:p>
            <a:pPr lvl="1">
              <a:spcBef>
                <a:spcPct val="25000"/>
              </a:spcBef>
            </a:pPr>
            <a:r>
              <a:rPr lang="en-US" altLang="en-US">
                <a:solidFill>
                  <a:schemeClr val="tx2"/>
                </a:solidFill>
                <a:effectLst>
                  <a:outerShdw blurRad="38100" dist="38100" dir="2700000" algn="tl">
                    <a:srgbClr val="000000"/>
                  </a:outerShdw>
                </a:effectLst>
                <a:latin typeface="Arial" charset="0"/>
              </a:rPr>
              <a:t>Presbyters (Acts 14:23). </a:t>
            </a:r>
          </a:p>
          <a:p>
            <a:pPr lvl="1">
              <a:spcBef>
                <a:spcPct val="25000"/>
              </a:spcBef>
              <a:buFontTx/>
              <a:buNone/>
            </a:pPr>
            <a:endParaRPr lang="en-US" altLang="en-US" i="1">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76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37635" name="Rectangle 3"/>
          <p:cNvSpPr>
            <a:spLocks noGrp="1" noChangeArrowheads="1"/>
          </p:cNvSpPr>
          <p:nvPr>
            <p:ph type="body" idx="1"/>
          </p:nvPr>
        </p:nvSpPr>
        <p:spPr>
          <a:xfrm>
            <a:off x="685800" y="1371600"/>
            <a:ext cx="8229600" cy="32766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buFontTx/>
              <a:buNone/>
            </a:pPr>
            <a:endParaRPr lang="en-US" altLang="en-US">
              <a:effectLst>
                <a:outerShdw blurRad="38100" dist="38100" dir="2700000" algn="tl">
                  <a:srgbClr val="000000"/>
                </a:outerShdw>
              </a:effectLst>
              <a:latin typeface="Arial" charset="0"/>
            </a:endParaRPr>
          </a:p>
        </p:txBody>
      </p:sp>
      <p:sp>
        <p:nvSpPr>
          <p:cNvPr id="837636" name="Rectangle 4"/>
          <p:cNvSpPr>
            <a:spLocks noChangeArrowheads="1"/>
          </p:cNvSpPr>
          <p:nvPr/>
        </p:nvSpPr>
        <p:spPr bwMode="auto">
          <a:xfrm>
            <a:off x="457200" y="4267200"/>
            <a:ext cx="8077200" cy="2209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those who gladly received his word were baptized; and that day about three thousand souls were added to them”</a:t>
            </a:r>
            <a:r>
              <a:rPr lang="en-US" altLang="en-US" sz="2800" i="1"/>
              <a:t> </a:t>
            </a:r>
            <a:r>
              <a:rPr lang="en-US" altLang="en-US" sz="2800" i="1">
                <a:solidFill>
                  <a:schemeClr val="bg2"/>
                </a:solidFill>
              </a:rPr>
              <a:t>(Acts 2:41).</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72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77251"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Elders (Titus 1:5).</a:t>
            </a:r>
          </a:p>
          <a:p>
            <a:pPr lvl="1">
              <a:spcBef>
                <a:spcPct val="25000"/>
              </a:spcBef>
            </a:pPr>
            <a:r>
              <a:rPr lang="en-US" altLang="en-US">
                <a:solidFill>
                  <a:schemeClr val="tx2"/>
                </a:solidFill>
                <a:effectLst>
                  <a:outerShdw blurRad="38100" dist="38100" dir="2700000" algn="tl">
                    <a:srgbClr val="000000"/>
                  </a:outerShdw>
                </a:effectLst>
                <a:latin typeface="Arial" charset="0"/>
              </a:rPr>
              <a:t>Presbyters (Acts 14:23). </a:t>
            </a:r>
          </a:p>
          <a:p>
            <a:pPr lvl="1">
              <a:spcBef>
                <a:spcPct val="25000"/>
              </a:spcBef>
            </a:pPr>
            <a:r>
              <a:rPr lang="en-US" altLang="en-US">
                <a:solidFill>
                  <a:schemeClr val="tx2"/>
                </a:solidFill>
                <a:effectLst>
                  <a:outerShdw blurRad="38100" dist="38100" dir="2700000" algn="tl">
                    <a:srgbClr val="000000"/>
                  </a:outerShdw>
                </a:effectLst>
                <a:latin typeface="Arial" charset="0"/>
              </a:rPr>
              <a:t>Bishops (Philippians 1:1).</a:t>
            </a:r>
          </a:p>
          <a:p>
            <a:pPr lvl="1">
              <a:spcBef>
                <a:spcPct val="25000"/>
              </a:spcBef>
              <a:buFontTx/>
              <a:buNone/>
            </a:pPr>
            <a:endParaRPr lang="en-US" altLang="en-US" i="1">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92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79299"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Elders (Titus 1:5).</a:t>
            </a:r>
          </a:p>
          <a:p>
            <a:pPr lvl="1">
              <a:spcBef>
                <a:spcPct val="25000"/>
              </a:spcBef>
            </a:pPr>
            <a:r>
              <a:rPr lang="en-US" altLang="en-US">
                <a:solidFill>
                  <a:schemeClr val="tx2"/>
                </a:solidFill>
                <a:effectLst>
                  <a:outerShdw blurRad="38100" dist="38100" dir="2700000" algn="tl">
                    <a:srgbClr val="000000"/>
                  </a:outerShdw>
                </a:effectLst>
                <a:latin typeface="Arial" charset="0"/>
              </a:rPr>
              <a:t>Presbyters (Acts 14:23). </a:t>
            </a:r>
          </a:p>
          <a:p>
            <a:pPr lvl="1">
              <a:spcBef>
                <a:spcPct val="25000"/>
              </a:spcBef>
            </a:pPr>
            <a:r>
              <a:rPr lang="en-US" altLang="en-US">
                <a:solidFill>
                  <a:schemeClr val="tx2"/>
                </a:solidFill>
                <a:effectLst>
                  <a:outerShdw blurRad="38100" dist="38100" dir="2700000" algn="tl">
                    <a:srgbClr val="000000"/>
                  </a:outerShdw>
                </a:effectLst>
                <a:latin typeface="Arial" charset="0"/>
              </a:rPr>
              <a:t>Bishops (Philippians 1:1).</a:t>
            </a:r>
          </a:p>
          <a:p>
            <a:pPr lvl="1">
              <a:spcBef>
                <a:spcPct val="25000"/>
              </a:spcBef>
            </a:pPr>
            <a:r>
              <a:rPr lang="en-US" altLang="en-US">
                <a:solidFill>
                  <a:schemeClr val="tx2"/>
                </a:solidFill>
                <a:effectLst>
                  <a:outerShdw blurRad="38100" dist="38100" dir="2700000" algn="tl">
                    <a:srgbClr val="000000"/>
                  </a:outerShdw>
                </a:effectLst>
                <a:latin typeface="Arial" charset="0"/>
              </a:rPr>
              <a:t>Overseers (Acts 20:28).</a:t>
            </a:r>
          </a:p>
          <a:p>
            <a:pPr lvl="1">
              <a:spcBef>
                <a:spcPct val="25000"/>
              </a:spcBef>
              <a:buFontTx/>
              <a:buNone/>
            </a:pPr>
            <a:endParaRPr lang="en-US" altLang="en-US" i="1">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13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81347"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Elders (Titus 1:5).</a:t>
            </a:r>
          </a:p>
          <a:p>
            <a:pPr lvl="1">
              <a:spcBef>
                <a:spcPct val="25000"/>
              </a:spcBef>
            </a:pPr>
            <a:r>
              <a:rPr lang="en-US" altLang="en-US">
                <a:solidFill>
                  <a:schemeClr val="tx2"/>
                </a:solidFill>
                <a:effectLst>
                  <a:outerShdw blurRad="38100" dist="38100" dir="2700000" algn="tl">
                    <a:srgbClr val="000000"/>
                  </a:outerShdw>
                </a:effectLst>
                <a:latin typeface="Arial" charset="0"/>
              </a:rPr>
              <a:t>Presbyters (Acts 14:23). </a:t>
            </a:r>
          </a:p>
          <a:p>
            <a:pPr lvl="1">
              <a:spcBef>
                <a:spcPct val="25000"/>
              </a:spcBef>
            </a:pPr>
            <a:r>
              <a:rPr lang="en-US" altLang="en-US">
                <a:solidFill>
                  <a:schemeClr val="tx2"/>
                </a:solidFill>
                <a:effectLst>
                  <a:outerShdw blurRad="38100" dist="38100" dir="2700000" algn="tl">
                    <a:srgbClr val="000000"/>
                  </a:outerShdw>
                </a:effectLst>
                <a:latin typeface="Arial" charset="0"/>
              </a:rPr>
              <a:t>Bishops (Philippians 1:1).</a:t>
            </a:r>
          </a:p>
          <a:p>
            <a:pPr lvl="1">
              <a:spcBef>
                <a:spcPct val="25000"/>
              </a:spcBef>
            </a:pPr>
            <a:r>
              <a:rPr lang="en-US" altLang="en-US">
                <a:solidFill>
                  <a:schemeClr val="tx2"/>
                </a:solidFill>
                <a:effectLst>
                  <a:outerShdw blurRad="38100" dist="38100" dir="2700000" algn="tl">
                    <a:srgbClr val="000000"/>
                  </a:outerShdw>
                </a:effectLst>
                <a:latin typeface="Arial" charset="0"/>
              </a:rPr>
              <a:t>Overseers (Acts 20:28).</a:t>
            </a:r>
          </a:p>
          <a:p>
            <a:pPr lvl="1">
              <a:spcBef>
                <a:spcPct val="25000"/>
              </a:spcBef>
            </a:pPr>
            <a:r>
              <a:rPr lang="en-US" altLang="en-US">
                <a:solidFill>
                  <a:schemeClr val="tx2"/>
                </a:solidFill>
                <a:effectLst>
                  <a:outerShdw blurRad="38100" dist="38100" dir="2700000" algn="tl">
                    <a:srgbClr val="000000"/>
                  </a:outerShdw>
                </a:effectLst>
                <a:latin typeface="Arial" charset="0"/>
              </a:rPr>
              <a:t>Pastors (Ephesians 4:11).</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33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83395"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Elders (Titus 1:5).</a:t>
            </a:r>
          </a:p>
          <a:p>
            <a:pPr lvl="1">
              <a:spcBef>
                <a:spcPct val="25000"/>
              </a:spcBef>
            </a:pPr>
            <a:r>
              <a:rPr lang="en-US" altLang="en-US">
                <a:solidFill>
                  <a:schemeClr val="tx2"/>
                </a:solidFill>
                <a:effectLst>
                  <a:outerShdw blurRad="38100" dist="38100" dir="2700000" algn="tl">
                    <a:srgbClr val="000000"/>
                  </a:outerShdw>
                </a:effectLst>
                <a:latin typeface="Arial" charset="0"/>
              </a:rPr>
              <a:t>Presbyters (Acts 14:23). </a:t>
            </a:r>
          </a:p>
          <a:p>
            <a:pPr lvl="1">
              <a:spcBef>
                <a:spcPct val="25000"/>
              </a:spcBef>
            </a:pPr>
            <a:r>
              <a:rPr lang="en-US" altLang="en-US">
                <a:solidFill>
                  <a:schemeClr val="tx2"/>
                </a:solidFill>
                <a:effectLst>
                  <a:outerShdw blurRad="38100" dist="38100" dir="2700000" algn="tl">
                    <a:srgbClr val="000000"/>
                  </a:outerShdw>
                </a:effectLst>
                <a:latin typeface="Arial" charset="0"/>
              </a:rPr>
              <a:t>Bishops (Philippians 1:1).</a:t>
            </a:r>
          </a:p>
          <a:p>
            <a:pPr lvl="1">
              <a:spcBef>
                <a:spcPct val="25000"/>
              </a:spcBef>
            </a:pPr>
            <a:r>
              <a:rPr lang="en-US" altLang="en-US">
                <a:solidFill>
                  <a:schemeClr val="tx2"/>
                </a:solidFill>
                <a:effectLst>
                  <a:outerShdw blurRad="38100" dist="38100" dir="2700000" algn="tl">
                    <a:srgbClr val="000000"/>
                  </a:outerShdw>
                </a:effectLst>
                <a:latin typeface="Arial" charset="0"/>
              </a:rPr>
              <a:t>Overseers (Acts 20:28).</a:t>
            </a:r>
          </a:p>
          <a:p>
            <a:pPr lvl="1">
              <a:spcBef>
                <a:spcPct val="25000"/>
              </a:spcBef>
            </a:pPr>
            <a:r>
              <a:rPr lang="en-US" altLang="en-US">
                <a:solidFill>
                  <a:schemeClr val="tx2"/>
                </a:solidFill>
                <a:effectLst>
                  <a:outerShdw blurRad="38100" dist="38100" dir="2700000" algn="tl">
                    <a:srgbClr val="000000"/>
                  </a:outerShdw>
                </a:effectLst>
                <a:latin typeface="Arial" charset="0"/>
              </a:rPr>
              <a:t>Pastors (Ephesians 4:11).</a:t>
            </a:r>
          </a:p>
          <a:p>
            <a:pPr lvl="1">
              <a:spcBef>
                <a:spcPct val="25000"/>
              </a:spcBef>
            </a:pPr>
            <a:r>
              <a:rPr lang="en-US" altLang="en-US">
                <a:solidFill>
                  <a:schemeClr val="tx2"/>
                </a:solidFill>
                <a:effectLst>
                  <a:outerShdw blurRad="38100" dist="38100" dir="2700000" algn="tl">
                    <a:srgbClr val="000000"/>
                  </a:outerShdw>
                </a:effectLst>
                <a:latin typeface="Arial" charset="0"/>
              </a:rPr>
              <a:t>Shepherds (1 Peter 5:2).</a:t>
            </a:r>
          </a:p>
          <a:p>
            <a:pPr lvl="1">
              <a:spcBef>
                <a:spcPct val="25000"/>
              </a:spcBef>
              <a:buFontTx/>
              <a:buNone/>
            </a:pPr>
            <a:r>
              <a:rPr lang="en-US" altLang="en-US" i="1">
                <a:effectLst>
                  <a:outerShdw blurRad="38100" dist="38100" dir="2700000" algn="tl">
                    <a:srgbClr val="000000"/>
                  </a:outerShdw>
                </a:effectLst>
                <a:latin typeface="Arial" charset="0"/>
              </a:rPr>
              <a:t>	</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54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85443"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Elders (Titus 1:5).</a:t>
            </a:r>
          </a:p>
          <a:p>
            <a:pPr lvl="1">
              <a:spcBef>
                <a:spcPct val="25000"/>
              </a:spcBef>
            </a:pPr>
            <a:r>
              <a:rPr lang="en-US" altLang="en-US">
                <a:solidFill>
                  <a:schemeClr val="tx2"/>
                </a:solidFill>
                <a:effectLst>
                  <a:outerShdw blurRad="38100" dist="38100" dir="2700000" algn="tl">
                    <a:srgbClr val="000000"/>
                  </a:outerShdw>
                </a:effectLst>
                <a:latin typeface="Arial" charset="0"/>
              </a:rPr>
              <a:t>Presbyters (Acts 14:23). </a:t>
            </a:r>
          </a:p>
          <a:p>
            <a:pPr lvl="1">
              <a:spcBef>
                <a:spcPct val="25000"/>
              </a:spcBef>
            </a:pPr>
            <a:r>
              <a:rPr lang="en-US" altLang="en-US">
                <a:solidFill>
                  <a:schemeClr val="tx2"/>
                </a:solidFill>
                <a:effectLst>
                  <a:outerShdw blurRad="38100" dist="38100" dir="2700000" algn="tl">
                    <a:srgbClr val="000000"/>
                  </a:outerShdw>
                </a:effectLst>
                <a:latin typeface="Arial" charset="0"/>
              </a:rPr>
              <a:t>Bishops (Philippians 1:1).</a:t>
            </a:r>
          </a:p>
          <a:p>
            <a:pPr lvl="1">
              <a:spcBef>
                <a:spcPct val="25000"/>
              </a:spcBef>
            </a:pPr>
            <a:r>
              <a:rPr lang="en-US" altLang="en-US">
                <a:solidFill>
                  <a:schemeClr val="tx2"/>
                </a:solidFill>
                <a:effectLst>
                  <a:outerShdw blurRad="38100" dist="38100" dir="2700000" algn="tl">
                    <a:srgbClr val="000000"/>
                  </a:outerShdw>
                </a:effectLst>
                <a:latin typeface="Arial" charset="0"/>
              </a:rPr>
              <a:t>Overseers (Acts 20:28).</a:t>
            </a:r>
          </a:p>
          <a:p>
            <a:pPr lvl="1">
              <a:spcBef>
                <a:spcPct val="25000"/>
              </a:spcBef>
            </a:pPr>
            <a:r>
              <a:rPr lang="en-US" altLang="en-US">
                <a:solidFill>
                  <a:schemeClr val="tx2"/>
                </a:solidFill>
                <a:effectLst>
                  <a:outerShdw blurRad="38100" dist="38100" dir="2700000" algn="tl">
                    <a:srgbClr val="000000"/>
                  </a:outerShdw>
                </a:effectLst>
                <a:latin typeface="Arial" charset="0"/>
              </a:rPr>
              <a:t>Pastors (Ephesians 4:11).</a:t>
            </a:r>
          </a:p>
          <a:p>
            <a:pPr lvl="1">
              <a:spcBef>
                <a:spcPct val="25000"/>
              </a:spcBef>
            </a:pPr>
            <a:r>
              <a:rPr lang="en-US" altLang="en-US">
                <a:solidFill>
                  <a:schemeClr val="tx2"/>
                </a:solidFill>
                <a:effectLst>
                  <a:outerShdw blurRad="38100" dist="38100" dir="2700000" algn="tl">
                    <a:srgbClr val="000000"/>
                  </a:outerShdw>
                </a:effectLst>
                <a:latin typeface="Arial" charset="0"/>
              </a:rPr>
              <a:t>Shepherds (1 Peter 5:2).</a:t>
            </a:r>
          </a:p>
          <a:p>
            <a:pPr lvl="1">
              <a:spcBef>
                <a:spcPct val="25000"/>
              </a:spcBef>
              <a:buFontTx/>
              <a:buNone/>
            </a:pPr>
            <a:r>
              <a:rPr lang="en-US" altLang="en-US" i="1">
                <a:effectLst>
                  <a:outerShdw blurRad="38100" dist="38100" dir="2700000" algn="tl">
                    <a:srgbClr val="000000"/>
                  </a:outerShdw>
                </a:effectLst>
                <a:latin typeface="Arial" charset="0"/>
              </a:rPr>
              <a:t>All 6 of these terms refer to the same thing in the New Testament!	</a:t>
            </a: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49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764931"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74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87491"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a:spcBef>
                <a:spcPct val="25000"/>
              </a:spcBef>
            </a:pPr>
            <a:r>
              <a:rPr lang="en-US" altLang="en-US">
                <a:effectLst>
                  <a:outerShdw blurRad="38100" dist="38100" dir="2700000" algn="tl">
                    <a:srgbClr val="000000"/>
                  </a:outerShdw>
                </a:effectLst>
                <a:latin typeface="Arial" charset="0"/>
              </a:rPr>
              <a:t>Elders are to oversee the work of the local church in order to make sure that the church follows the Bible in all areas.</a:t>
            </a: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95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89539"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a:spcBef>
                <a:spcPct val="25000"/>
              </a:spcBef>
            </a:pPr>
            <a:r>
              <a:rPr lang="en-US" altLang="en-US">
                <a:effectLst>
                  <a:outerShdw blurRad="38100" dist="38100" dir="2700000" algn="tl">
                    <a:srgbClr val="000000"/>
                  </a:outerShdw>
                </a:effectLst>
                <a:latin typeface="Arial" charset="0"/>
              </a:rPr>
              <a:t>Elders are to oversee the work of the local church in order to make sure that the church follows the Bible in all areas.</a:t>
            </a:r>
          </a:p>
        </p:txBody>
      </p:sp>
      <p:sp>
        <p:nvSpPr>
          <p:cNvPr id="1089540" name="Rectangle 4"/>
          <p:cNvSpPr>
            <a:spLocks noChangeArrowheads="1"/>
          </p:cNvSpPr>
          <p:nvPr/>
        </p:nvSpPr>
        <p:spPr bwMode="auto">
          <a:xfrm>
            <a:off x="609600" y="2819400"/>
            <a:ext cx="7924800" cy="3733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 elders who are among you I exhort…Shepherd the flock of God which is among you, serving as overseers, not by compulsion but willingly, not for dishonest gain but eagerly; nor as being lords over those entrusted to you, but being examples to the flock” (1 Peter 5:1-3).</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15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91587"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a:spcBef>
                <a:spcPct val="25000"/>
              </a:spcBef>
            </a:pPr>
            <a:r>
              <a:rPr lang="en-US" altLang="en-US">
                <a:effectLst>
                  <a:outerShdw blurRad="38100" dist="38100" dir="2700000" algn="tl">
                    <a:srgbClr val="000000"/>
                  </a:outerShdw>
                </a:effectLst>
                <a:latin typeface="Arial" charset="0"/>
              </a:rPr>
              <a:t>Elders are to oversee the work of the local church in order to make sure that the church follows the Bible in all areas.</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69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766979"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a:spcBef>
                <a:spcPct val="25000"/>
              </a:spcBef>
            </a:pPr>
            <a:r>
              <a:rPr lang="en-US" altLang="en-US">
                <a:effectLst>
                  <a:outerShdw blurRad="38100" dist="38100" dir="2700000" algn="tl">
                    <a:srgbClr val="000000"/>
                  </a:outerShdw>
                </a:effectLst>
                <a:latin typeface="Arial" charset="0"/>
              </a:rPr>
              <a:t>Elders are to oversee the work of the local church in order to make sure that the church follows the Bible in all areas.</a:t>
            </a:r>
          </a:p>
          <a:p>
            <a:pPr>
              <a:spcBef>
                <a:spcPct val="25000"/>
              </a:spcBef>
            </a:pPr>
            <a:r>
              <a:rPr lang="en-US" altLang="en-US">
                <a:effectLst>
                  <a:outerShdw blurRad="38100" dist="38100" dir="2700000" algn="tl">
                    <a:srgbClr val="000000"/>
                  </a:outerShdw>
                </a:effectLst>
                <a:latin typeface="Arial" charset="0"/>
              </a:rPr>
              <a:t>Members of the church must meet certain qualifications in order to serve as elders in the local church.</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6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39683" name="Rectangle 3"/>
          <p:cNvSpPr>
            <a:spLocks noGrp="1" noChangeArrowheads="1"/>
          </p:cNvSpPr>
          <p:nvPr>
            <p:ph type="body" idx="1"/>
          </p:nvPr>
        </p:nvSpPr>
        <p:spPr>
          <a:xfrm>
            <a:off x="685800" y="1371600"/>
            <a:ext cx="8229600" cy="32766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36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93635"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a:spcBef>
                <a:spcPct val="25000"/>
              </a:spcBef>
            </a:pPr>
            <a:r>
              <a:rPr lang="en-US" altLang="en-US">
                <a:effectLst>
                  <a:outerShdw blurRad="38100" dist="38100" dir="2700000" algn="tl">
                    <a:srgbClr val="000000"/>
                  </a:outerShdw>
                </a:effectLst>
                <a:latin typeface="Arial" charset="0"/>
              </a:rPr>
              <a:t>Elders are to oversee the work of the local church in order to make sure that the church follows the Bible in all areas.</a:t>
            </a:r>
          </a:p>
          <a:p>
            <a:pPr>
              <a:spcBef>
                <a:spcPct val="25000"/>
              </a:spcBef>
            </a:pPr>
            <a:r>
              <a:rPr lang="en-US" altLang="en-US">
                <a:effectLst>
                  <a:outerShdw blurRad="38100" dist="38100" dir="2700000" algn="tl">
                    <a:srgbClr val="000000"/>
                  </a:outerShdw>
                </a:effectLst>
                <a:latin typeface="Arial" charset="0"/>
              </a:rPr>
              <a:t>Members of the church must meet certain qualifications in order to serve as elders in the local church.</a:t>
            </a:r>
          </a:p>
        </p:txBody>
      </p:sp>
      <p:sp>
        <p:nvSpPr>
          <p:cNvPr id="1093636" name="Rectangle 4"/>
          <p:cNvSpPr>
            <a:spLocks noChangeArrowheads="1"/>
          </p:cNvSpPr>
          <p:nvPr/>
        </p:nvSpPr>
        <p:spPr bwMode="auto">
          <a:xfrm>
            <a:off x="457200" y="1447800"/>
            <a:ext cx="8305800" cy="51054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i="1">
                <a:solidFill>
                  <a:schemeClr val="bg2"/>
                </a:solidFill>
              </a:rPr>
              <a:t>“This is a faithful saying: If a man desires the position of a bishop, he desires a good work. A bishop then must be blameless, the husband of one wife, temperate, sober-minded, of good behavior, hospitable, able to teach; not given to wine, not violent, not greedy for money, but gentle, not quarrelsome, not covetous; one who rules his own house well, having his children in submission with all reverence (for if a man does not know how to rule his own house, how will he take care of the church of God?); not a novice, lest being puffed up with pride he fall into the same condemnation as the devil. Moreover he must have a good testimony among those who are outside, lest he fall into reproach and the snare of the devil” (1 Timothy 3:1-7).</a:t>
            </a: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6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95683"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a:spcBef>
                <a:spcPct val="25000"/>
              </a:spcBef>
            </a:pPr>
            <a:r>
              <a:rPr lang="en-US" altLang="en-US">
                <a:effectLst>
                  <a:outerShdw blurRad="38100" dist="38100" dir="2700000" algn="tl">
                    <a:srgbClr val="000000"/>
                  </a:outerShdw>
                </a:effectLst>
                <a:latin typeface="Arial" charset="0"/>
              </a:rPr>
              <a:t>Elders are to oversee the work of the local church in order to make sure that the church follows the Bible in all areas.</a:t>
            </a:r>
          </a:p>
          <a:p>
            <a:pPr>
              <a:spcBef>
                <a:spcPct val="25000"/>
              </a:spcBef>
            </a:pPr>
            <a:r>
              <a:rPr lang="en-US" altLang="en-US">
                <a:effectLst>
                  <a:outerShdw blurRad="38100" dist="38100" dir="2700000" algn="tl">
                    <a:srgbClr val="000000"/>
                  </a:outerShdw>
                </a:effectLst>
                <a:latin typeface="Arial" charset="0"/>
              </a:rPr>
              <a:t>Members of the church must meet certain qualifications in order to serve as elders in the local church.</a:t>
            </a: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10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77107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a:spcBef>
                <a:spcPct val="25000"/>
              </a:spcBef>
            </a:pPr>
            <a:r>
              <a:rPr lang="en-US" altLang="en-US">
                <a:effectLst>
                  <a:outerShdw blurRad="38100" dist="38100" dir="2700000" algn="tl">
                    <a:srgbClr val="000000"/>
                  </a:outerShdw>
                </a:effectLst>
                <a:latin typeface="Arial" charset="0"/>
              </a:rPr>
              <a:t>Elders are to oversee the work of the local church in order to make sure that the church follows the Bible in all areas.</a:t>
            </a:r>
          </a:p>
          <a:p>
            <a:pPr>
              <a:spcBef>
                <a:spcPct val="25000"/>
              </a:spcBef>
            </a:pPr>
            <a:r>
              <a:rPr lang="en-US" altLang="en-US">
                <a:effectLst>
                  <a:outerShdw blurRad="38100" dist="38100" dir="2700000" algn="tl">
                    <a:srgbClr val="000000"/>
                  </a:outerShdw>
                </a:effectLst>
                <a:latin typeface="Arial" charset="0"/>
              </a:rPr>
              <a:t>Members of the church must meet certain qualifications in order to serve as elders in the local church.</a:t>
            </a:r>
          </a:p>
          <a:p>
            <a:pPr>
              <a:spcBef>
                <a:spcPct val="25000"/>
              </a:spcBef>
            </a:pPr>
            <a:r>
              <a:rPr lang="en-US" altLang="en-US">
                <a:effectLst>
                  <a:outerShdw blurRad="38100" dist="38100" dir="2700000" algn="tl">
                    <a:srgbClr val="000000"/>
                  </a:outerShdw>
                </a:effectLst>
                <a:latin typeface="Arial" charset="0"/>
              </a:rPr>
              <a:t>There must be at least 2 elders in a church, or no elders at all.</a:t>
            </a: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77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9773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a:spcBef>
                <a:spcPct val="25000"/>
              </a:spcBef>
            </a:pPr>
            <a:r>
              <a:rPr lang="en-US" altLang="en-US">
                <a:effectLst>
                  <a:outerShdw blurRad="38100" dist="38100" dir="2700000" algn="tl">
                    <a:srgbClr val="000000"/>
                  </a:outerShdw>
                </a:effectLst>
                <a:latin typeface="Arial" charset="0"/>
              </a:rPr>
              <a:t>Elders are to oversee the work of the local church in order to make sure that the church follows the Bible in all areas.</a:t>
            </a:r>
          </a:p>
          <a:p>
            <a:pPr>
              <a:spcBef>
                <a:spcPct val="25000"/>
              </a:spcBef>
            </a:pPr>
            <a:r>
              <a:rPr lang="en-US" altLang="en-US">
                <a:effectLst>
                  <a:outerShdw blurRad="38100" dist="38100" dir="2700000" algn="tl">
                    <a:srgbClr val="000000"/>
                  </a:outerShdw>
                </a:effectLst>
                <a:latin typeface="Arial" charset="0"/>
              </a:rPr>
              <a:t>Members of the church must meet certain qualifications in order to serve as elders in the local church.</a:t>
            </a:r>
          </a:p>
          <a:p>
            <a:pPr>
              <a:spcBef>
                <a:spcPct val="25000"/>
              </a:spcBef>
            </a:pPr>
            <a:r>
              <a:rPr lang="en-US" altLang="en-US">
                <a:effectLst>
                  <a:outerShdw blurRad="38100" dist="38100" dir="2700000" algn="tl">
                    <a:srgbClr val="000000"/>
                  </a:outerShdw>
                </a:effectLst>
                <a:latin typeface="Arial" charset="0"/>
              </a:rPr>
              <a:t>There must be at least 2 elders in a church, or no elders at all.</a:t>
            </a:r>
          </a:p>
        </p:txBody>
      </p:sp>
      <p:sp>
        <p:nvSpPr>
          <p:cNvPr id="1097732" name="Rectangle 4"/>
          <p:cNvSpPr>
            <a:spLocks noChangeArrowheads="1"/>
          </p:cNvSpPr>
          <p:nvPr/>
        </p:nvSpPr>
        <p:spPr bwMode="auto">
          <a:xfrm>
            <a:off x="685800" y="2819400"/>
            <a:ext cx="7924800" cy="2362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“So when they had appointed elders in every church, and prayed with fasting, they commended them to the Lord in whom they had believed” (Acts 14:23).</a:t>
            </a: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97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Elders In The Local Church</a:t>
            </a:r>
            <a:endParaRPr lang="en-US" altLang="en-US" sz="4800"/>
          </a:p>
        </p:txBody>
      </p:sp>
      <p:sp>
        <p:nvSpPr>
          <p:cNvPr id="109977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Elders are referred to using six different terms in the Bible.</a:t>
            </a:r>
          </a:p>
          <a:p>
            <a:pPr>
              <a:spcBef>
                <a:spcPct val="25000"/>
              </a:spcBef>
            </a:pPr>
            <a:r>
              <a:rPr lang="en-US" altLang="en-US">
                <a:effectLst>
                  <a:outerShdw blurRad="38100" dist="38100" dir="2700000" algn="tl">
                    <a:srgbClr val="000000"/>
                  </a:outerShdw>
                </a:effectLst>
                <a:latin typeface="Arial" charset="0"/>
              </a:rPr>
              <a:t>Elders are to oversee the work of the local church in order to make sure that the church follows the Bible in all areas.</a:t>
            </a:r>
          </a:p>
          <a:p>
            <a:pPr>
              <a:spcBef>
                <a:spcPct val="25000"/>
              </a:spcBef>
            </a:pPr>
            <a:r>
              <a:rPr lang="en-US" altLang="en-US">
                <a:effectLst>
                  <a:outerShdw blurRad="38100" dist="38100" dir="2700000" algn="tl">
                    <a:srgbClr val="000000"/>
                  </a:outerShdw>
                </a:effectLst>
                <a:latin typeface="Arial" charset="0"/>
              </a:rPr>
              <a:t>Members of the church must meet certain qualifications in order to serve as elders in the local church.</a:t>
            </a:r>
          </a:p>
          <a:p>
            <a:pPr>
              <a:spcBef>
                <a:spcPct val="25000"/>
              </a:spcBef>
            </a:pPr>
            <a:r>
              <a:rPr lang="en-US" altLang="en-US">
                <a:effectLst>
                  <a:outerShdw blurRad="38100" dist="38100" dir="2700000" algn="tl">
                    <a:srgbClr val="000000"/>
                  </a:outerShdw>
                </a:effectLst>
                <a:latin typeface="Arial" charset="0"/>
              </a:rPr>
              <a:t>There must be at least 2 elders in a church, or no elders at all.</a:t>
            </a: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51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Man-Made Church Structure</a:t>
            </a:r>
            <a:endParaRPr lang="en-US" altLang="en-US" sz="4800"/>
          </a:p>
        </p:txBody>
      </p:sp>
      <p:sp>
        <p:nvSpPr>
          <p:cNvPr id="775171"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One elder (bishop) over many churches:</a:t>
            </a:r>
          </a:p>
        </p:txBody>
      </p:sp>
      <p:sp>
        <p:nvSpPr>
          <p:cNvPr id="775172"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300">
                <a:solidFill>
                  <a:schemeClr val="bg2"/>
                </a:solidFill>
              </a:rPr>
              <a:t>Bishop</a:t>
            </a:r>
          </a:p>
        </p:txBody>
      </p:sp>
      <p:sp>
        <p:nvSpPr>
          <p:cNvPr id="775173" name="Oval 5"/>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775174" name="Oval 6"/>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775175" name="Oval 7"/>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775176" name="Oval 8"/>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775178" name="Text Box 10"/>
          <p:cNvSpPr txBox="1">
            <a:spLocks noChangeArrowheads="1"/>
          </p:cNvSpPr>
          <p:nvPr/>
        </p:nvSpPr>
        <p:spPr bwMode="auto">
          <a:xfrm>
            <a:off x="4572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775179" name="Line 11"/>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5180" name="Line 12"/>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5181" name="Line 13"/>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5182" name="Line 14"/>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18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Man-Made Church Structure</a:t>
            </a:r>
            <a:endParaRPr lang="en-US" altLang="en-US" sz="4800"/>
          </a:p>
        </p:txBody>
      </p:sp>
      <p:sp>
        <p:nvSpPr>
          <p:cNvPr id="1101827"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One elder (bishop) over many churches:</a:t>
            </a:r>
          </a:p>
        </p:txBody>
      </p:sp>
      <p:sp>
        <p:nvSpPr>
          <p:cNvPr id="1101828"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300">
                <a:solidFill>
                  <a:schemeClr val="bg2"/>
                </a:solidFill>
              </a:rPr>
              <a:t>Bishop</a:t>
            </a:r>
          </a:p>
        </p:txBody>
      </p:sp>
      <p:sp>
        <p:nvSpPr>
          <p:cNvPr id="1101829" name="Oval 5"/>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1101830" name="Oval 6"/>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1101831" name="Oval 7"/>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1101832" name="Oval 8"/>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1101833" name="Text Box 9"/>
          <p:cNvSpPr txBox="1">
            <a:spLocks noChangeArrowheads="1"/>
          </p:cNvSpPr>
          <p:nvPr/>
        </p:nvSpPr>
        <p:spPr bwMode="auto">
          <a:xfrm>
            <a:off x="4572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1101834" name="Line 10"/>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1835" name="Line 11"/>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1836" name="Line 12"/>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1837" name="Line 13"/>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01838" name="Rectangle 14"/>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a:spcBef>
                <a:spcPct val="25000"/>
              </a:spcBef>
              <a:buFontTx/>
              <a:buNone/>
            </a:pPr>
            <a:r>
              <a:rPr lang="en-US" altLang="en-US">
                <a:effectLst>
                  <a:outerShdw blurRad="38100" dist="38100" dir="2700000" algn="tl">
                    <a:srgbClr val="000000"/>
                  </a:outerShdw>
                </a:effectLst>
                <a:latin typeface="Arial" charset="0"/>
              </a:rPr>
              <a:t>This is not found in the Bible!</a:t>
            </a: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721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2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1105923"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Elders (bishops) in each church:</a:t>
            </a: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411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1114115"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Elders (bishops) in each church:</a:t>
            </a:r>
          </a:p>
        </p:txBody>
      </p:sp>
      <p:sp>
        <p:nvSpPr>
          <p:cNvPr id="1114118" name="Text Box 6"/>
          <p:cNvSpPr txBox="1">
            <a:spLocks noChangeArrowheads="1"/>
          </p:cNvSpPr>
          <p:nvPr/>
        </p:nvSpPr>
        <p:spPr bwMode="auto">
          <a:xfrm>
            <a:off x="381000" y="2971800"/>
            <a:ext cx="1524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200">
                <a:solidFill>
                  <a:schemeClr val="tx2"/>
                </a:solidFill>
                <a:effectLst>
                  <a:outerShdw blurRad="38100" dist="38100" dir="2700000" algn="tl">
                    <a:srgbClr val="000000"/>
                  </a:outerShdw>
                </a:effectLst>
              </a:rPr>
              <a:t>Local Churches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17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4173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pPr>
            <a:r>
              <a:rPr lang="en-US" altLang="en-US">
                <a:effectLst>
                  <a:outerShdw blurRad="38100" dist="38100" dir="2700000" algn="tl">
                    <a:srgbClr val="000000"/>
                  </a:outerShdw>
                </a:effectLst>
                <a:latin typeface="Arial" charset="0"/>
              </a:rPr>
              <a:t>Added to whom?</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6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1116163"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Elders (bishops) in each church:</a:t>
            </a:r>
          </a:p>
        </p:txBody>
      </p:sp>
      <p:sp>
        <p:nvSpPr>
          <p:cNvPr id="1116164" name="Oval 4"/>
          <p:cNvSpPr>
            <a:spLocks noChangeArrowheads="1"/>
          </p:cNvSpPr>
          <p:nvPr/>
        </p:nvSpPr>
        <p:spPr bwMode="auto">
          <a:xfrm>
            <a:off x="1828800" y="2743200"/>
            <a:ext cx="2743200" cy="22860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u="sng" dirty="0" smtClean="0">
                <a:solidFill>
                  <a:schemeClr val="bg2"/>
                </a:solidFill>
              </a:rPr>
              <a:t>Ephesus</a:t>
            </a:r>
          </a:p>
          <a:p>
            <a:pPr algn="ctr"/>
            <a:r>
              <a:rPr lang="en-US" altLang="en-US" dirty="0" smtClean="0">
                <a:solidFill>
                  <a:schemeClr val="bg2"/>
                </a:solidFill>
              </a:rPr>
              <a:t>Saints (including elders)</a:t>
            </a:r>
            <a:endParaRPr lang="en-US" altLang="en-US" dirty="0">
              <a:solidFill>
                <a:schemeClr val="bg2"/>
              </a:solidFill>
            </a:endParaRPr>
          </a:p>
        </p:txBody>
      </p:sp>
      <p:sp>
        <p:nvSpPr>
          <p:cNvPr id="1116166" name="Text Box 6"/>
          <p:cNvSpPr txBox="1">
            <a:spLocks noChangeArrowheads="1"/>
          </p:cNvSpPr>
          <p:nvPr/>
        </p:nvSpPr>
        <p:spPr bwMode="auto">
          <a:xfrm>
            <a:off x="381000" y="2971800"/>
            <a:ext cx="1524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200">
                <a:solidFill>
                  <a:schemeClr val="tx2"/>
                </a:solidFill>
                <a:effectLst>
                  <a:outerShdw blurRad="38100" dist="38100" dir="2700000" algn="tl">
                    <a:srgbClr val="000000"/>
                  </a:outerShdw>
                </a:effectLst>
              </a:rPr>
              <a:t>Local Churches</a:t>
            </a: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821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1118211"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Elders (bishops) in each church:</a:t>
            </a:r>
          </a:p>
        </p:txBody>
      </p:sp>
      <p:sp>
        <p:nvSpPr>
          <p:cNvPr id="1118212" name="Oval 4"/>
          <p:cNvSpPr>
            <a:spLocks noChangeArrowheads="1"/>
          </p:cNvSpPr>
          <p:nvPr/>
        </p:nvSpPr>
        <p:spPr bwMode="auto">
          <a:xfrm>
            <a:off x="1828800" y="2743200"/>
            <a:ext cx="2743200" cy="22860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u="sng" dirty="0" smtClean="0">
                <a:solidFill>
                  <a:schemeClr val="bg2"/>
                </a:solidFill>
              </a:rPr>
              <a:t>Ephesus</a:t>
            </a:r>
            <a:endParaRPr lang="en-US" altLang="en-US" u="sng" dirty="0">
              <a:solidFill>
                <a:schemeClr val="bg2"/>
              </a:solidFill>
            </a:endParaRPr>
          </a:p>
          <a:p>
            <a:pPr algn="ctr"/>
            <a:r>
              <a:rPr lang="en-US" altLang="en-US" dirty="0">
                <a:solidFill>
                  <a:schemeClr val="bg2"/>
                </a:solidFill>
              </a:rPr>
              <a:t>Saints (including elders)</a:t>
            </a:r>
          </a:p>
        </p:txBody>
      </p:sp>
      <p:sp>
        <p:nvSpPr>
          <p:cNvPr id="1118213" name="Oval 5"/>
          <p:cNvSpPr>
            <a:spLocks noChangeArrowheads="1"/>
          </p:cNvSpPr>
          <p:nvPr/>
        </p:nvSpPr>
        <p:spPr bwMode="auto">
          <a:xfrm>
            <a:off x="5791200" y="2667000"/>
            <a:ext cx="2743200" cy="2362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u="sng" dirty="0" smtClean="0">
                <a:solidFill>
                  <a:schemeClr val="bg2"/>
                </a:solidFill>
              </a:rPr>
              <a:t>Philippi</a:t>
            </a:r>
            <a:endParaRPr lang="en-US" altLang="en-US" u="sng" dirty="0">
              <a:solidFill>
                <a:schemeClr val="bg2"/>
              </a:solidFill>
            </a:endParaRPr>
          </a:p>
          <a:p>
            <a:pPr algn="ctr"/>
            <a:r>
              <a:rPr lang="en-US" altLang="en-US" dirty="0">
                <a:solidFill>
                  <a:schemeClr val="bg2"/>
                </a:solidFill>
              </a:rPr>
              <a:t>Saints (including elders)</a:t>
            </a:r>
          </a:p>
        </p:txBody>
      </p:sp>
      <p:sp>
        <p:nvSpPr>
          <p:cNvPr id="1118214" name="Text Box 6"/>
          <p:cNvSpPr txBox="1">
            <a:spLocks noChangeArrowheads="1"/>
          </p:cNvSpPr>
          <p:nvPr/>
        </p:nvSpPr>
        <p:spPr bwMode="auto">
          <a:xfrm>
            <a:off x="381000" y="2971800"/>
            <a:ext cx="1524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200">
                <a:solidFill>
                  <a:schemeClr val="tx2"/>
                </a:solidFill>
                <a:effectLst>
                  <a:outerShdw blurRad="38100" dist="38100" dir="2700000" algn="tl">
                    <a:srgbClr val="000000"/>
                  </a:outerShdw>
                </a:effectLst>
              </a:rPr>
              <a:t>Local Churches</a:t>
            </a: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025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1120259"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Elders (bishops) in each church:</a:t>
            </a:r>
          </a:p>
        </p:txBody>
      </p:sp>
      <p:sp>
        <p:nvSpPr>
          <p:cNvPr id="1120260" name="Oval 4"/>
          <p:cNvSpPr>
            <a:spLocks noChangeArrowheads="1"/>
          </p:cNvSpPr>
          <p:nvPr/>
        </p:nvSpPr>
        <p:spPr bwMode="auto">
          <a:xfrm>
            <a:off x="1828800" y="2743200"/>
            <a:ext cx="2743200" cy="22860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u="sng" dirty="0" smtClean="0">
                <a:solidFill>
                  <a:schemeClr val="bg2"/>
                </a:solidFill>
              </a:rPr>
              <a:t>Ephesus</a:t>
            </a:r>
            <a:endParaRPr lang="en-US" altLang="en-US" u="sng" dirty="0">
              <a:solidFill>
                <a:schemeClr val="bg2"/>
              </a:solidFill>
            </a:endParaRPr>
          </a:p>
          <a:p>
            <a:pPr algn="ctr"/>
            <a:r>
              <a:rPr lang="en-US" altLang="en-US" dirty="0">
                <a:solidFill>
                  <a:schemeClr val="bg2"/>
                </a:solidFill>
              </a:rPr>
              <a:t>Saints (including elders)</a:t>
            </a:r>
          </a:p>
        </p:txBody>
      </p:sp>
      <p:sp>
        <p:nvSpPr>
          <p:cNvPr id="1120261" name="Oval 5"/>
          <p:cNvSpPr>
            <a:spLocks noChangeArrowheads="1"/>
          </p:cNvSpPr>
          <p:nvPr/>
        </p:nvSpPr>
        <p:spPr bwMode="auto">
          <a:xfrm>
            <a:off x="5791200" y="2667000"/>
            <a:ext cx="2743200" cy="2362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u="sng" dirty="0" smtClean="0">
                <a:solidFill>
                  <a:schemeClr val="bg2"/>
                </a:solidFill>
              </a:rPr>
              <a:t>Philippi</a:t>
            </a:r>
            <a:endParaRPr lang="en-US" altLang="en-US" u="sng" dirty="0">
              <a:solidFill>
                <a:schemeClr val="bg2"/>
              </a:solidFill>
            </a:endParaRPr>
          </a:p>
          <a:p>
            <a:pPr algn="ctr"/>
            <a:r>
              <a:rPr lang="en-US" altLang="en-US" dirty="0">
                <a:solidFill>
                  <a:schemeClr val="bg2"/>
                </a:solidFill>
              </a:rPr>
              <a:t>Saints (including elders)</a:t>
            </a:r>
          </a:p>
        </p:txBody>
      </p:sp>
      <p:sp>
        <p:nvSpPr>
          <p:cNvPr id="1120262" name="Text Box 6"/>
          <p:cNvSpPr txBox="1">
            <a:spLocks noChangeArrowheads="1"/>
          </p:cNvSpPr>
          <p:nvPr/>
        </p:nvSpPr>
        <p:spPr bwMode="auto">
          <a:xfrm>
            <a:off x="381000" y="2971800"/>
            <a:ext cx="1524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200">
                <a:solidFill>
                  <a:schemeClr val="tx2"/>
                </a:solidFill>
                <a:effectLst>
                  <a:outerShdw blurRad="38100" dist="38100" dir="2700000" algn="tl">
                    <a:srgbClr val="000000"/>
                  </a:outerShdw>
                </a:effectLst>
              </a:rPr>
              <a:t>Local Churches</a:t>
            </a:r>
          </a:p>
        </p:txBody>
      </p:sp>
      <p:sp>
        <p:nvSpPr>
          <p:cNvPr id="1120263" name="Rectangle 7"/>
          <p:cNvSpPr>
            <a:spLocks noChangeArrowheads="1"/>
          </p:cNvSpPr>
          <p:nvPr/>
        </p:nvSpPr>
        <p:spPr bwMode="auto">
          <a:xfrm>
            <a:off x="685800" y="5410200"/>
            <a:ext cx="82296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dirty="0">
                <a:effectLst>
                  <a:outerShdw blurRad="38100" dist="38100" dir="2700000" algn="tl">
                    <a:srgbClr val="000000"/>
                  </a:outerShdw>
                </a:effectLst>
                <a:latin typeface="Arial" charset="0"/>
              </a:rPr>
              <a:t>The elders of the church in </a:t>
            </a:r>
            <a:r>
              <a:rPr lang="en-US" altLang="en-US" dirty="0" smtClean="0">
                <a:effectLst>
                  <a:outerShdw blurRad="38100" dist="38100" dir="2700000" algn="tl">
                    <a:srgbClr val="000000"/>
                  </a:outerShdw>
                </a:effectLst>
                <a:latin typeface="Arial" charset="0"/>
              </a:rPr>
              <a:t>Ephesus </a:t>
            </a:r>
            <a:r>
              <a:rPr lang="en-US" altLang="en-US" dirty="0">
                <a:effectLst>
                  <a:outerShdw blurRad="38100" dist="38100" dir="2700000" algn="tl">
                    <a:srgbClr val="000000"/>
                  </a:outerShdw>
                </a:effectLst>
                <a:latin typeface="Arial" charset="0"/>
              </a:rPr>
              <a:t>cannot oversee the church in </a:t>
            </a:r>
            <a:r>
              <a:rPr lang="en-US" altLang="en-US" dirty="0" smtClean="0">
                <a:effectLst>
                  <a:outerShdw blurRad="38100" dist="38100" dir="2700000" algn="tl">
                    <a:srgbClr val="000000"/>
                  </a:outerShdw>
                </a:effectLst>
                <a:latin typeface="Arial" charset="0"/>
              </a:rPr>
              <a:t>Philippi!</a:t>
            </a:r>
            <a:endParaRPr lang="en-US" altLang="en-US" dirty="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025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1120259"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Elders (bishops) in each church:</a:t>
            </a:r>
          </a:p>
        </p:txBody>
      </p:sp>
      <p:sp>
        <p:nvSpPr>
          <p:cNvPr id="1120260" name="Oval 4"/>
          <p:cNvSpPr>
            <a:spLocks noChangeArrowheads="1"/>
          </p:cNvSpPr>
          <p:nvPr/>
        </p:nvSpPr>
        <p:spPr bwMode="auto">
          <a:xfrm>
            <a:off x="1828800" y="2743200"/>
            <a:ext cx="2743200" cy="22860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u="sng" dirty="0" smtClean="0">
                <a:solidFill>
                  <a:schemeClr val="bg2"/>
                </a:solidFill>
              </a:rPr>
              <a:t>Ephesus</a:t>
            </a:r>
            <a:endParaRPr lang="en-US" altLang="en-US" u="sng" dirty="0">
              <a:solidFill>
                <a:schemeClr val="bg2"/>
              </a:solidFill>
            </a:endParaRPr>
          </a:p>
          <a:p>
            <a:pPr algn="ctr"/>
            <a:r>
              <a:rPr lang="en-US" altLang="en-US" dirty="0">
                <a:solidFill>
                  <a:schemeClr val="bg2"/>
                </a:solidFill>
              </a:rPr>
              <a:t>Saints (including elders)</a:t>
            </a:r>
          </a:p>
        </p:txBody>
      </p:sp>
      <p:sp>
        <p:nvSpPr>
          <p:cNvPr id="1120261" name="Oval 5"/>
          <p:cNvSpPr>
            <a:spLocks noChangeArrowheads="1"/>
          </p:cNvSpPr>
          <p:nvPr/>
        </p:nvSpPr>
        <p:spPr bwMode="auto">
          <a:xfrm>
            <a:off x="5791200" y="2667000"/>
            <a:ext cx="2743200" cy="2362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u="sng" dirty="0" smtClean="0">
                <a:solidFill>
                  <a:schemeClr val="bg2"/>
                </a:solidFill>
              </a:rPr>
              <a:t>Philippi</a:t>
            </a:r>
            <a:endParaRPr lang="en-US" altLang="en-US" u="sng" dirty="0">
              <a:solidFill>
                <a:schemeClr val="bg2"/>
              </a:solidFill>
            </a:endParaRPr>
          </a:p>
          <a:p>
            <a:pPr algn="ctr"/>
            <a:r>
              <a:rPr lang="en-US" altLang="en-US" dirty="0">
                <a:solidFill>
                  <a:schemeClr val="bg2"/>
                </a:solidFill>
              </a:rPr>
              <a:t>Saints (including elders)</a:t>
            </a:r>
          </a:p>
        </p:txBody>
      </p:sp>
      <p:sp>
        <p:nvSpPr>
          <p:cNvPr id="1120262" name="Text Box 6"/>
          <p:cNvSpPr txBox="1">
            <a:spLocks noChangeArrowheads="1"/>
          </p:cNvSpPr>
          <p:nvPr/>
        </p:nvSpPr>
        <p:spPr bwMode="auto">
          <a:xfrm>
            <a:off x="381000" y="2971800"/>
            <a:ext cx="1524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200">
                <a:solidFill>
                  <a:schemeClr val="tx2"/>
                </a:solidFill>
                <a:effectLst>
                  <a:outerShdw blurRad="38100" dist="38100" dir="2700000" algn="tl">
                    <a:srgbClr val="000000"/>
                  </a:outerShdw>
                </a:effectLst>
              </a:rPr>
              <a:t>Local Churches</a:t>
            </a:r>
          </a:p>
        </p:txBody>
      </p:sp>
      <p:sp>
        <p:nvSpPr>
          <p:cNvPr id="1120263" name="Rectangle 7"/>
          <p:cNvSpPr>
            <a:spLocks noChangeArrowheads="1"/>
          </p:cNvSpPr>
          <p:nvPr/>
        </p:nvSpPr>
        <p:spPr bwMode="auto">
          <a:xfrm>
            <a:off x="685800" y="5410200"/>
            <a:ext cx="82296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dirty="0">
                <a:effectLst>
                  <a:outerShdw blurRad="38100" dist="38100" dir="2700000" algn="tl">
                    <a:srgbClr val="000000"/>
                  </a:outerShdw>
                </a:effectLst>
                <a:latin typeface="Arial" charset="0"/>
              </a:rPr>
              <a:t>The elders of the church in </a:t>
            </a:r>
            <a:r>
              <a:rPr lang="en-US" altLang="en-US" dirty="0" smtClean="0">
                <a:effectLst>
                  <a:outerShdw blurRad="38100" dist="38100" dir="2700000" algn="tl">
                    <a:srgbClr val="000000"/>
                  </a:outerShdw>
                </a:effectLst>
                <a:latin typeface="Arial" charset="0"/>
              </a:rPr>
              <a:t>Ephesus </a:t>
            </a:r>
            <a:r>
              <a:rPr lang="en-US" altLang="en-US" dirty="0">
                <a:effectLst>
                  <a:outerShdw blurRad="38100" dist="38100" dir="2700000" algn="tl">
                    <a:srgbClr val="000000"/>
                  </a:outerShdw>
                </a:effectLst>
                <a:latin typeface="Arial" charset="0"/>
              </a:rPr>
              <a:t>cannot oversee the church in </a:t>
            </a:r>
            <a:r>
              <a:rPr lang="en-US" altLang="en-US" dirty="0" smtClean="0">
                <a:effectLst>
                  <a:outerShdw blurRad="38100" dist="38100" dir="2700000" algn="tl">
                    <a:srgbClr val="000000"/>
                  </a:outerShdw>
                </a:effectLst>
                <a:latin typeface="Arial" charset="0"/>
              </a:rPr>
              <a:t>Philippi!</a:t>
            </a:r>
            <a:endParaRPr lang="en-US" altLang="en-US" dirty="0">
              <a:effectLst>
                <a:outerShdw blurRad="38100" dist="38100" dir="2700000" algn="tl">
                  <a:srgbClr val="000000"/>
                </a:outerShdw>
              </a:effectLst>
              <a:latin typeface="Arial" charset="0"/>
            </a:endParaRPr>
          </a:p>
        </p:txBody>
      </p:sp>
      <p:sp>
        <p:nvSpPr>
          <p:cNvPr id="8" name="Rectangle 8"/>
          <p:cNvSpPr>
            <a:spLocks noChangeArrowheads="1"/>
          </p:cNvSpPr>
          <p:nvPr/>
        </p:nvSpPr>
        <p:spPr bwMode="auto">
          <a:xfrm>
            <a:off x="685800" y="2667000"/>
            <a:ext cx="7924800" cy="2362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“Shepherd the flock of God which is </a:t>
            </a:r>
            <a:r>
              <a:rPr lang="en-US" altLang="en-US" sz="2800" i="1" u="sng">
                <a:solidFill>
                  <a:schemeClr val="bg2"/>
                </a:solidFill>
              </a:rPr>
              <a:t>among you</a:t>
            </a:r>
            <a:r>
              <a:rPr lang="en-US" altLang="en-US" sz="2800" i="1">
                <a:solidFill>
                  <a:schemeClr val="bg2"/>
                </a:solidFill>
              </a:rPr>
              <a:t>, serving as overseers” (1 Peter 5:2).</a:t>
            </a:r>
          </a:p>
        </p:txBody>
      </p:sp>
    </p:spTree>
    <p:extLst>
      <p:ext uri="{BB962C8B-B14F-4D97-AF65-F5344CB8AC3E}">
        <p14:creationId xmlns:p14="http://schemas.microsoft.com/office/powerpoint/2010/main" val="1052438394"/>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025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1120259"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Elders (bishops) in each church:</a:t>
            </a:r>
          </a:p>
        </p:txBody>
      </p:sp>
      <p:sp>
        <p:nvSpPr>
          <p:cNvPr id="1120260" name="Oval 4"/>
          <p:cNvSpPr>
            <a:spLocks noChangeArrowheads="1"/>
          </p:cNvSpPr>
          <p:nvPr/>
        </p:nvSpPr>
        <p:spPr bwMode="auto">
          <a:xfrm>
            <a:off x="1828800" y="2743200"/>
            <a:ext cx="2743200" cy="22860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u="sng" dirty="0" smtClean="0">
                <a:solidFill>
                  <a:srgbClr val="000000"/>
                </a:solidFill>
              </a:rPr>
              <a:t>Ephesus</a:t>
            </a:r>
            <a:endParaRPr lang="en-US" altLang="en-US" u="sng" dirty="0">
              <a:solidFill>
                <a:srgbClr val="000000"/>
              </a:solidFill>
            </a:endParaRPr>
          </a:p>
          <a:p>
            <a:pPr algn="ctr"/>
            <a:r>
              <a:rPr lang="en-US" altLang="en-US" dirty="0">
                <a:solidFill>
                  <a:srgbClr val="000000"/>
                </a:solidFill>
              </a:rPr>
              <a:t>Saints (including elders)</a:t>
            </a:r>
          </a:p>
        </p:txBody>
      </p:sp>
      <p:sp>
        <p:nvSpPr>
          <p:cNvPr id="1120261" name="Oval 5"/>
          <p:cNvSpPr>
            <a:spLocks noChangeArrowheads="1"/>
          </p:cNvSpPr>
          <p:nvPr/>
        </p:nvSpPr>
        <p:spPr bwMode="auto">
          <a:xfrm>
            <a:off x="5791200" y="2667000"/>
            <a:ext cx="2743200" cy="23622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u="sng" dirty="0" smtClean="0">
                <a:solidFill>
                  <a:srgbClr val="000000"/>
                </a:solidFill>
              </a:rPr>
              <a:t>Philippi</a:t>
            </a:r>
            <a:endParaRPr lang="en-US" altLang="en-US" u="sng" dirty="0">
              <a:solidFill>
                <a:srgbClr val="000000"/>
              </a:solidFill>
            </a:endParaRPr>
          </a:p>
          <a:p>
            <a:pPr algn="ctr"/>
            <a:r>
              <a:rPr lang="en-US" altLang="en-US" dirty="0">
                <a:solidFill>
                  <a:srgbClr val="000000"/>
                </a:solidFill>
              </a:rPr>
              <a:t>Saints (including elders)</a:t>
            </a:r>
          </a:p>
        </p:txBody>
      </p:sp>
      <p:sp>
        <p:nvSpPr>
          <p:cNvPr id="1120262" name="Text Box 6"/>
          <p:cNvSpPr txBox="1">
            <a:spLocks noChangeArrowheads="1"/>
          </p:cNvSpPr>
          <p:nvPr/>
        </p:nvSpPr>
        <p:spPr bwMode="auto">
          <a:xfrm>
            <a:off x="381000" y="2971800"/>
            <a:ext cx="1524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200">
                <a:solidFill>
                  <a:srgbClr val="FFFF00"/>
                </a:solidFill>
                <a:effectLst>
                  <a:outerShdw blurRad="38100" dist="38100" dir="2700000" algn="tl">
                    <a:srgbClr val="000000"/>
                  </a:outerShdw>
                </a:effectLst>
              </a:rPr>
              <a:t>Local Churches</a:t>
            </a:r>
          </a:p>
        </p:txBody>
      </p:sp>
      <p:sp>
        <p:nvSpPr>
          <p:cNvPr id="1120263" name="Rectangle 7"/>
          <p:cNvSpPr>
            <a:spLocks noChangeArrowheads="1"/>
          </p:cNvSpPr>
          <p:nvPr/>
        </p:nvSpPr>
        <p:spPr bwMode="auto">
          <a:xfrm>
            <a:off x="685800" y="5410200"/>
            <a:ext cx="8229600"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dirty="0">
                <a:solidFill>
                  <a:srgbClr val="FFFFFF"/>
                </a:solidFill>
                <a:effectLst>
                  <a:outerShdw blurRad="38100" dist="38100" dir="2700000" algn="tl">
                    <a:srgbClr val="000000"/>
                  </a:outerShdw>
                </a:effectLst>
                <a:latin typeface="Arial" charset="0"/>
              </a:rPr>
              <a:t>The elders of the church in </a:t>
            </a:r>
            <a:r>
              <a:rPr lang="en-US" altLang="en-US" dirty="0" smtClean="0">
                <a:solidFill>
                  <a:srgbClr val="FFFFFF"/>
                </a:solidFill>
                <a:effectLst>
                  <a:outerShdw blurRad="38100" dist="38100" dir="2700000" algn="tl">
                    <a:srgbClr val="000000"/>
                  </a:outerShdw>
                </a:effectLst>
                <a:latin typeface="Arial" charset="0"/>
              </a:rPr>
              <a:t>Ephesus </a:t>
            </a:r>
            <a:r>
              <a:rPr lang="en-US" altLang="en-US" dirty="0">
                <a:solidFill>
                  <a:srgbClr val="FFFFFF"/>
                </a:solidFill>
                <a:effectLst>
                  <a:outerShdw blurRad="38100" dist="38100" dir="2700000" algn="tl">
                    <a:srgbClr val="000000"/>
                  </a:outerShdw>
                </a:effectLst>
                <a:latin typeface="Arial" charset="0"/>
              </a:rPr>
              <a:t>cannot oversee the church in </a:t>
            </a:r>
            <a:r>
              <a:rPr lang="en-US" altLang="en-US" dirty="0" smtClean="0">
                <a:solidFill>
                  <a:srgbClr val="FFFFFF"/>
                </a:solidFill>
                <a:effectLst>
                  <a:outerShdw blurRad="38100" dist="38100" dir="2700000" algn="tl">
                    <a:srgbClr val="000000"/>
                  </a:outerShdw>
                </a:effectLst>
                <a:latin typeface="Arial" charset="0"/>
              </a:rPr>
              <a:t>Philippi!</a:t>
            </a:r>
            <a:endParaRPr lang="en-US" altLang="en-US" dirty="0">
              <a:solidFill>
                <a:srgbClr val="FFFFFF"/>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43189565"/>
      </p:ext>
    </p:extLst>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0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126403"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pPr>
            <a:r>
              <a:rPr lang="en-US" altLang="en-US">
                <a:effectLst>
                  <a:outerShdw blurRad="38100" dist="38100" dir="2700000" algn="tl">
                    <a:srgbClr val="000000"/>
                  </a:outerShdw>
                </a:effectLst>
                <a:latin typeface="Arial" charset="0"/>
              </a:rPr>
              <a:t>Each local church should have “elders” and “deacons.”</a:t>
            </a:r>
          </a:p>
          <a:p>
            <a:pPr>
              <a:spcBef>
                <a:spcPct val="25000"/>
              </a:spcBef>
              <a:buFontTx/>
              <a:buNone/>
            </a:pPr>
            <a:r>
              <a:rPr lang="en-US" altLang="en-US">
                <a:latin typeface="Arial" charset="0"/>
              </a:rPr>
              <a:t>		</a:t>
            </a: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13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Deacons In The Local Church</a:t>
            </a:r>
            <a:endParaRPr lang="en-US" altLang="en-US" sz="480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84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Deacons In The Local Church</a:t>
            </a:r>
            <a:endParaRPr lang="en-US" altLang="en-US" sz="4800"/>
          </a:p>
        </p:txBody>
      </p:sp>
      <p:sp>
        <p:nvSpPr>
          <p:cNvPr id="1128451"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Deacons are servants who carry out tasks assigned by the elders in the local church.</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04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Deacons In The Local Church</a:t>
            </a:r>
            <a:endParaRPr lang="en-US" altLang="en-US" sz="4800"/>
          </a:p>
        </p:txBody>
      </p:sp>
      <p:sp>
        <p:nvSpPr>
          <p:cNvPr id="1130499"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Deacons are servants who carry out tasks assigned by the elders in the local church.</a:t>
            </a:r>
          </a:p>
          <a:p>
            <a:pPr>
              <a:spcBef>
                <a:spcPct val="25000"/>
              </a:spcBef>
            </a:pPr>
            <a:r>
              <a:rPr lang="en-US" altLang="en-US">
                <a:effectLst>
                  <a:outerShdw blurRad="38100" dist="38100" dir="2700000" algn="tl">
                    <a:srgbClr val="000000"/>
                  </a:outerShdw>
                </a:effectLst>
                <a:latin typeface="Arial" charset="0"/>
              </a:rPr>
              <a:t>Members of the church must meet certain qualifications to serve as deacons.</a:t>
            </a:r>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25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Deacons In The Local Church</a:t>
            </a:r>
            <a:endParaRPr lang="en-US" altLang="en-US" sz="4800"/>
          </a:p>
        </p:txBody>
      </p:sp>
      <p:sp>
        <p:nvSpPr>
          <p:cNvPr id="1132547"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Deacons are servants who carry out tasks assigned by the elders in the local church.</a:t>
            </a:r>
          </a:p>
          <a:p>
            <a:pPr>
              <a:spcBef>
                <a:spcPct val="25000"/>
              </a:spcBef>
            </a:pPr>
            <a:r>
              <a:rPr lang="en-US" altLang="en-US">
                <a:effectLst>
                  <a:outerShdw blurRad="38100" dist="38100" dir="2700000" algn="tl">
                    <a:srgbClr val="000000"/>
                  </a:outerShdw>
                </a:effectLst>
                <a:latin typeface="Arial" charset="0"/>
              </a:rPr>
              <a:t>Members of the church must meet certain qualifications to serve as deacons.</a:t>
            </a:r>
          </a:p>
        </p:txBody>
      </p:sp>
      <p:sp>
        <p:nvSpPr>
          <p:cNvPr id="1132548" name="Rectangle 4"/>
          <p:cNvSpPr>
            <a:spLocks noChangeArrowheads="1"/>
          </p:cNvSpPr>
          <p:nvPr/>
        </p:nvSpPr>
        <p:spPr bwMode="auto">
          <a:xfrm>
            <a:off x="685800" y="1905000"/>
            <a:ext cx="7924800" cy="45720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“Likewise deacons must be reverent, not double-tongued, not given to much wine, not greedy for money, holding the mystery of the faith with a pure conscience. But let these also first be tested; then let them serve as deacons, being found blameless. Likewise their wives must be reverent, not slanderers, temperate, faithful in all things. Let deacons be the husbands of one wife, ruling their children and their own houses well” (1 Timothy 3:8-12).</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37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4377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pPr>
            <a:r>
              <a:rPr lang="en-US" altLang="en-US">
                <a:effectLst>
                  <a:outerShdw blurRad="38100" dist="38100" dir="2700000" algn="tl">
                    <a:srgbClr val="000000"/>
                  </a:outerShdw>
                </a:effectLst>
                <a:latin typeface="Arial" charset="0"/>
              </a:rPr>
              <a:t>Added to whom?</a:t>
            </a:r>
          </a:p>
          <a:p>
            <a:pPr>
              <a:spcBef>
                <a:spcPct val="10000"/>
              </a:spcBef>
            </a:pPr>
            <a:r>
              <a:rPr lang="en-US" altLang="en-US">
                <a:effectLst>
                  <a:outerShdw blurRad="38100" dist="38100" dir="2700000" algn="tl">
                    <a:srgbClr val="000000"/>
                  </a:outerShdw>
                </a:effectLst>
                <a:latin typeface="Arial" charset="0"/>
              </a:rPr>
              <a:t>Added to the church!</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45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Deacons In The Local Church</a:t>
            </a:r>
            <a:endParaRPr lang="en-US" altLang="en-US" sz="4800"/>
          </a:p>
        </p:txBody>
      </p:sp>
      <p:sp>
        <p:nvSpPr>
          <p:cNvPr id="1134595" name="Rectangle 3"/>
          <p:cNvSpPr>
            <a:spLocks noGrp="1" noChangeArrowheads="1"/>
          </p:cNvSpPr>
          <p:nvPr>
            <p:ph type="body" idx="1"/>
          </p:nvPr>
        </p:nvSpPr>
        <p:spPr>
          <a:xfrm>
            <a:off x="685800" y="1371600"/>
            <a:ext cx="8229600" cy="5257800"/>
          </a:xfrm>
          <a:noFill/>
          <a:ln/>
        </p:spPr>
        <p:txBody>
          <a:bodyPr/>
          <a:lstStyle/>
          <a:p>
            <a:pPr>
              <a:spcBef>
                <a:spcPct val="25000"/>
              </a:spcBef>
            </a:pPr>
            <a:r>
              <a:rPr lang="en-US" altLang="en-US">
                <a:effectLst>
                  <a:outerShdw blurRad="38100" dist="38100" dir="2700000" algn="tl">
                    <a:srgbClr val="000000"/>
                  </a:outerShdw>
                </a:effectLst>
                <a:latin typeface="Arial" charset="0"/>
              </a:rPr>
              <a:t>Deacons are servants who carry out tasks assigned by the elders in the local church.</a:t>
            </a:r>
          </a:p>
          <a:p>
            <a:pPr>
              <a:spcBef>
                <a:spcPct val="25000"/>
              </a:spcBef>
            </a:pPr>
            <a:r>
              <a:rPr lang="en-US" altLang="en-US">
                <a:effectLst>
                  <a:outerShdw blurRad="38100" dist="38100" dir="2700000" algn="tl">
                    <a:srgbClr val="000000"/>
                  </a:outerShdw>
                </a:effectLst>
                <a:latin typeface="Arial" charset="0"/>
              </a:rPr>
              <a:t>Members of the church must meet certain qualifications to serve as deacons.</a:t>
            </a: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745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78745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pPr>
            <a:r>
              <a:rPr lang="en-US" altLang="en-US">
                <a:effectLst>
                  <a:outerShdw blurRad="38100" dist="38100" dir="2700000" algn="tl">
                    <a:srgbClr val="000000"/>
                  </a:outerShdw>
                </a:effectLst>
                <a:latin typeface="Arial" charset="0"/>
              </a:rPr>
              <a:t>Each local church should have “elders” and “deacons.”</a:t>
            </a:r>
          </a:p>
          <a:p>
            <a:pPr>
              <a:spcBef>
                <a:spcPct val="25000"/>
              </a:spcBef>
            </a:pPr>
            <a:r>
              <a:rPr lang="en-US" altLang="en-US">
                <a:effectLst>
                  <a:outerShdw blurRad="38100" dist="38100" dir="2700000" algn="tl">
                    <a:srgbClr val="000000"/>
                  </a:outerShdw>
                </a:effectLst>
                <a:latin typeface="Arial" charset="0"/>
              </a:rPr>
              <a:t>Each local church should also have teachers/preachers.	</a:t>
            </a:r>
            <a:r>
              <a:rPr lang="en-US" altLang="en-US">
                <a:latin typeface="Arial" charset="0"/>
              </a:rPr>
              <a:t>	</a:t>
            </a:r>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4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136643"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pPr>
            <a:r>
              <a:rPr lang="en-US" altLang="en-US">
                <a:effectLst>
                  <a:outerShdw blurRad="38100" dist="38100" dir="2700000" algn="tl">
                    <a:srgbClr val="000000"/>
                  </a:outerShdw>
                </a:effectLst>
                <a:latin typeface="Arial" charset="0"/>
              </a:rPr>
              <a:t>Each local church should have “elders” and “deacons.”</a:t>
            </a:r>
          </a:p>
          <a:p>
            <a:pPr>
              <a:spcBef>
                <a:spcPct val="25000"/>
              </a:spcBef>
            </a:pPr>
            <a:r>
              <a:rPr lang="en-US" altLang="en-US">
                <a:effectLst>
                  <a:outerShdw blurRad="38100" dist="38100" dir="2700000" algn="tl">
                    <a:srgbClr val="000000"/>
                  </a:outerShdw>
                </a:effectLst>
                <a:latin typeface="Arial" charset="0"/>
              </a:rPr>
              <a:t>Each local church should also have teachers/preachers.	</a:t>
            </a:r>
            <a:r>
              <a:rPr lang="en-US" altLang="en-US">
                <a:latin typeface="Arial" charset="0"/>
              </a:rPr>
              <a:t>	</a:t>
            </a:r>
          </a:p>
        </p:txBody>
      </p:sp>
      <p:sp>
        <p:nvSpPr>
          <p:cNvPr id="1136644" name="Rectangle 4"/>
          <p:cNvSpPr>
            <a:spLocks noChangeArrowheads="1"/>
          </p:cNvSpPr>
          <p:nvPr/>
        </p:nvSpPr>
        <p:spPr bwMode="auto">
          <a:xfrm>
            <a:off x="838200" y="3200400"/>
            <a:ext cx="7924800" cy="2971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He Himself gave some to be apostles, some prophets, some evangelists, and some pastors and teachers, for the equipping of the saints for the work of ministry, for the edifying of the body of Christ” (Ephesians 4:11-12).</a:t>
            </a: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869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113869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pPr>
            <a:r>
              <a:rPr lang="en-US" altLang="en-US">
                <a:effectLst>
                  <a:outerShdw blurRad="38100" dist="38100" dir="2700000" algn="tl">
                    <a:srgbClr val="000000"/>
                  </a:outerShdw>
                </a:effectLst>
                <a:latin typeface="Arial" charset="0"/>
              </a:rPr>
              <a:t>Each local church should have “elders” and “deacons.”</a:t>
            </a:r>
          </a:p>
          <a:p>
            <a:pPr>
              <a:spcBef>
                <a:spcPct val="25000"/>
              </a:spcBef>
            </a:pPr>
            <a:r>
              <a:rPr lang="en-US" altLang="en-US">
                <a:effectLst>
                  <a:outerShdw blurRad="38100" dist="38100" dir="2700000" algn="tl">
                    <a:srgbClr val="000000"/>
                  </a:outerShdw>
                </a:effectLst>
                <a:latin typeface="Arial" charset="0"/>
              </a:rPr>
              <a:t>Each local church should also have teachers/preachers.	</a:t>
            </a:r>
            <a:r>
              <a:rPr lang="en-US" altLang="en-US">
                <a:latin typeface="Arial" charset="0"/>
              </a:rPr>
              <a:t>	</a:t>
            </a: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155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Organization Of The Local Church</a:t>
            </a:r>
            <a:endParaRPr lang="en-US" altLang="en-US"/>
          </a:p>
        </p:txBody>
      </p:sp>
      <p:sp>
        <p:nvSpPr>
          <p:cNvPr id="79155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Each local church is made up of Christians, or “saints.”</a:t>
            </a:r>
          </a:p>
          <a:p>
            <a:pPr>
              <a:spcBef>
                <a:spcPct val="25000"/>
              </a:spcBef>
            </a:pPr>
            <a:r>
              <a:rPr lang="en-US" altLang="en-US">
                <a:effectLst>
                  <a:outerShdw blurRad="38100" dist="38100" dir="2700000" algn="tl">
                    <a:srgbClr val="000000"/>
                  </a:outerShdw>
                </a:effectLst>
                <a:latin typeface="Arial" charset="0"/>
              </a:rPr>
              <a:t>Each local church should have “elders” and “deacons.”</a:t>
            </a:r>
          </a:p>
          <a:p>
            <a:pPr>
              <a:spcBef>
                <a:spcPct val="25000"/>
              </a:spcBef>
            </a:pPr>
            <a:r>
              <a:rPr lang="en-US" altLang="en-US">
                <a:effectLst>
                  <a:outerShdw blurRad="38100" dist="38100" dir="2700000" algn="tl">
                    <a:srgbClr val="000000"/>
                  </a:outerShdw>
                </a:effectLst>
                <a:latin typeface="Arial" charset="0"/>
              </a:rPr>
              <a:t>Each local church should also have teachers/preachers.</a:t>
            </a:r>
          </a:p>
          <a:p>
            <a:pPr>
              <a:spcBef>
                <a:spcPct val="25000"/>
              </a:spcBef>
            </a:pPr>
            <a:r>
              <a:rPr lang="en-US" altLang="en-US">
                <a:effectLst>
                  <a:outerShdw blurRad="38100" dist="38100" dir="2700000" algn="tl">
                    <a:srgbClr val="000000"/>
                  </a:outerShdw>
                </a:effectLst>
                <a:latin typeface="Arial" charset="0"/>
              </a:rPr>
              <a:t>The preacher is not the head of the local church!	</a:t>
            </a:r>
            <a:r>
              <a:rPr lang="en-US" altLang="en-US">
                <a:latin typeface="Arial" charset="0"/>
              </a:rPr>
              <a:t>	</a:t>
            </a: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36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07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4073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What kind of work should the local church be involved in?</a:t>
            </a: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27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42787"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What kind of work should the local church be involved in?</a:t>
            </a:r>
          </a:p>
          <a:p>
            <a:pPr>
              <a:spcBef>
                <a:spcPct val="25000"/>
              </a:spcBef>
            </a:pPr>
            <a:r>
              <a:rPr lang="en-US" altLang="en-US">
                <a:effectLst>
                  <a:outerShdw blurRad="38100" dist="38100" dir="2700000" algn="tl">
                    <a:srgbClr val="000000"/>
                  </a:outerShdw>
                </a:effectLst>
                <a:latin typeface="Arial" charset="0"/>
              </a:rPr>
              <a:t>Each local church has been given the same responsibilities by God.</a:t>
            </a: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48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4483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What kind of work should the local church be involved in?</a:t>
            </a:r>
          </a:p>
          <a:p>
            <a:pPr>
              <a:spcBef>
                <a:spcPct val="25000"/>
              </a:spcBef>
            </a:pPr>
            <a:r>
              <a:rPr lang="en-US" altLang="en-US">
                <a:effectLst>
                  <a:outerShdw blurRad="38100" dist="38100" dir="2700000" algn="tl">
                    <a:srgbClr val="000000"/>
                  </a:outerShdw>
                </a:effectLst>
                <a:latin typeface="Arial" charset="0"/>
              </a:rPr>
              <a:t>Each local church has been given the same responsibilities by God.</a:t>
            </a:r>
          </a:p>
          <a:p>
            <a:pPr>
              <a:spcBef>
                <a:spcPct val="25000"/>
              </a:spcBef>
            </a:pPr>
            <a:r>
              <a:rPr lang="en-US" altLang="en-US">
                <a:effectLst>
                  <a:outerShdw blurRad="38100" dist="38100" dir="2700000" algn="tl">
                    <a:srgbClr val="000000"/>
                  </a:outerShdw>
                </a:effectLst>
                <a:latin typeface="Arial" charset="0"/>
              </a:rPr>
              <a:t>There are basically 3 types of work that the local church is authorized to engage in.</a:t>
            </a: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56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58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4582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pPr>
            <a:r>
              <a:rPr lang="en-US" altLang="en-US">
                <a:effectLst>
                  <a:outerShdw blurRad="38100" dist="38100" dir="2700000" algn="tl">
                    <a:srgbClr val="000000"/>
                  </a:outerShdw>
                </a:effectLst>
                <a:latin typeface="Arial" charset="0"/>
              </a:rPr>
              <a:t>Added to whom?</a:t>
            </a:r>
          </a:p>
          <a:p>
            <a:pPr>
              <a:spcBef>
                <a:spcPct val="10000"/>
              </a:spcBef>
            </a:pPr>
            <a:r>
              <a:rPr lang="en-US" altLang="en-US">
                <a:effectLst>
                  <a:outerShdw blurRad="38100" dist="38100" dir="2700000" algn="tl">
                    <a:srgbClr val="000000"/>
                  </a:outerShdw>
                </a:effectLst>
                <a:latin typeface="Arial" charset="0"/>
              </a:rPr>
              <a:t>Added to the church!</a:t>
            </a:r>
          </a:p>
          <a:p>
            <a:pPr>
              <a:spcBef>
                <a:spcPct val="10000"/>
              </a:spcBef>
              <a:buFontTx/>
              <a:buNone/>
            </a:pPr>
            <a:endParaRPr lang="en-US" altLang="en-US">
              <a:effectLst>
                <a:outerShdw blurRad="38100" dist="38100" dir="2700000" algn="tl">
                  <a:srgbClr val="000000"/>
                </a:outerShdw>
              </a:effectLst>
              <a:latin typeface="Arial" charset="0"/>
            </a:endParaRPr>
          </a:p>
        </p:txBody>
      </p:sp>
      <p:sp>
        <p:nvSpPr>
          <p:cNvPr id="845828" name="Rectangle 4"/>
          <p:cNvSpPr>
            <a:spLocks noChangeArrowheads="1"/>
          </p:cNvSpPr>
          <p:nvPr/>
        </p:nvSpPr>
        <p:spPr bwMode="auto">
          <a:xfrm>
            <a:off x="457200" y="4267200"/>
            <a:ext cx="8077200" cy="2209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the Lord added to the church daily those who were being saved”</a:t>
            </a:r>
            <a:r>
              <a:rPr lang="en-US" altLang="en-US" sz="2800" i="1"/>
              <a:t> </a:t>
            </a:r>
            <a:r>
              <a:rPr lang="en-US" altLang="en-US" sz="2800" i="1">
                <a:solidFill>
                  <a:schemeClr val="bg2"/>
                </a:solidFill>
              </a:rPr>
              <a:t>(Acts 2:47).</a:t>
            </a: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8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4688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Three areas of work for each local church:</a:t>
            </a: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89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4893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Three areas of work for each local church:</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Preach the gospel.</a:t>
            </a:r>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09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5097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Three areas of work for each local church:</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Preach the gospel.</a:t>
            </a:r>
          </a:p>
        </p:txBody>
      </p:sp>
      <p:sp>
        <p:nvSpPr>
          <p:cNvPr id="1150980" name="Rectangle 4"/>
          <p:cNvSpPr>
            <a:spLocks noChangeArrowheads="1"/>
          </p:cNvSpPr>
          <p:nvPr/>
        </p:nvSpPr>
        <p:spPr bwMode="auto">
          <a:xfrm>
            <a:off x="838200" y="3048000"/>
            <a:ext cx="7924800" cy="2971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“For from you the word of the Lord has sounded forth, not only in Macedonia and Achaia, but also in every place. Your faith toward God has gone out, so that we do not need to say anything”</a:t>
            </a:r>
          </a:p>
          <a:p>
            <a:pPr algn="ctr"/>
            <a:r>
              <a:rPr lang="en-US" altLang="en-US" sz="2800" i="1">
                <a:solidFill>
                  <a:schemeClr val="bg2"/>
                </a:solidFill>
              </a:rPr>
              <a:t>(1 Thessalonians 1:8).</a:t>
            </a: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30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5302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Three areas of work for each local church:</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Preach the gospel.</a:t>
            </a:r>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76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79769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Three areas of work for each local church:</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Preach the gospel.</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Strengthen (edify) members spiritually.</a:t>
            </a: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50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5507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Three areas of work for each local church:</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Preach the gospel.</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Strengthen (edify) members spiritually.</a:t>
            </a:r>
          </a:p>
        </p:txBody>
      </p:sp>
      <p:sp>
        <p:nvSpPr>
          <p:cNvPr id="1155076" name="Rectangle 4"/>
          <p:cNvSpPr>
            <a:spLocks noChangeArrowheads="1"/>
          </p:cNvSpPr>
          <p:nvPr/>
        </p:nvSpPr>
        <p:spPr bwMode="auto">
          <a:xfrm>
            <a:off x="838200" y="3581400"/>
            <a:ext cx="7924800" cy="2971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“…according to the effective working by which every part does its share, causes growth of the body for the edifying of itself in love”</a:t>
            </a:r>
          </a:p>
          <a:p>
            <a:pPr algn="ctr"/>
            <a:r>
              <a:rPr lang="en-US" altLang="en-US" sz="2800" i="1">
                <a:solidFill>
                  <a:schemeClr val="bg2"/>
                </a:solidFill>
              </a:rPr>
              <a:t>(Ephesians 4:16).</a:t>
            </a: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5712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Three areas of work for each local church:</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Preach the gospel.</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Strengthen (edify) members spiritually.</a:t>
            </a: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97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79974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Three areas of work for each local church:</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Preach the gospel.</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Strengthen (edify) members spiritually.</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Help with physical needs of other members.</a:t>
            </a:r>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91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5917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Three areas of work for each local church:</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Preach the gospel.</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Strengthen (edify) members spiritually.</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Help with physical needs of other members.</a:t>
            </a:r>
          </a:p>
        </p:txBody>
      </p:sp>
      <p:sp>
        <p:nvSpPr>
          <p:cNvPr id="1159172" name="Rectangle 4"/>
          <p:cNvSpPr>
            <a:spLocks noChangeArrowheads="1"/>
          </p:cNvSpPr>
          <p:nvPr/>
        </p:nvSpPr>
        <p:spPr bwMode="auto">
          <a:xfrm>
            <a:off x="838200" y="4267200"/>
            <a:ext cx="7924800" cy="2590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“For it pleased those from Macedonia and Achaia to make a certain contribution for the poor among the saints who are in Jerusalem”</a:t>
            </a:r>
          </a:p>
          <a:p>
            <a:pPr algn="ctr"/>
            <a:r>
              <a:rPr lang="en-US" altLang="en-US" sz="2800" i="1">
                <a:solidFill>
                  <a:schemeClr val="bg2"/>
                </a:solidFill>
              </a:rPr>
              <a:t>(Romans 15:26).</a:t>
            </a: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12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6121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Three areas of work for each local church:</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Preach the gospel.</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Strengthen (edify) members spiritually.</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Help with physical needs of other members.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78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4787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pPr>
            <a:r>
              <a:rPr lang="en-US" altLang="en-US">
                <a:effectLst>
                  <a:outerShdw blurRad="38100" dist="38100" dir="2700000" algn="tl">
                    <a:srgbClr val="000000"/>
                  </a:outerShdw>
                </a:effectLst>
                <a:latin typeface="Arial" charset="0"/>
              </a:rPr>
              <a:t>Added to whom?</a:t>
            </a:r>
          </a:p>
          <a:p>
            <a:pPr>
              <a:spcBef>
                <a:spcPct val="10000"/>
              </a:spcBef>
            </a:pPr>
            <a:r>
              <a:rPr lang="en-US" altLang="en-US">
                <a:effectLst>
                  <a:outerShdw blurRad="38100" dist="38100" dir="2700000" algn="tl">
                    <a:srgbClr val="000000"/>
                  </a:outerShdw>
                </a:effectLst>
                <a:latin typeface="Arial" charset="0"/>
              </a:rPr>
              <a:t>Added to the church!</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38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803843" name="Rectangle 3"/>
          <p:cNvSpPr>
            <a:spLocks noGrp="1" noChangeArrowheads="1"/>
          </p:cNvSpPr>
          <p:nvPr>
            <p:ph type="body" idx="1"/>
          </p:nvPr>
        </p:nvSpPr>
        <p:spPr>
          <a:xfrm>
            <a:off x="685800" y="1371600"/>
            <a:ext cx="8229600" cy="32766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Three areas of work for each local church:</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Preach the gospel.</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Strengthen (edify) members spiritually.</a:t>
            </a:r>
          </a:p>
          <a:p>
            <a:pPr marL="990600" lvl="1" indent="-5334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Help with physical needs of other members.</a:t>
            </a:r>
          </a:p>
        </p:txBody>
      </p:sp>
      <p:sp>
        <p:nvSpPr>
          <p:cNvPr id="803845" name="Text Box 5"/>
          <p:cNvSpPr txBox="1">
            <a:spLocks noChangeArrowheads="1"/>
          </p:cNvSpPr>
          <p:nvPr/>
        </p:nvSpPr>
        <p:spPr bwMode="auto">
          <a:xfrm>
            <a:off x="593725" y="5526088"/>
            <a:ext cx="825023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3200" i="1">
                <a:effectLst>
                  <a:outerShdw blurRad="38100" dist="38100" dir="2700000" algn="tl">
                    <a:srgbClr val="000000"/>
                  </a:outerShdw>
                </a:effectLst>
              </a:rPr>
              <a:t>These are the only areas of work for the church in the Bible!</a:t>
            </a:r>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58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32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63267" name="Rectangle 3"/>
          <p:cNvSpPr>
            <a:spLocks noGrp="1" noChangeArrowheads="1"/>
          </p:cNvSpPr>
          <p:nvPr>
            <p:ph type="body" idx="1"/>
          </p:nvPr>
        </p:nvSpPr>
        <p:spPr>
          <a:xfrm>
            <a:off x="685800" y="1371600"/>
            <a:ext cx="8229600" cy="48006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There are many things that are not the responsibility of the local church:</a:t>
            </a: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53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65315" name="Rectangle 3"/>
          <p:cNvSpPr>
            <a:spLocks noGrp="1" noChangeArrowheads="1"/>
          </p:cNvSpPr>
          <p:nvPr>
            <p:ph type="body" idx="1"/>
          </p:nvPr>
        </p:nvSpPr>
        <p:spPr>
          <a:xfrm>
            <a:off x="685800" y="1371600"/>
            <a:ext cx="8229600" cy="48006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There are many things that are not the responsibility of the local church:</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Social and recreational activities.</a:t>
            </a:r>
          </a:p>
          <a:p>
            <a:pPr marL="990600" lvl="1" indent="-533400">
              <a:spcBef>
                <a:spcPct val="25000"/>
              </a:spcBef>
            </a:pP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67363" name="Rectangle 3"/>
          <p:cNvSpPr>
            <a:spLocks noGrp="1" noChangeArrowheads="1"/>
          </p:cNvSpPr>
          <p:nvPr>
            <p:ph type="body" idx="1"/>
          </p:nvPr>
        </p:nvSpPr>
        <p:spPr>
          <a:xfrm>
            <a:off x="685800" y="1371600"/>
            <a:ext cx="8229600" cy="48006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There are many things that are not the responsibility of the local church:</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Social and recreational activities.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Political activities.</a:t>
            </a:r>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94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69411" name="Rectangle 3"/>
          <p:cNvSpPr>
            <a:spLocks noGrp="1" noChangeArrowheads="1"/>
          </p:cNvSpPr>
          <p:nvPr>
            <p:ph type="body" idx="1"/>
          </p:nvPr>
        </p:nvSpPr>
        <p:spPr>
          <a:xfrm>
            <a:off x="685800" y="1371600"/>
            <a:ext cx="8229600" cy="48006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There are many things that are not the responsibility of the local church:</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Social and recreational activities.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Political activities.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Social welfare work (i.e. soup kitchens, hospitals, etc.).</a:t>
            </a:r>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14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71459" name="Rectangle 3"/>
          <p:cNvSpPr>
            <a:spLocks noGrp="1" noChangeArrowheads="1"/>
          </p:cNvSpPr>
          <p:nvPr>
            <p:ph type="body" idx="1"/>
          </p:nvPr>
        </p:nvSpPr>
        <p:spPr>
          <a:xfrm>
            <a:off x="685800" y="1371600"/>
            <a:ext cx="8229600" cy="48006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There are many things that are not the responsibility of the local church:</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Social and recreational activities.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Political activities.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Social welfare work (i.e. soup kitchens, hospitals, etc.).</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Secular education (i.e. schools and colleges).</a:t>
            </a:r>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35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73507" name="Rectangle 3"/>
          <p:cNvSpPr>
            <a:spLocks noGrp="1" noChangeArrowheads="1"/>
          </p:cNvSpPr>
          <p:nvPr>
            <p:ph type="body" idx="1"/>
          </p:nvPr>
        </p:nvSpPr>
        <p:spPr>
          <a:xfrm>
            <a:off x="685800" y="1371600"/>
            <a:ext cx="8229600" cy="48006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There are many things that are not the responsibility of the local church:</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Social and recreational activities.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Political activities.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Social welfare work (i.e. soup kitchens, hospitals, etc.).</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Secular education (i.e. schools and colleges).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Business activities.</a:t>
            </a:r>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55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Work Of The Local Church</a:t>
            </a:r>
            <a:endParaRPr lang="en-US" altLang="en-US" sz="4800"/>
          </a:p>
        </p:txBody>
      </p:sp>
      <p:sp>
        <p:nvSpPr>
          <p:cNvPr id="1175555" name="Rectangle 3"/>
          <p:cNvSpPr>
            <a:spLocks noGrp="1" noChangeArrowheads="1"/>
          </p:cNvSpPr>
          <p:nvPr>
            <p:ph type="body" idx="1"/>
          </p:nvPr>
        </p:nvSpPr>
        <p:spPr>
          <a:xfrm>
            <a:off x="685800" y="1371600"/>
            <a:ext cx="8229600" cy="48006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There are many things that are not the responsibility of the local church:</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Social and recreational activities.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Political activities.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Social welfare work (i.e. soup kitchens, hospitals, etc.).</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Secular education (i.e. schools and colleges).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Business activities.</a:t>
            </a:r>
          </a:p>
        </p:txBody>
      </p:sp>
      <p:sp>
        <p:nvSpPr>
          <p:cNvPr id="1175556" name="Text Box 4"/>
          <p:cNvSpPr txBox="1">
            <a:spLocks noChangeArrowheads="1"/>
          </p:cNvSpPr>
          <p:nvPr/>
        </p:nvSpPr>
        <p:spPr bwMode="auto">
          <a:xfrm>
            <a:off x="304800" y="6096000"/>
            <a:ext cx="8839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200" i="1">
                <a:effectLst>
                  <a:outerShdw blurRad="38100" dist="38100" dir="2700000" algn="tl">
                    <a:srgbClr val="000000"/>
                  </a:outerShdw>
                </a:effectLst>
              </a:rPr>
              <a:t>The church has no authority to do these things!</a:t>
            </a:r>
          </a:p>
        </p:txBody>
      </p: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79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New Testament Church</a:t>
            </a:r>
            <a:endParaRPr lang="en-US" altLang="en-US" sz="48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New Testament Church</a:t>
            </a:r>
            <a:endParaRPr lang="en-US" altLang="en-US" sz="4800"/>
          </a:p>
        </p:txBody>
      </p:sp>
      <p:sp>
        <p:nvSpPr>
          <p:cNvPr id="1177603" name="Rectangle 3"/>
          <p:cNvSpPr>
            <a:spLocks noGrp="1" noChangeArrowheads="1"/>
          </p:cNvSpPr>
          <p:nvPr>
            <p:ph type="body" idx="1"/>
          </p:nvPr>
        </p:nvSpPr>
        <p:spPr>
          <a:xfrm>
            <a:off x="685800" y="1371600"/>
            <a:ext cx="8153400" cy="4800600"/>
          </a:xfrm>
          <a:noFill/>
          <a:ln/>
        </p:spPr>
        <p:txBody>
          <a:bodyPr/>
          <a:lstStyle/>
          <a:p>
            <a:pPr marL="609600" indent="-609600">
              <a:spcBef>
                <a:spcPct val="75000"/>
              </a:spcBef>
            </a:pPr>
            <a:r>
              <a:rPr lang="en-US" altLang="en-US">
                <a:effectLst>
                  <a:outerShdw blurRad="38100" dist="38100" dir="2700000" algn="tl">
                    <a:srgbClr val="000000"/>
                  </a:outerShdw>
                </a:effectLst>
                <a:latin typeface="Arial" charset="0"/>
              </a:rPr>
              <a:t>The Bible gives us a clear picture of what the church was like in the first century A.D.</a:t>
            </a:r>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96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New Testament Church</a:t>
            </a:r>
            <a:endParaRPr lang="en-US" altLang="en-US" sz="4800"/>
          </a:p>
        </p:txBody>
      </p:sp>
      <p:sp>
        <p:nvSpPr>
          <p:cNvPr id="1179651" name="Rectangle 3"/>
          <p:cNvSpPr>
            <a:spLocks noGrp="1" noChangeArrowheads="1"/>
          </p:cNvSpPr>
          <p:nvPr>
            <p:ph type="body" idx="1"/>
          </p:nvPr>
        </p:nvSpPr>
        <p:spPr>
          <a:xfrm>
            <a:off x="685800" y="1371600"/>
            <a:ext cx="8153400" cy="4800600"/>
          </a:xfrm>
          <a:noFill/>
          <a:ln/>
        </p:spPr>
        <p:txBody>
          <a:bodyPr/>
          <a:lstStyle/>
          <a:p>
            <a:pPr marL="609600" indent="-609600">
              <a:spcBef>
                <a:spcPct val="75000"/>
              </a:spcBef>
            </a:pPr>
            <a:r>
              <a:rPr lang="en-US" altLang="en-US">
                <a:effectLst>
                  <a:outerShdw blurRad="38100" dist="38100" dir="2700000" algn="tl">
                    <a:srgbClr val="000000"/>
                  </a:outerShdw>
                </a:effectLst>
                <a:latin typeface="Arial" charset="0"/>
              </a:rPr>
              <a:t>The Bible gives us a clear picture of what the church was like in the first century A.D.</a:t>
            </a:r>
          </a:p>
          <a:p>
            <a:pPr marL="609600" indent="-609600">
              <a:spcBef>
                <a:spcPct val="75000"/>
              </a:spcBef>
            </a:pPr>
            <a:r>
              <a:rPr lang="en-US" altLang="en-US">
                <a:effectLst>
                  <a:outerShdw blurRad="38100" dist="38100" dir="2700000" algn="tl">
                    <a:srgbClr val="000000"/>
                  </a:outerShdw>
                </a:effectLst>
                <a:latin typeface="Arial" charset="0"/>
              </a:rPr>
              <a:t>When we read about the church in the Bible we can </a:t>
            </a:r>
            <a:r>
              <a:rPr lang="en-US" altLang="en-US" i="1">
                <a:effectLst>
                  <a:outerShdw blurRad="38100" dist="38100" dir="2700000" algn="tl">
                    <a:srgbClr val="000000"/>
                  </a:outerShdw>
                </a:effectLst>
                <a:latin typeface="Arial" charset="0"/>
              </a:rPr>
              <a:t>know</a:t>
            </a:r>
            <a:r>
              <a:rPr lang="en-US" altLang="en-US">
                <a:effectLst>
                  <a:outerShdw blurRad="38100" dist="38100" dir="2700000" algn="tl">
                    <a:srgbClr val="000000"/>
                  </a:outerShdw>
                </a:effectLst>
                <a:latin typeface="Arial" charset="0"/>
              </a:rPr>
              <a:t> exactly what the church should be like today!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30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19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51971"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Lord adds the saved to his church.</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40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54019"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Lord adds the saved to his church.</a:t>
            </a:r>
          </a:p>
          <a:p>
            <a:pPr>
              <a:spcBef>
                <a:spcPct val="35000"/>
              </a:spcBef>
            </a:pPr>
            <a:r>
              <a:rPr lang="en-US" altLang="en-US">
                <a:effectLst>
                  <a:outerShdw blurRad="38100" dist="38100" dir="2700000" algn="tl">
                    <a:srgbClr val="000000"/>
                  </a:outerShdw>
                </a:effectLst>
                <a:latin typeface="Arial" charset="0"/>
              </a:rPr>
              <a:t>When people met the Lord’s conditions for forgiveness they were saved.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60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56067"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Lord adds the saved to his church.</a:t>
            </a:r>
          </a:p>
          <a:p>
            <a:pPr>
              <a:spcBef>
                <a:spcPct val="35000"/>
              </a:spcBef>
            </a:pPr>
            <a:r>
              <a:rPr lang="en-US" altLang="en-US">
                <a:effectLst>
                  <a:outerShdw blurRad="38100" dist="38100" dir="2700000" algn="tl">
                    <a:srgbClr val="000000"/>
                  </a:outerShdw>
                </a:effectLst>
                <a:latin typeface="Arial" charset="0"/>
              </a:rPr>
              <a:t>When people met the Lord’s conditions for forgiveness they were saved.</a:t>
            </a:r>
          </a:p>
          <a:p>
            <a:pPr>
              <a:spcBef>
                <a:spcPct val="35000"/>
              </a:spcBef>
            </a:pPr>
            <a:r>
              <a:rPr lang="en-US" altLang="en-US">
                <a:effectLst>
                  <a:outerShdw blurRad="38100" dist="38100" dir="2700000" algn="tl">
                    <a:srgbClr val="000000"/>
                  </a:outerShdw>
                </a:effectLst>
                <a:latin typeface="Arial" charset="0"/>
              </a:rPr>
              <a:t>When they were saved, the Lord put them in his church.</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81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858115"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Lord adds the saved to his church.</a:t>
            </a:r>
          </a:p>
          <a:p>
            <a:pPr>
              <a:spcBef>
                <a:spcPct val="35000"/>
              </a:spcBef>
            </a:pPr>
            <a:r>
              <a:rPr lang="en-US" altLang="en-US">
                <a:effectLst>
                  <a:outerShdw blurRad="38100" dist="38100" dir="2700000" algn="tl">
                    <a:srgbClr val="000000"/>
                  </a:outerShdw>
                </a:effectLst>
                <a:latin typeface="Arial" charset="0"/>
              </a:rPr>
              <a:t>When people met the Lord’s conditions for forgiveness they were saved.</a:t>
            </a:r>
          </a:p>
          <a:p>
            <a:pPr>
              <a:spcBef>
                <a:spcPct val="35000"/>
              </a:spcBef>
            </a:pPr>
            <a:r>
              <a:rPr lang="en-US" altLang="en-US">
                <a:effectLst>
                  <a:outerShdw blurRad="38100" dist="38100" dir="2700000" algn="tl">
                    <a:srgbClr val="000000"/>
                  </a:outerShdw>
                </a:effectLst>
                <a:latin typeface="Arial" charset="0"/>
              </a:rPr>
              <a:t>When they were saved, the Lord put them in his church.</a:t>
            </a:r>
          </a:p>
          <a:p>
            <a:pPr>
              <a:spcBef>
                <a:spcPct val="35000"/>
              </a:spcBef>
            </a:pPr>
            <a:r>
              <a:rPr lang="en-US" altLang="en-US">
                <a:effectLst>
                  <a:outerShdw blurRad="38100" dist="38100" dir="2700000" algn="tl">
                    <a:srgbClr val="000000"/>
                  </a:outerShdw>
                </a:effectLst>
                <a:latin typeface="Arial" charset="0"/>
              </a:rPr>
              <a:t>Christ adds people to his spiritual body of saved people (the church) when they meet his terms for forgiveness of sins.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62" name="Rectangle 2"/>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2210"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pic>
        <p:nvPicPr>
          <p:cNvPr id="862211"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62212" name="Rectangle 4"/>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4258"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864259" name="Text Box 3"/>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pic>
        <p:nvPicPr>
          <p:cNvPr id="864260" name="Picture 4"/>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64261" name="Rectangle 5"/>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6306"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866307" name="Text Box 3"/>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866308" name="Freeform 4"/>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866309" name="Picture 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66310" name="Rectangle 6"/>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8354" name="Rectangle 2"/>
          <p:cNvSpPr>
            <a:spLocks noGrp="1" noChangeArrowheads="1"/>
          </p:cNvSpPr>
          <p:nvPr>
            <p:ph type="body" sz="half" idx="1"/>
          </p:nvPr>
        </p:nvSpPr>
        <p:spPr>
          <a:xfrm>
            <a:off x="685800" y="1981200"/>
            <a:ext cx="8153400" cy="838200"/>
          </a:xfrm>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1800">
                <a:latin typeface="Arial" charset="0"/>
              </a:rPr>
              <a:t>	</a:t>
            </a:r>
          </a:p>
        </p:txBody>
      </p:sp>
      <p:sp>
        <p:nvSpPr>
          <p:cNvPr id="868355" name="Oval 3"/>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868356" name="Text Box 4"/>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868357" name="Freeform 5"/>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868358" name="Picture 6"/>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68359" name="Rectangle 7"/>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02" name="Rectangle 2"/>
          <p:cNvSpPr>
            <a:spLocks noGrp="1" noChangeArrowheads="1"/>
          </p:cNvSpPr>
          <p:nvPr>
            <p:ph type="body" sz="half" idx="1"/>
          </p:nvPr>
        </p:nvSpPr>
        <p:spPr>
          <a:xfrm>
            <a:off x="685800" y="1981200"/>
            <a:ext cx="8153400" cy="838200"/>
          </a:xfrm>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1800">
                <a:latin typeface="Arial" charset="0"/>
              </a:rPr>
              <a:t>	</a:t>
            </a:r>
          </a:p>
        </p:txBody>
      </p:sp>
      <p:sp>
        <p:nvSpPr>
          <p:cNvPr id="870403" name="Oval 3"/>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870404" name="Text Box 4"/>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870405" name="Freeform 5"/>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406" name="Text Box 6"/>
          <p:cNvSpPr txBox="1">
            <a:spLocks noChangeArrowheads="1"/>
          </p:cNvSpPr>
          <p:nvPr/>
        </p:nvSpPr>
        <p:spPr bwMode="auto">
          <a:xfrm>
            <a:off x="685800" y="5791200"/>
            <a:ext cx="7848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2800" i="1">
                <a:effectLst>
                  <a:outerShdw blurRad="38100" dist="38100" dir="2700000" algn="tl">
                    <a:srgbClr val="000000"/>
                  </a:outerShdw>
                </a:effectLst>
              </a:rPr>
              <a:t>The church is the Lord’s body of saved people!</a:t>
            </a:r>
          </a:p>
        </p:txBody>
      </p:sp>
      <p:pic>
        <p:nvPicPr>
          <p:cNvPr id="870407" name="Picture 7"/>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70408" name="Rectangle 8"/>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51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815107" name="Rectangle 3"/>
          <p:cNvSpPr>
            <a:spLocks noGrp="1" noChangeArrowheads="1"/>
          </p:cNvSpPr>
          <p:nvPr>
            <p:ph type="body" idx="1"/>
          </p:nvPr>
        </p:nvSpPr>
        <p:spPr>
          <a:xfrm>
            <a:off x="685800" y="1371600"/>
            <a:ext cx="8229600" cy="1295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24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44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74499"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Bible uses the word “church” in two different ways.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65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76547"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Bible uses the word “church” in two different ways.</a:t>
            </a:r>
          </a:p>
          <a:p>
            <a:pPr>
              <a:spcBef>
                <a:spcPct val="35000"/>
              </a:spcBef>
            </a:pPr>
            <a:r>
              <a:rPr lang="en-US" altLang="en-US">
                <a:effectLst>
                  <a:outerShdw blurRad="38100" dist="38100" dir="2700000" algn="tl">
                    <a:srgbClr val="000000"/>
                  </a:outerShdw>
                </a:effectLst>
                <a:latin typeface="Arial" charset="0"/>
              </a:rPr>
              <a:t>The </a:t>
            </a:r>
            <a:r>
              <a:rPr lang="en-US" altLang="en-US" b="1">
                <a:effectLst>
                  <a:outerShdw blurRad="38100" dist="38100" dir="2700000" algn="tl">
                    <a:srgbClr val="000000"/>
                  </a:outerShdw>
                </a:effectLst>
                <a:latin typeface="Arial" charset="0"/>
              </a:rPr>
              <a:t>first </a:t>
            </a:r>
            <a:r>
              <a:rPr lang="en-US" altLang="en-US">
                <a:effectLst>
                  <a:outerShdw blurRad="38100" dist="38100" dir="2700000" algn="tl">
                    <a:srgbClr val="000000"/>
                  </a:outerShdw>
                </a:effectLst>
                <a:latin typeface="Arial" charset="0"/>
              </a:rPr>
              <a:t>way the Bible uses the word “church” is to refer to the </a:t>
            </a:r>
            <a:r>
              <a:rPr lang="en-US" altLang="en-US" b="1">
                <a:effectLst>
                  <a:outerShdw blurRad="38100" dist="38100" dir="2700000" algn="tl">
                    <a:srgbClr val="000000"/>
                  </a:outerShdw>
                </a:effectLst>
                <a:latin typeface="Arial" charset="0"/>
              </a:rPr>
              <a:t>universal body of saved</a:t>
            </a:r>
            <a:r>
              <a:rPr lang="en-US" altLang="en-US">
                <a:effectLst>
                  <a:outerShdw blurRad="38100" dist="38100" dir="2700000" algn="tl">
                    <a:srgbClr val="000000"/>
                  </a:outerShdw>
                </a:effectLst>
                <a:latin typeface="Arial" charset="0"/>
              </a:rPr>
              <a:t> </a:t>
            </a:r>
            <a:r>
              <a:rPr lang="en-US" altLang="en-US" b="1">
                <a:effectLst>
                  <a:outerShdw blurRad="38100" dist="38100" dir="2700000" algn="tl">
                    <a:srgbClr val="000000"/>
                  </a:outerShdw>
                </a:effectLst>
                <a:latin typeface="Arial" charset="0"/>
              </a:rPr>
              <a:t>people</a:t>
            </a:r>
            <a:r>
              <a:rPr lang="en-US" altLang="en-US">
                <a:effectLst>
                  <a:outerShdw blurRad="38100" dist="38100" dir="2700000" algn="tl">
                    <a:srgbClr val="000000"/>
                  </a:outerShdw>
                </a:effectLst>
                <a:latin typeface="Arial" charset="0"/>
              </a:rPr>
              <a:t> that includes every person who is a Christian.</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85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78595"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Bible uses the word “church” in two different ways.</a:t>
            </a:r>
          </a:p>
          <a:p>
            <a:pPr>
              <a:spcBef>
                <a:spcPct val="35000"/>
              </a:spcBef>
            </a:pPr>
            <a:r>
              <a:rPr lang="en-US" altLang="en-US">
                <a:effectLst>
                  <a:outerShdw blurRad="38100" dist="38100" dir="2700000" algn="tl">
                    <a:srgbClr val="000000"/>
                  </a:outerShdw>
                </a:effectLst>
                <a:latin typeface="Arial" charset="0"/>
              </a:rPr>
              <a:t>The </a:t>
            </a:r>
            <a:r>
              <a:rPr lang="en-US" altLang="en-US" b="1">
                <a:effectLst>
                  <a:outerShdw blurRad="38100" dist="38100" dir="2700000" algn="tl">
                    <a:srgbClr val="000000"/>
                  </a:outerShdw>
                </a:effectLst>
                <a:latin typeface="Arial" charset="0"/>
              </a:rPr>
              <a:t>first </a:t>
            </a:r>
            <a:r>
              <a:rPr lang="en-US" altLang="en-US">
                <a:effectLst>
                  <a:outerShdw blurRad="38100" dist="38100" dir="2700000" algn="tl">
                    <a:srgbClr val="000000"/>
                  </a:outerShdw>
                </a:effectLst>
                <a:latin typeface="Arial" charset="0"/>
              </a:rPr>
              <a:t>way the Bible uses the word “church” is to refer to the </a:t>
            </a:r>
            <a:r>
              <a:rPr lang="en-US" altLang="en-US" b="1">
                <a:effectLst>
                  <a:outerShdw blurRad="38100" dist="38100" dir="2700000" algn="tl">
                    <a:srgbClr val="000000"/>
                  </a:outerShdw>
                </a:effectLst>
                <a:latin typeface="Arial" charset="0"/>
              </a:rPr>
              <a:t>universal body of saved</a:t>
            </a:r>
            <a:r>
              <a:rPr lang="en-US" altLang="en-US">
                <a:effectLst>
                  <a:outerShdw blurRad="38100" dist="38100" dir="2700000" algn="tl">
                    <a:srgbClr val="000000"/>
                  </a:outerShdw>
                </a:effectLst>
                <a:latin typeface="Arial" charset="0"/>
              </a:rPr>
              <a:t> </a:t>
            </a:r>
            <a:r>
              <a:rPr lang="en-US" altLang="en-US" b="1">
                <a:effectLst>
                  <a:outerShdw blurRad="38100" dist="38100" dir="2700000" algn="tl">
                    <a:srgbClr val="000000"/>
                  </a:outerShdw>
                </a:effectLst>
                <a:latin typeface="Arial" charset="0"/>
              </a:rPr>
              <a:t>people</a:t>
            </a:r>
            <a:r>
              <a:rPr lang="en-US" altLang="en-US">
                <a:effectLst>
                  <a:outerShdw blurRad="38100" dist="38100" dir="2700000" algn="tl">
                    <a:srgbClr val="000000"/>
                  </a:outerShdw>
                </a:effectLst>
                <a:latin typeface="Arial" charset="0"/>
              </a:rPr>
              <a:t> that includes every person who is a Christian.</a:t>
            </a:r>
          </a:p>
          <a:p>
            <a:pPr>
              <a:spcBef>
                <a:spcPct val="35000"/>
              </a:spcBef>
            </a:pPr>
            <a:r>
              <a:rPr lang="en-US" altLang="en-US">
                <a:effectLst>
                  <a:outerShdw blurRad="38100" dist="38100" dir="2700000" algn="tl">
                    <a:srgbClr val="000000"/>
                  </a:outerShdw>
                </a:effectLst>
                <a:latin typeface="Arial" charset="0"/>
              </a:rPr>
              <a:t>This is what Jesus referred to when he said, “I will build my church” (Matthew 16:18).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26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82691" name="Rectangle 3"/>
          <p:cNvSpPr>
            <a:spLocks noGrp="1" noChangeArrowheads="1"/>
          </p:cNvSpPr>
          <p:nvPr>
            <p:ph type="body" idx="1"/>
          </p:nvPr>
        </p:nvSpPr>
        <p:spPr>
          <a:xfrm>
            <a:off x="685800" y="1371600"/>
            <a:ext cx="8229600" cy="2057400"/>
          </a:xfrm>
        </p:spPr>
        <p:txBody>
          <a:bodyPr/>
          <a:lstStyle/>
          <a:p>
            <a:pPr>
              <a:spcBef>
                <a:spcPct val="35000"/>
              </a:spcBef>
            </a:pPr>
            <a:r>
              <a:rPr lang="en-US" altLang="en-US">
                <a:effectLst>
                  <a:outerShdw blurRad="38100" dist="38100" dir="2700000" algn="tl">
                    <a:srgbClr val="000000"/>
                  </a:outerShdw>
                </a:effectLst>
                <a:latin typeface="Arial" charset="0"/>
              </a:rPr>
              <a:t>In the universal sense, there is only one church that Jesus built.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47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84739" name="Rectangle 3"/>
          <p:cNvSpPr>
            <a:spLocks noGrp="1" noChangeArrowheads="1"/>
          </p:cNvSpPr>
          <p:nvPr>
            <p:ph type="body" idx="1"/>
          </p:nvPr>
        </p:nvSpPr>
        <p:spPr>
          <a:xfrm>
            <a:off x="685800" y="1371600"/>
            <a:ext cx="8229600" cy="4191000"/>
          </a:xfrm>
        </p:spPr>
        <p:txBody>
          <a:bodyPr/>
          <a:lstStyle/>
          <a:p>
            <a:pPr>
              <a:spcBef>
                <a:spcPct val="35000"/>
              </a:spcBef>
            </a:pPr>
            <a:r>
              <a:rPr lang="en-US" altLang="en-US">
                <a:effectLst>
                  <a:outerShdw blurRad="38100" dist="38100" dir="2700000" algn="tl">
                    <a:srgbClr val="000000"/>
                  </a:outerShdw>
                </a:effectLst>
                <a:latin typeface="Arial" charset="0"/>
              </a:rPr>
              <a:t>In the universal sense, there is only one church that Jesus built.</a:t>
            </a:r>
          </a:p>
          <a:p>
            <a:pPr>
              <a:spcBef>
                <a:spcPct val="35000"/>
              </a:spcBef>
            </a:pPr>
            <a:r>
              <a:rPr lang="en-US" altLang="en-US">
                <a:effectLst>
                  <a:outerShdw blurRad="38100" dist="38100" dir="2700000" algn="tl">
                    <a:srgbClr val="000000"/>
                  </a:outerShdw>
                </a:effectLst>
                <a:latin typeface="Arial" charset="0"/>
              </a:rPr>
              <a:t>Jesus said, “I will build my </a:t>
            </a:r>
            <a:r>
              <a:rPr lang="en-US" altLang="en-US" u="sng">
                <a:effectLst>
                  <a:outerShdw blurRad="38100" dist="38100" dir="2700000" algn="tl">
                    <a:srgbClr val="000000"/>
                  </a:outerShdw>
                </a:effectLst>
                <a:latin typeface="Arial" charset="0"/>
              </a:rPr>
              <a:t>church</a:t>
            </a:r>
            <a:r>
              <a:rPr lang="en-US" altLang="en-US">
                <a:effectLst>
                  <a:outerShdw blurRad="38100" dist="38100" dir="2700000" algn="tl">
                    <a:srgbClr val="000000"/>
                  </a:outerShdw>
                </a:effectLst>
                <a:latin typeface="Arial" charset="0"/>
              </a:rPr>
              <a:t>” (Matthew 16:18).</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67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86787" name="Rectangle 3"/>
          <p:cNvSpPr>
            <a:spLocks noGrp="1" noChangeArrowheads="1"/>
          </p:cNvSpPr>
          <p:nvPr>
            <p:ph type="body" idx="1"/>
          </p:nvPr>
        </p:nvSpPr>
        <p:spPr>
          <a:xfrm>
            <a:off x="685800" y="1371600"/>
            <a:ext cx="8229600" cy="4191000"/>
          </a:xfrm>
        </p:spPr>
        <p:txBody>
          <a:bodyPr/>
          <a:lstStyle/>
          <a:p>
            <a:pPr>
              <a:spcBef>
                <a:spcPct val="35000"/>
              </a:spcBef>
            </a:pPr>
            <a:r>
              <a:rPr lang="en-US" altLang="en-US">
                <a:effectLst>
                  <a:outerShdw blurRad="38100" dist="38100" dir="2700000" algn="tl">
                    <a:srgbClr val="000000"/>
                  </a:outerShdw>
                </a:effectLst>
                <a:latin typeface="Arial" charset="0"/>
              </a:rPr>
              <a:t>In the universal sense, there is only one church that Jesus built.</a:t>
            </a:r>
          </a:p>
          <a:p>
            <a:pPr>
              <a:spcBef>
                <a:spcPct val="35000"/>
              </a:spcBef>
            </a:pPr>
            <a:r>
              <a:rPr lang="en-US" altLang="en-US">
                <a:effectLst>
                  <a:outerShdw blurRad="38100" dist="38100" dir="2700000" algn="tl">
                    <a:srgbClr val="000000"/>
                  </a:outerShdw>
                </a:effectLst>
                <a:latin typeface="Arial" charset="0"/>
              </a:rPr>
              <a:t>Jesus said, “I will build my </a:t>
            </a:r>
            <a:r>
              <a:rPr lang="en-US" altLang="en-US" u="sng">
                <a:effectLst>
                  <a:outerShdw blurRad="38100" dist="38100" dir="2700000" algn="tl">
                    <a:srgbClr val="000000"/>
                  </a:outerShdw>
                </a:effectLst>
                <a:latin typeface="Arial" charset="0"/>
              </a:rPr>
              <a:t>church</a:t>
            </a:r>
            <a:r>
              <a:rPr lang="en-US" altLang="en-US">
                <a:effectLst>
                  <a:outerShdw blurRad="38100" dist="38100" dir="2700000" algn="tl">
                    <a:srgbClr val="000000"/>
                  </a:outerShdw>
                </a:effectLst>
                <a:latin typeface="Arial" charset="0"/>
              </a:rPr>
              <a:t>” (Matthew 16:18).</a:t>
            </a:r>
          </a:p>
          <a:p>
            <a:pPr>
              <a:spcBef>
                <a:spcPct val="35000"/>
              </a:spcBef>
            </a:pPr>
            <a:r>
              <a:rPr lang="en-US" altLang="en-US">
                <a:effectLst>
                  <a:outerShdw blurRad="38100" dist="38100" dir="2700000" algn="tl">
                    <a:srgbClr val="000000"/>
                  </a:outerShdw>
                </a:effectLst>
                <a:latin typeface="Arial" charset="0"/>
              </a:rPr>
              <a:t>He did </a:t>
            </a:r>
            <a:r>
              <a:rPr lang="en-US" altLang="en-US" b="1" i="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say, “I will build my </a:t>
            </a:r>
            <a:r>
              <a:rPr lang="en-US" altLang="en-US" u="sng">
                <a:effectLst>
                  <a:outerShdw blurRad="38100" dist="38100" dir="2700000" algn="tl">
                    <a:srgbClr val="000000"/>
                  </a:outerShdw>
                </a:effectLst>
                <a:latin typeface="Arial" charset="0"/>
              </a:rPr>
              <a:t>churches</a:t>
            </a:r>
            <a:r>
              <a:rPr lang="en-US" altLang="en-US">
                <a:effectLst>
                  <a:outerShdw blurRad="38100" dist="38100" dir="2700000" algn="tl">
                    <a:srgbClr val="000000"/>
                  </a:outerShdw>
                </a:effectLst>
                <a:latin typeface="Arial" charset="0"/>
              </a:rPr>
              <a:t>!”</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88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88835" name="Rectangle 3"/>
          <p:cNvSpPr>
            <a:spLocks noGrp="1" noChangeArrowheads="1"/>
          </p:cNvSpPr>
          <p:nvPr>
            <p:ph type="body" idx="1"/>
          </p:nvPr>
        </p:nvSpPr>
        <p:spPr>
          <a:xfrm>
            <a:off x="685800" y="1371600"/>
            <a:ext cx="8229600" cy="4191000"/>
          </a:xfrm>
        </p:spPr>
        <p:txBody>
          <a:bodyPr/>
          <a:lstStyle/>
          <a:p>
            <a:pPr>
              <a:spcBef>
                <a:spcPct val="35000"/>
              </a:spcBef>
            </a:pPr>
            <a:r>
              <a:rPr lang="en-US" altLang="en-US">
                <a:effectLst>
                  <a:outerShdw blurRad="38100" dist="38100" dir="2700000" algn="tl">
                    <a:srgbClr val="000000"/>
                  </a:outerShdw>
                </a:effectLst>
                <a:latin typeface="Arial" charset="0"/>
              </a:rPr>
              <a:t>In the universal sense, there is only one church that Jesus built.</a:t>
            </a:r>
          </a:p>
          <a:p>
            <a:pPr>
              <a:spcBef>
                <a:spcPct val="35000"/>
              </a:spcBef>
            </a:pPr>
            <a:r>
              <a:rPr lang="en-US" altLang="en-US">
                <a:effectLst>
                  <a:outerShdw blurRad="38100" dist="38100" dir="2700000" algn="tl">
                    <a:srgbClr val="000000"/>
                  </a:outerShdw>
                </a:effectLst>
                <a:latin typeface="Arial" charset="0"/>
              </a:rPr>
              <a:t>Jesus said, “I will build my </a:t>
            </a:r>
            <a:r>
              <a:rPr lang="en-US" altLang="en-US" u="sng">
                <a:effectLst>
                  <a:outerShdw blurRad="38100" dist="38100" dir="2700000" algn="tl">
                    <a:srgbClr val="000000"/>
                  </a:outerShdw>
                </a:effectLst>
                <a:latin typeface="Arial" charset="0"/>
              </a:rPr>
              <a:t>church</a:t>
            </a:r>
            <a:r>
              <a:rPr lang="en-US" altLang="en-US">
                <a:effectLst>
                  <a:outerShdw blurRad="38100" dist="38100" dir="2700000" algn="tl">
                    <a:srgbClr val="000000"/>
                  </a:outerShdw>
                </a:effectLst>
                <a:latin typeface="Arial" charset="0"/>
              </a:rPr>
              <a:t>” (Matthew 16:18).</a:t>
            </a:r>
          </a:p>
          <a:p>
            <a:pPr>
              <a:spcBef>
                <a:spcPct val="35000"/>
              </a:spcBef>
            </a:pPr>
            <a:r>
              <a:rPr lang="en-US" altLang="en-US">
                <a:effectLst>
                  <a:outerShdw blurRad="38100" dist="38100" dir="2700000" algn="tl">
                    <a:srgbClr val="000000"/>
                  </a:outerShdw>
                </a:effectLst>
                <a:latin typeface="Arial" charset="0"/>
              </a:rPr>
              <a:t>He did </a:t>
            </a:r>
            <a:r>
              <a:rPr lang="en-US" altLang="en-US" b="1" i="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say, “I will build my </a:t>
            </a:r>
            <a:r>
              <a:rPr lang="en-US" altLang="en-US" u="sng">
                <a:effectLst>
                  <a:outerShdw blurRad="38100" dist="38100" dir="2700000" algn="tl">
                    <a:srgbClr val="000000"/>
                  </a:outerShdw>
                </a:effectLst>
                <a:latin typeface="Arial" charset="0"/>
              </a:rPr>
              <a:t>churches</a:t>
            </a:r>
            <a:r>
              <a:rPr lang="en-US" altLang="en-US">
                <a:effectLst>
                  <a:outerShdw blurRad="38100" dist="38100" dir="2700000" algn="tl">
                    <a:srgbClr val="000000"/>
                  </a:outerShdw>
                </a:effectLst>
                <a:latin typeface="Arial" charset="0"/>
              </a:rPr>
              <a:t>!”</a:t>
            </a:r>
          </a:p>
          <a:p>
            <a:pPr>
              <a:spcBef>
                <a:spcPct val="35000"/>
              </a:spcBef>
            </a:pPr>
            <a:r>
              <a:rPr lang="en-US" altLang="en-US">
                <a:effectLst>
                  <a:outerShdw blurRad="38100" dist="38100" dir="2700000" algn="tl">
                    <a:srgbClr val="000000"/>
                  </a:outerShdw>
                </a:effectLst>
                <a:latin typeface="Arial" charset="0"/>
              </a:rPr>
              <a:t>There is only one universal body of saved people that belongs to Christ.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70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71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817155" name="Rectangle 3"/>
          <p:cNvSpPr>
            <a:spLocks noGrp="1" noChangeArrowheads="1"/>
          </p:cNvSpPr>
          <p:nvPr>
            <p:ph type="body" idx="1"/>
          </p:nvPr>
        </p:nvSpPr>
        <p:spPr>
          <a:xfrm>
            <a:off x="685800" y="1371600"/>
            <a:ext cx="8229600" cy="1295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p:txBody>
      </p:sp>
      <p:sp>
        <p:nvSpPr>
          <p:cNvPr id="817156" name="Rectangle 4"/>
          <p:cNvSpPr>
            <a:spLocks noChangeArrowheads="1"/>
          </p:cNvSpPr>
          <p:nvPr/>
        </p:nvSpPr>
        <p:spPr bwMode="auto">
          <a:xfrm>
            <a:off x="457200" y="2209800"/>
            <a:ext cx="8077200" cy="4267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Simon Peter answered and said, ‘You are the Christ, the Son of the living God.’ Jesus answered and said to him, ‘Blessed are you, Simon Bar-Jonah, for flesh and blood has not revealed this to you, but My Father who is in heaven. And I also say to you that you are Peter, and on this rock I will build My church, and the gates of Hades shall not prevail against it’”</a:t>
            </a:r>
          </a:p>
          <a:p>
            <a:pPr algn="ctr"/>
            <a:r>
              <a:rPr lang="en-US" altLang="en-US" sz="2800" i="1">
                <a:solidFill>
                  <a:schemeClr val="bg2"/>
                </a:solidFill>
              </a:rPr>
              <a:t>(Matthew 16:16-18).</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31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903171" name="Rectangle 3"/>
          <p:cNvSpPr>
            <a:spLocks noGrp="1" noChangeArrowheads="1"/>
          </p:cNvSpPr>
          <p:nvPr>
            <p:ph type="body" idx="1"/>
          </p:nvPr>
        </p:nvSpPr>
        <p:spPr>
          <a:xfrm>
            <a:off x="685800" y="1371600"/>
            <a:ext cx="8229600" cy="41910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52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905219" name="Rectangle 3"/>
          <p:cNvSpPr>
            <a:spLocks noGrp="1" noChangeArrowheads="1"/>
          </p:cNvSpPr>
          <p:nvPr>
            <p:ph type="body" idx="1"/>
          </p:nvPr>
        </p:nvSpPr>
        <p:spPr>
          <a:xfrm>
            <a:off x="685800" y="1371600"/>
            <a:ext cx="8229600" cy="47244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a:p>
            <a:pPr>
              <a:spcBef>
                <a:spcPct val="25000"/>
              </a:spcBef>
            </a:pPr>
            <a:r>
              <a:rPr lang="en-US" altLang="en-US">
                <a:effectLst>
                  <a:outerShdw blurRad="38100" dist="38100" dir="2700000" algn="tl">
                    <a:srgbClr val="000000"/>
                  </a:outerShdw>
                </a:effectLst>
                <a:latin typeface="Arial" charset="0"/>
              </a:rPr>
              <a:t>No man can claim to be the head of the church!</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72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907267" name="Rectangle 3"/>
          <p:cNvSpPr>
            <a:spLocks noGrp="1" noChangeArrowheads="1"/>
          </p:cNvSpPr>
          <p:nvPr>
            <p:ph type="body" idx="1"/>
          </p:nvPr>
        </p:nvSpPr>
        <p:spPr>
          <a:xfrm>
            <a:off x="685800" y="1371600"/>
            <a:ext cx="8229600" cy="47244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a:p>
            <a:pPr>
              <a:spcBef>
                <a:spcPct val="25000"/>
              </a:spcBef>
            </a:pPr>
            <a:r>
              <a:rPr lang="en-US" altLang="en-US">
                <a:effectLst>
                  <a:outerShdw blurRad="38100" dist="38100" dir="2700000" algn="tl">
                    <a:srgbClr val="000000"/>
                  </a:outerShdw>
                </a:effectLst>
                <a:latin typeface="Arial" charset="0"/>
              </a:rPr>
              <a:t>No man can claim to be the head of the church!</a:t>
            </a:r>
          </a:p>
          <a:p>
            <a:pPr>
              <a:spcBef>
                <a:spcPct val="25000"/>
              </a:spcBef>
            </a:pPr>
            <a:r>
              <a:rPr lang="en-US" altLang="en-US">
                <a:effectLst>
                  <a:outerShdw blurRad="38100" dist="38100" dir="2700000" algn="tl">
                    <a:srgbClr val="000000"/>
                  </a:outerShdw>
                </a:effectLst>
                <a:latin typeface="Arial" charset="0"/>
              </a:rPr>
              <a:t>The one church includes all of the saved people in the world.</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93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909315" name="Rectangle 3"/>
          <p:cNvSpPr>
            <a:spLocks noGrp="1" noChangeArrowheads="1"/>
          </p:cNvSpPr>
          <p:nvPr>
            <p:ph type="body" idx="1"/>
          </p:nvPr>
        </p:nvSpPr>
        <p:spPr>
          <a:xfrm>
            <a:off x="685800" y="1371600"/>
            <a:ext cx="8229600" cy="47244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a:p>
            <a:pPr>
              <a:spcBef>
                <a:spcPct val="25000"/>
              </a:spcBef>
            </a:pPr>
            <a:r>
              <a:rPr lang="en-US" altLang="en-US">
                <a:effectLst>
                  <a:outerShdw blurRad="38100" dist="38100" dir="2700000" algn="tl">
                    <a:srgbClr val="000000"/>
                  </a:outerShdw>
                </a:effectLst>
                <a:latin typeface="Arial" charset="0"/>
              </a:rPr>
              <a:t>No man can claim to be the head of the church!</a:t>
            </a:r>
          </a:p>
          <a:p>
            <a:pPr>
              <a:spcBef>
                <a:spcPct val="25000"/>
              </a:spcBef>
            </a:pPr>
            <a:r>
              <a:rPr lang="en-US" altLang="en-US">
                <a:effectLst>
                  <a:outerShdw blurRad="38100" dist="38100" dir="2700000" algn="tl">
                    <a:srgbClr val="000000"/>
                  </a:outerShdw>
                </a:effectLst>
                <a:latin typeface="Arial" charset="0"/>
              </a:rPr>
              <a:t>The one church includes all of the saved people in the world.</a:t>
            </a:r>
          </a:p>
        </p:txBody>
      </p:sp>
      <p:sp>
        <p:nvSpPr>
          <p:cNvPr id="909316" name="Rectangle 4"/>
          <p:cNvSpPr>
            <a:spLocks noChangeArrowheads="1"/>
          </p:cNvSpPr>
          <p:nvPr/>
        </p:nvSpPr>
        <p:spPr bwMode="auto">
          <a:xfrm>
            <a:off x="1371600" y="4114800"/>
            <a:ext cx="6172200" cy="2362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“…Christ is head of the church; and He is the Savior of the body” (Ephesians 5:23).</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911363" name="Rectangle 3"/>
          <p:cNvSpPr>
            <a:spLocks noGrp="1" noChangeArrowheads="1"/>
          </p:cNvSpPr>
          <p:nvPr>
            <p:ph type="body" idx="1"/>
          </p:nvPr>
        </p:nvSpPr>
        <p:spPr>
          <a:xfrm>
            <a:off x="685800" y="1371600"/>
            <a:ext cx="8229600" cy="47244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a:p>
            <a:pPr>
              <a:spcBef>
                <a:spcPct val="25000"/>
              </a:spcBef>
            </a:pPr>
            <a:r>
              <a:rPr lang="en-US" altLang="en-US">
                <a:effectLst>
                  <a:outerShdw blurRad="38100" dist="38100" dir="2700000" algn="tl">
                    <a:srgbClr val="000000"/>
                  </a:outerShdw>
                </a:effectLst>
                <a:latin typeface="Arial" charset="0"/>
              </a:rPr>
              <a:t>No man can claim to be the head of the church!</a:t>
            </a:r>
          </a:p>
          <a:p>
            <a:pPr>
              <a:spcBef>
                <a:spcPct val="25000"/>
              </a:spcBef>
            </a:pPr>
            <a:r>
              <a:rPr lang="en-US" altLang="en-US">
                <a:effectLst>
                  <a:outerShdw blurRad="38100" dist="38100" dir="2700000" algn="tl">
                    <a:srgbClr val="000000"/>
                  </a:outerShdw>
                </a:effectLst>
                <a:latin typeface="Arial" charset="0"/>
              </a:rPr>
              <a:t>The one church includes all of the saved people in the world.</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34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913411" name="Rectangle 3"/>
          <p:cNvSpPr>
            <a:spLocks noGrp="1" noChangeArrowheads="1"/>
          </p:cNvSpPr>
          <p:nvPr>
            <p:ph type="body" idx="1"/>
          </p:nvPr>
        </p:nvSpPr>
        <p:spPr>
          <a:xfrm>
            <a:off x="685800" y="1371600"/>
            <a:ext cx="8229600" cy="47244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a:p>
            <a:pPr>
              <a:spcBef>
                <a:spcPct val="25000"/>
              </a:spcBef>
            </a:pPr>
            <a:r>
              <a:rPr lang="en-US" altLang="en-US">
                <a:effectLst>
                  <a:outerShdw blurRad="38100" dist="38100" dir="2700000" algn="tl">
                    <a:srgbClr val="000000"/>
                  </a:outerShdw>
                </a:effectLst>
                <a:latin typeface="Arial" charset="0"/>
              </a:rPr>
              <a:t>No man can claim to be the head of the church!</a:t>
            </a:r>
          </a:p>
          <a:p>
            <a:pPr>
              <a:spcBef>
                <a:spcPct val="25000"/>
              </a:spcBef>
            </a:pPr>
            <a:r>
              <a:rPr lang="en-US" altLang="en-US">
                <a:effectLst>
                  <a:outerShdw blurRad="38100" dist="38100" dir="2700000" algn="tl">
                    <a:srgbClr val="000000"/>
                  </a:outerShdw>
                </a:effectLst>
                <a:latin typeface="Arial" charset="0"/>
              </a:rPr>
              <a:t>The one church includes all of the saved people in the world.</a:t>
            </a:r>
          </a:p>
          <a:p>
            <a:pPr>
              <a:spcBef>
                <a:spcPct val="25000"/>
              </a:spcBef>
            </a:pPr>
            <a:r>
              <a:rPr lang="en-US" altLang="en-US">
                <a:effectLst>
                  <a:outerShdw blurRad="38100" dist="38100" dir="2700000" algn="tl">
                    <a:srgbClr val="000000"/>
                  </a:outerShdw>
                </a:effectLst>
                <a:latin typeface="Arial" charset="0"/>
              </a:rPr>
              <a:t>Every person who meets the Lord’s conditions for forgiveness of sins is added to the universal church by the Lord.</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5458" name="Rectangle 2"/>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Universal Church</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7506"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pic>
        <p:nvPicPr>
          <p:cNvPr id="917507" name="Picture 3"/>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917508" name="Rectangle 4"/>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Universal Church</a:t>
            </a:r>
          </a:p>
        </p:txBody>
      </p:sp>
      <p:sp>
        <p:nvSpPr>
          <p:cNvPr id="917509" name="Rectangle 5"/>
          <p:cNvSpPr>
            <a:spLocks noGrp="1" noChangeArrowheads="1"/>
          </p:cNvSpPr>
          <p:nvPr>
            <p:ph type="body" sz="half" idx="1"/>
          </p:nvPr>
        </p:nvSpPr>
        <p:spPr>
          <a:xfrm>
            <a:off x="685800" y="1981200"/>
            <a:ext cx="8153400" cy="838200"/>
          </a:xfrm>
          <a:noFill/>
          <a:ln/>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2800"/>
              <a:t>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9554"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919555" name="Text Box 3"/>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pic>
        <p:nvPicPr>
          <p:cNvPr id="919556" name="Picture 4"/>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919557" name="Rectangle 5"/>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Universal Church</a:t>
            </a:r>
          </a:p>
        </p:txBody>
      </p:sp>
      <p:sp>
        <p:nvSpPr>
          <p:cNvPr id="919558" name="Rectangle 6"/>
          <p:cNvSpPr>
            <a:spLocks noGrp="1" noChangeArrowheads="1"/>
          </p:cNvSpPr>
          <p:nvPr>
            <p:ph type="body" sz="half" idx="1"/>
          </p:nvPr>
        </p:nvSpPr>
        <p:spPr>
          <a:xfrm>
            <a:off x="685800" y="1981200"/>
            <a:ext cx="8153400" cy="838200"/>
          </a:xfrm>
          <a:noFill/>
          <a:ln/>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2800"/>
              <a:t>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02"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921603" name="Text Box 3"/>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921604" name="Freeform 4"/>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921605" name="Picture 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921606" name="Rectangle 6"/>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Universal Church</a:t>
            </a:r>
          </a:p>
        </p:txBody>
      </p:sp>
      <p:sp>
        <p:nvSpPr>
          <p:cNvPr id="921607" name="Rectangle 7"/>
          <p:cNvSpPr>
            <a:spLocks noGrp="1" noChangeArrowheads="1"/>
          </p:cNvSpPr>
          <p:nvPr>
            <p:ph type="body" sz="half" idx="1"/>
          </p:nvPr>
        </p:nvSpPr>
        <p:spPr>
          <a:xfrm>
            <a:off x="685800" y="1981200"/>
            <a:ext cx="8153400" cy="838200"/>
          </a:xfrm>
          <a:noFill/>
          <a:ln/>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2800"/>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12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821251"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a:p>
            <a:pPr>
              <a:lnSpc>
                <a:spcPct val="90000"/>
              </a:lnSpc>
              <a:spcBef>
                <a:spcPct val="35000"/>
              </a:spcBef>
              <a:buFontTx/>
              <a:buNone/>
            </a:pPr>
            <a:r>
              <a:rPr lang="en-US" altLang="en-US">
                <a:effectLst>
                  <a:outerShdw blurRad="38100" dist="38100" dir="2700000" algn="tl">
                    <a:srgbClr val="000000"/>
                  </a:outerShdw>
                </a:effectLst>
                <a:latin typeface="Arial" charset="0"/>
              </a:rPr>
              <a:t>		</a:t>
            </a:r>
            <a:endParaRPr lang="en-US" altLang="en-US" sz="3600">
              <a:latin typeface="Arial"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3650" name="Rectangle 2"/>
          <p:cNvSpPr>
            <a:spLocks noGrp="1" noChangeArrowheads="1"/>
          </p:cNvSpPr>
          <p:nvPr>
            <p:ph type="body" sz="half" idx="1"/>
          </p:nvPr>
        </p:nvSpPr>
        <p:spPr>
          <a:xfrm>
            <a:off x="685800" y="1981200"/>
            <a:ext cx="8153400" cy="838200"/>
          </a:xfrm>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1800">
                <a:latin typeface="Arial" charset="0"/>
              </a:rPr>
              <a:t>	</a:t>
            </a:r>
          </a:p>
        </p:txBody>
      </p:sp>
      <p:sp>
        <p:nvSpPr>
          <p:cNvPr id="923651" name="Oval 3"/>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923652" name="Text Box 4"/>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923653" name="Freeform 5"/>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3654" name="Text Box 6"/>
          <p:cNvSpPr txBox="1">
            <a:spLocks noChangeArrowheads="1"/>
          </p:cNvSpPr>
          <p:nvPr/>
        </p:nvSpPr>
        <p:spPr bwMode="auto">
          <a:xfrm>
            <a:off x="685800" y="5791200"/>
            <a:ext cx="7848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2800" i="1">
                <a:effectLst>
                  <a:outerShdw blurRad="38100" dist="38100" dir="2700000" algn="tl">
                    <a:srgbClr val="000000"/>
                  </a:outerShdw>
                </a:effectLst>
              </a:rPr>
              <a:t>The church is the Lord’s body of saved people!</a:t>
            </a:r>
          </a:p>
        </p:txBody>
      </p:sp>
      <p:pic>
        <p:nvPicPr>
          <p:cNvPr id="923655" name="Picture 7"/>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923656" name="Rectangle 8"/>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Universal Church</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56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77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927747" name="Rectangle 3"/>
          <p:cNvSpPr>
            <a:spLocks noGrp="1" noChangeArrowheads="1"/>
          </p:cNvSpPr>
          <p:nvPr>
            <p:ph type="body" idx="1"/>
          </p:nvPr>
        </p:nvSpPr>
        <p:spPr>
          <a:xfrm>
            <a:off x="685800" y="1371600"/>
            <a:ext cx="8229600" cy="5486400"/>
          </a:xfrm>
        </p:spPr>
        <p:txBody>
          <a:bodyPr/>
          <a:lstStyle/>
          <a:p>
            <a:pPr>
              <a:lnSpc>
                <a:spcPct val="90000"/>
              </a:lnSpc>
              <a:spcBef>
                <a:spcPct val="30000"/>
              </a:spcBef>
            </a:pPr>
            <a:r>
              <a:rPr lang="en-US" altLang="en-US">
                <a:effectLst>
                  <a:outerShdw blurRad="38100" dist="38100" dir="2700000" algn="tl">
                    <a:srgbClr val="000000"/>
                  </a:outerShdw>
                </a:effectLst>
                <a:latin typeface="Arial" charset="0"/>
              </a:rPr>
              <a:t>The Bible uses the word “church” in two different ways.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97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929795" name="Rectangle 3"/>
          <p:cNvSpPr>
            <a:spLocks noGrp="1" noChangeArrowheads="1"/>
          </p:cNvSpPr>
          <p:nvPr>
            <p:ph type="body" idx="1"/>
          </p:nvPr>
        </p:nvSpPr>
        <p:spPr>
          <a:xfrm>
            <a:off x="685800" y="1371600"/>
            <a:ext cx="8229600" cy="5486400"/>
          </a:xfrm>
        </p:spPr>
        <p:txBody>
          <a:bodyPr/>
          <a:lstStyle/>
          <a:p>
            <a:pPr>
              <a:lnSpc>
                <a:spcPct val="90000"/>
              </a:lnSpc>
              <a:spcBef>
                <a:spcPct val="30000"/>
              </a:spcBef>
            </a:pPr>
            <a:r>
              <a:rPr lang="en-US" altLang="en-US">
                <a:effectLst>
                  <a:outerShdw blurRad="38100" dist="38100" dir="2700000" algn="tl">
                    <a:srgbClr val="000000"/>
                  </a:outerShdw>
                </a:effectLst>
                <a:latin typeface="Arial" charset="0"/>
              </a:rPr>
              <a:t>The Bible uses the word “church” in two different ways.</a:t>
            </a:r>
          </a:p>
          <a:p>
            <a:pPr>
              <a:lnSpc>
                <a:spcPct val="90000"/>
              </a:lnSpc>
              <a:spcBef>
                <a:spcPct val="30000"/>
              </a:spcBef>
            </a:pPr>
            <a:r>
              <a:rPr lang="en-US" altLang="en-US">
                <a:effectLst>
                  <a:outerShdw blurRad="38100" dist="38100" dir="2700000" algn="tl">
                    <a:srgbClr val="000000"/>
                  </a:outerShdw>
                </a:effectLst>
                <a:latin typeface="Arial" charset="0"/>
              </a:rPr>
              <a:t>The </a:t>
            </a:r>
            <a:r>
              <a:rPr lang="en-US" altLang="en-US" b="1">
                <a:effectLst>
                  <a:outerShdw blurRad="38100" dist="38100" dir="2700000" algn="tl">
                    <a:srgbClr val="000000"/>
                  </a:outerShdw>
                </a:effectLst>
                <a:latin typeface="Arial" charset="0"/>
              </a:rPr>
              <a:t>first </a:t>
            </a:r>
            <a:r>
              <a:rPr lang="en-US" altLang="en-US">
                <a:effectLst>
                  <a:outerShdw blurRad="38100" dist="38100" dir="2700000" algn="tl">
                    <a:srgbClr val="000000"/>
                  </a:outerShdw>
                </a:effectLst>
                <a:latin typeface="Arial" charset="0"/>
              </a:rPr>
              <a:t>way the Bible uses the word “church” is to refer to the </a:t>
            </a:r>
            <a:r>
              <a:rPr lang="en-US" altLang="en-US" b="1">
                <a:effectLst>
                  <a:outerShdw blurRad="38100" dist="38100" dir="2700000" algn="tl">
                    <a:srgbClr val="000000"/>
                  </a:outerShdw>
                </a:effectLst>
                <a:latin typeface="Arial" charset="0"/>
              </a:rPr>
              <a:t>universal body of saved</a:t>
            </a:r>
            <a:r>
              <a:rPr lang="en-US" altLang="en-US">
                <a:effectLst>
                  <a:outerShdw blurRad="38100" dist="38100" dir="2700000" algn="tl">
                    <a:srgbClr val="000000"/>
                  </a:outerShdw>
                </a:effectLst>
                <a:latin typeface="Arial" charset="0"/>
              </a:rPr>
              <a:t> </a:t>
            </a:r>
            <a:r>
              <a:rPr lang="en-US" altLang="en-US" b="1">
                <a:effectLst>
                  <a:outerShdw blurRad="38100" dist="38100" dir="2700000" algn="tl">
                    <a:srgbClr val="000000"/>
                  </a:outerShdw>
                </a:effectLst>
                <a:latin typeface="Arial" charset="0"/>
              </a:rPr>
              <a:t>people</a:t>
            </a:r>
            <a:r>
              <a:rPr lang="en-US" altLang="en-US">
                <a:effectLst>
                  <a:outerShdw blurRad="38100" dist="38100" dir="2700000" algn="tl">
                    <a:srgbClr val="000000"/>
                  </a:outerShdw>
                </a:effectLst>
                <a:latin typeface="Arial" charset="0"/>
              </a:rPr>
              <a:t> that includes every person who is a Christian.</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931843" name="Rectangle 3"/>
          <p:cNvSpPr>
            <a:spLocks noGrp="1" noChangeArrowheads="1"/>
          </p:cNvSpPr>
          <p:nvPr>
            <p:ph type="body" idx="1"/>
          </p:nvPr>
        </p:nvSpPr>
        <p:spPr>
          <a:xfrm>
            <a:off x="685800" y="1371600"/>
            <a:ext cx="8229600" cy="5486400"/>
          </a:xfrm>
        </p:spPr>
        <p:txBody>
          <a:bodyPr/>
          <a:lstStyle/>
          <a:p>
            <a:pPr>
              <a:lnSpc>
                <a:spcPct val="90000"/>
              </a:lnSpc>
              <a:spcBef>
                <a:spcPct val="30000"/>
              </a:spcBef>
            </a:pPr>
            <a:r>
              <a:rPr lang="en-US" altLang="en-US">
                <a:effectLst>
                  <a:outerShdw blurRad="38100" dist="38100" dir="2700000" algn="tl">
                    <a:srgbClr val="000000"/>
                  </a:outerShdw>
                </a:effectLst>
                <a:latin typeface="Arial" charset="0"/>
              </a:rPr>
              <a:t>The Bible uses the word “church” in two different ways.</a:t>
            </a:r>
          </a:p>
          <a:p>
            <a:pPr>
              <a:lnSpc>
                <a:spcPct val="90000"/>
              </a:lnSpc>
              <a:spcBef>
                <a:spcPct val="30000"/>
              </a:spcBef>
            </a:pPr>
            <a:r>
              <a:rPr lang="en-US" altLang="en-US">
                <a:effectLst>
                  <a:outerShdw blurRad="38100" dist="38100" dir="2700000" algn="tl">
                    <a:srgbClr val="000000"/>
                  </a:outerShdw>
                </a:effectLst>
                <a:latin typeface="Arial" charset="0"/>
              </a:rPr>
              <a:t>The </a:t>
            </a:r>
            <a:r>
              <a:rPr lang="en-US" altLang="en-US" b="1">
                <a:effectLst>
                  <a:outerShdw blurRad="38100" dist="38100" dir="2700000" algn="tl">
                    <a:srgbClr val="000000"/>
                  </a:outerShdw>
                </a:effectLst>
                <a:latin typeface="Arial" charset="0"/>
              </a:rPr>
              <a:t>first </a:t>
            </a:r>
            <a:r>
              <a:rPr lang="en-US" altLang="en-US">
                <a:effectLst>
                  <a:outerShdw blurRad="38100" dist="38100" dir="2700000" algn="tl">
                    <a:srgbClr val="000000"/>
                  </a:outerShdw>
                </a:effectLst>
                <a:latin typeface="Arial" charset="0"/>
              </a:rPr>
              <a:t>way the Bible uses the word “church” is to refer to the </a:t>
            </a:r>
            <a:r>
              <a:rPr lang="en-US" altLang="en-US" b="1">
                <a:effectLst>
                  <a:outerShdw blurRad="38100" dist="38100" dir="2700000" algn="tl">
                    <a:srgbClr val="000000"/>
                  </a:outerShdw>
                </a:effectLst>
                <a:latin typeface="Arial" charset="0"/>
              </a:rPr>
              <a:t>universal body of saved</a:t>
            </a:r>
            <a:r>
              <a:rPr lang="en-US" altLang="en-US">
                <a:effectLst>
                  <a:outerShdw blurRad="38100" dist="38100" dir="2700000" algn="tl">
                    <a:srgbClr val="000000"/>
                  </a:outerShdw>
                </a:effectLst>
                <a:latin typeface="Arial" charset="0"/>
              </a:rPr>
              <a:t> </a:t>
            </a:r>
            <a:r>
              <a:rPr lang="en-US" altLang="en-US" b="1">
                <a:effectLst>
                  <a:outerShdw blurRad="38100" dist="38100" dir="2700000" algn="tl">
                    <a:srgbClr val="000000"/>
                  </a:outerShdw>
                </a:effectLst>
                <a:latin typeface="Arial" charset="0"/>
              </a:rPr>
              <a:t>people</a:t>
            </a:r>
            <a:r>
              <a:rPr lang="en-US" altLang="en-US">
                <a:effectLst>
                  <a:outerShdw blurRad="38100" dist="38100" dir="2700000" algn="tl">
                    <a:srgbClr val="000000"/>
                  </a:outerShdw>
                </a:effectLst>
                <a:latin typeface="Arial" charset="0"/>
              </a:rPr>
              <a:t> that includes every person who is a Christian.</a:t>
            </a:r>
          </a:p>
          <a:p>
            <a:pPr>
              <a:lnSpc>
                <a:spcPct val="90000"/>
              </a:lnSpc>
              <a:spcBef>
                <a:spcPct val="30000"/>
              </a:spcBef>
            </a:pPr>
            <a:r>
              <a:rPr lang="en-US" altLang="en-US">
                <a:effectLst>
                  <a:outerShdw blurRad="38100" dist="38100" dir="2700000" algn="tl">
                    <a:srgbClr val="000000"/>
                  </a:outerShdw>
                </a:effectLst>
                <a:latin typeface="Arial" charset="0"/>
              </a:rPr>
              <a:t>The </a:t>
            </a:r>
            <a:r>
              <a:rPr lang="en-US" altLang="en-US" b="1">
                <a:effectLst>
                  <a:outerShdw blurRad="38100" dist="38100" dir="2700000" algn="tl">
                    <a:srgbClr val="000000"/>
                  </a:outerShdw>
                </a:effectLst>
                <a:latin typeface="Arial" charset="0"/>
              </a:rPr>
              <a:t>second</a:t>
            </a:r>
            <a:r>
              <a:rPr lang="en-US" altLang="en-US">
                <a:effectLst>
                  <a:outerShdw blurRad="38100" dist="38100" dir="2700000" algn="tl">
                    <a:srgbClr val="000000"/>
                  </a:outerShdw>
                </a:effectLst>
                <a:latin typeface="Arial" charset="0"/>
              </a:rPr>
              <a:t> way the Bible uses the word “church” is to refer to a </a:t>
            </a:r>
            <a:r>
              <a:rPr lang="en-US" altLang="en-US" b="1">
                <a:effectLst>
                  <a:outerShdw blurRad="38100" dist="38100" dir="2700000" algn="tl">
                    <a:srgbClr val="000000"/>
                  </a:outerShdw>
                </a:effectLst>
                <a:latin typeface="Arial" charset="0"/>
              </a:rPr>
              <a:t>group of saved people who assemble together</a:t>
            </a:r>
            <a:r>
              <a:rPr lang="en-US" altLang="en-US">
                <a:effectLst>
                  <a:outerShdw blurRad="38100" dist="38100" dir="2700000" algn="tl">
                    <a:srgbClr val="000000"/>
                  </a:outerShdw>
                </a:effectLst>
                <a:latin typeface="Arial" charset="0"/>
              </a:rPr>
              <a:t> in a certain place to carry out their responsibilities to God.</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38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59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93593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79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93798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p:txBody>
      </p:sp>
      <p:sp>
        <p:nvSpPr>
          <p:cNvPr id="937988" name="Rectangle 4"/>
          <p:cNvSpPr>
            <a:spLocks noChangeArrowheads="1"/>
          </p:cNvSpPr>
          <p:nvPr/>
        </p:nvSpPr>
        <p:spPr bwMode="auto">
          <a:xfrm>
            <a:off x="1371600" y="3048000"/>
            <a:ext cx="6172200" cy="2362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in the church that was at Antioch there were certain prophets and teachers…” (Acts 13:1).</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00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94003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0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94208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a:p>
            <a:pPr>
              <a:spcBef>
                <a:spcPct val="25000"/>
              </a:spcBef>
            </a:pPr>
            <a:r>
              <a:rPr lang="en-US" altLang="en-US">
                <a:effectLst>
                  <a:outerShdw blurRad="38100" dist="38100" dir="2700000" algn="tl">
                    <a:srgbClr val="000000"/>
                  </a:outerShdw>
                </a:effectLst>
                <a:latin typeface="Arial" charset="0"/>
              </a:rPr>
              <a:t>Once a person obeys the gospel, he is added to the </a:t>
            </a:r>
            <a:r>
              <a:rPr lang="en-US" altLang="en-US" i="1">
                <a:effectLst>
                  <a:outerShdw blurRad="38100" dist="38100" dir="2700000" algn="tl">
                    <a:srgbClr val="000000"/>
                  </a:outerShdw>
                </a:effectLst>
                <a:latin typeface="Arial" charset="0"/>
              </a:rPr>
              <a:t>universal church</a:t>
            </a:r>
            <a:r>
              <a:rPr lang="en-US" altLang="en-US">
                <a:effectLst>
                  <a:outerShdw blurRad="38100" dist="38100" dir="2700000" algn="tl">
                    <a:srgbClr val="000000"/>
                  </a:outerShdw>
                </a:effectLst>
                <a:latin typeface="Arial" charset="0"/>
              </a:rPr>
              <a:t> and is responsible for assembling with a </a:t>
            </a:r>
            <a:r>
              <a:rPr lang="en-US" altLang="en-US" i="1">
                <a:effectLst>
                  <a:outerShdw blurRad="38100" dist="38100" dir="2700000" algn="tl">
                    <a:srgbClr val="000000"/>
                  </a:outerShdw>
                </a:effectLst>
                <a:latin typeface="Arial" charset="0"/>
              </a:rPr>
              <a:t>local church</a:t>
            </a:r>
            <a:r>
              <a:rPr lang="en-US" altLang="en-US">
                <a:effectLst>
                  <a:outerShdw blurRad="38100" dist="38100" dir="2700000" algn="tl">
                    <a:srgbClr val="000000"/>
                  </a:outerShdw>
                </a:effectLst>
                <a:latin typeface="Arial" charset="0"/>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32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823299"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a:p>
            <a:pPr>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Church– A called-out assembly of people.</a:t>
            </a:r>
          </a:p>
          <a:p>
            <a:pPr>
              <a:lnSpc>
                <a:spcPct val="90000"/>
              </a:lnSpc>
              <a:spcBef>
                <a:spcPct val="35000"/>
              </a:spcBef>
              <a:buFontTx/>
              <a:buNone/>
            </a:pPr>
            <a:r>
              <a:rPr lang="en-US" altLang="en-US" sz="2800" i="1">
                <a:solidFill>
                  <a:schemeClr val="tx2"/>
                </a:solidFill>
                <a:effectLst>
                  <a:outerShdw blurRad="38100" dist="38100" dir="2700000" algn="tl">
                    <a:srgbClr val="000000"/>
                  </a:outerShdw>
                </a:effectLst>
                <a:latin typeface="Arial" charset="0"/>
              </a:rPr>
              <a:t>		(A “church” is not a building!)</a:t>
            </a:r>
          </a:p>
          <a:p>
            <a:pPr>
              <a:lnSpc>
                <a:spcPct val="90000"/>
              </a:lnSpc>
              <a:spcBef>
                <a:spcPct val="35000"/>
              </a:spcBef>
              <a:buFontTx/>
              <a:buNone/>
            </a:pPr>
            <a:endParaRPr lang="en-US" altLang="en-US" sz="3600">
              <a:latin typeface="Arial"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41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94413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a:p>
            <a:pPr>
              <a:spcBef>
                <a:spcPct val="25000"/>
              </a:spcBef>
            </a:pPr>
            <a:r>
              <a:rPr lang="en-US" altLang="en-US">
                <a:effectLst>
                  <a:outerShdw blurRad="38100" dist="38100" dir="2700000" algn="tl">
                    <a:srgbClr val="000000"/>
                  </a:outerShdw>
                </a:effectLst>
                <a:latin typeface="Arial" charset="0"/>
              </a:rPr>
              <a:t>Once a person obeys the gospel, he is added to the </a:t>
            </a:r>
            <a:r>
              <a:rPr lang="en-US" altLang="en-US" i="1">
                <a:effectLst>
                  <a:outerShdw blurRad="38100" dist="38100" dir="2700000" algn="tl">
                    <a:srgbClr val="000000"/>
                  </a:outerShdw>
                </a:effectLst>
                <a:latin typeface="Arial" charset="0"/>
              </a:rPr>
              <a:t>universal church</a:t>
            </a:r>
            <a:r>
              <a:rPr lang="en-US" altLang="en-US">
                <a:effectLst>
                  <a:outerShdw blurRad="38100" dist="38100" dir="2700000" algn="tl">
                    <a:srgbClr val="000000"/>
                  </a:outerShdw>
                </a:effectLst>
                <a:latin typeface="Arial" charset="0"/>
              </a:rPr>
              <a:t> and is responsible for assembling with a </a:t>
            </a:r>
            <a:r>
              <a:rPr lang="en-US" altLang="en-US" i="1">
                <a:effectLst>
                  <a:outerShdw blurRad="38100" dist="38100" dir="2700000" algn="tl">
                    <a:srgbClr val="000000"/>
                  </a:outerShdw>
                </a:effectLst>
                <a:latin typeface="Arial" charset="0"/>
              </a:rPr>
              <a:t>local church</a:t>
            </a:r>
            <a:r>
              <a:rPr lang="en-US" altLang="en-US">
                <a:effectLst>
                  <a:outerShdw blurRad="38100" dist="38100" dir="2700000" algn="tl">
                    <a:srgbClr val="000000"/>
                  </a:outerShdw>
                </a:effectLst>
                <a:latin typeface="Arial" charset="0"/>
              </a:rPr>
              <a:t>.</a:t>
            </a:r>
          </a:p>
          <a:p>
            <a:pPr>
              <a:spcBef>
                <a:spcPct val="25000"/>
              </a:spcBef>
            </a:pPr>
            <a:r>
              <a:rPr lang="en-US" altLang="en-US">
                <a:effectLst>
                  <a:outerShdw blurRad="38100" dist="38100" dir="2700000" algn="tl">
                    <a:srgbClr val="000000"/>
                  </a:outerShdw>
                </a:effectLst>
                <a:latin typeface="Arial" charset="0"/>
              </a:rPr>
              <a:t>The largest functioning unit of Christians in the Bible is the local church in a given location.</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61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Church Structure</a:t>
            </a:r>
            <a:endParaRPr lang="en-US" altLang="en-US" sz="480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8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Church Structure</a:t>
            </a:r>
            <a:endParaRPr lang="en-US" altLang="en-US" sz="4800"/>
          </a:p>
        </p:txBody>
      </p:sp>
      <p:sp>
        <p:nvSpPr>
          <p:cNvPr id="948227"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New Testament church structure:</a:t>
            </a:r>
          </a:p>
        </p:txBody>
      </p:sp>
      <p:sp>
        <p:nvSpPr>
          <p:cNvPr id="948228"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Christ</a:t>
            </a:r>
          </a:p>
        </p:txBody>
      </p:sp>
      <p:sp>
        <p:nvSpPr>
          <p:cNvPr id="948229" name="Oval 5"/>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800" dirty="0" smtClean="0">
                <a:solidFill>
                  <a:schemeClr val="bg2"/>
                </a:solidFill>
              </a:rPr>
              <a:t>Ephesus</a:t>
            </a:r>
            <a:endParaRPr lang="en-US" altLang="en-US" sz="1800" dirty="0">
              <a:solidFill>
                <a:schemeClr val="bg2"/>
              </a:solidFill>
            </a:endParaRPr>
          </a:p>
        </p:txBody>
      </p:sp>
      <p:sp>
        <p:nvSpPr>
          <p:cNvPr id="948230" name="Oval 6"/>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dirty="0" smtClean="0">
                <a:solidFill>
                  <a:schemeClr val="bg2"/>
                </a:solidFill>
              </a:rPr>
              <a:t>Philippi</a:t>
            </a:r>
            <a:endParaRPr lang="en-US" altLang="en-US" sz="2000" dirty="0">
              <a:solidFill>
                <a:schemeClr val="bg2"/>
              </a:solidFill>
            </a:endParaRPr>
          </a:p>
        </p:txBody>
      </p:sp>
      <p:sp>
        <p:nvSpPr>
          <p:cNvPr id="948231" name="Oval 7"/>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dirty="0" smtClean="0">
                <a:solidFill>
                  <a:schemeClr val="bg2"/>
                </a:solidFill>
              </a:rPr>
              <a:t>Corinth</a:t>
            </a:r>
            <a:endParaRPr lang="en-US" altLang="en-US" sz="2000" dirty="0">
              <a:solidFill>
                <a:schemeClr val="bg2"/>
              </a:solidFill>
            </a:endParaRPr>
          </a:p>
        </p:txBody>
      </p:sp>
      <p:sp>
        <p:nvSpPr>
          <p:cNvPr id="948232" name="Oval 8"/>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dirty="0" smtClean="0">
                <a:solidFill>
                  <a:schemeClr val="bg2"/>
                </a:solidFill>
              </a:rPr>
              <a:t>Antioch</a:t>
            </a:r>
            <a:endParaRPr lang="en-US" altLang="en-US" sz="2000" dirty="0">
              <a:solidFill>
                <a:schemeClr val="bg2"/>
              </a:solidFill>
            </a:endParaRPr>
          </a:p>
        </p:txBody>
      </p:sp>
      <p:sp>
        <p:nvSpPr>
          <p:cNvPr id="948233" name="Line 9"/>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4" name="Line 10"/>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5" name="Line 11"/>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6" name="Line 12"/>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8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Church Structure</a:t>
            </a:r>
            <a:endParaRPr lang="en-US" altLang="en-US" sz="4800"/>
          </a:p>
        </p:txBody>
      </p:sp>
      <p:sp>
        <p:nvSpPr>
          <p:cNvPr id="948227"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New Testament church structure:</a:t>
            </a:r>
          </a:p>
        </p:txBody>
      </p:sp>
      <p:sp>
        <p:nvSpPr>
          <p:cNvPr id="948228"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Christ</a:t>
            </a:r>
          </a:p>
        </p:txBody>
      </p:sp>
      <p:sp>
        <p:nvSpPr>
          <p:cNvPr id="948229" name="Oval 5"/>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800" dirty="0" smtClean="0">
                <a:solidFill>
                  <a:schemeClr val="bg2"/>
                </a:solidFill>
              </a:rPr>
              <a:t>Ephesus</a:t>
            </a:r>
            <a:endParaRPr lang="en-US" altLang="en-US" sz="1800" dirty="0">
              <a:solidFill>
                <a:schemeClr val="bg2"/>
              </a:solidFill>
            </a:endParaRPr>
          </a:p>
        </p:txBody>
      </p:sp>
      <p:sp>
        <p:nvSpPr>
          <p:cNvPr id="948230" name="Oval 6"/>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dirty="0" smtClean="0">
                <a:solidFill>
                  <a:schemeClr val="bg2"/>
                </a:solidFill>
              </a:rPr>
              <a:t>Philippi</a:t>
            </a:r>
            <a:endParaRPr lang="en-US" altLang="en-US" sz="2000" dirty="0">
              <a:solidFill>
                <a:schemeClr val="bg2"/>
              </a:solidFill>
            </a:endParaRPr>
          </a:p>
        </p:txBody>
      </p:sp>
      <p:sp>
        <p:nvSpPr>
          <p:cNvPr id="948231" name="Oval 7"/>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dirty="0" smtClean="0">
                <a:solidFill>
                  <a:schemeClr val="bg2"/>
                </a:solidFill>
              </a:rPr>
              <a:t>Corinth</a:t>
            </a:r>
            <a:endParaRPr lang="en-US" altLang="en-US" sz="2000" dirty="0">
              <a:solidFill>
                <a:schemeClr val="bg2"/>
              </a:solidFill>
            </a:endParaRPr>
          </a:p>
        </p:txBody>
      </p:sp>
      <p:sp>
        <p:nvSpPr>
          <p:cNvPr id="948232" name="Oval 8"/>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smtClean="0">
                <a:solidFill>
                  <a:schemeClr val="bg2"/>
                </a:solidFill>
              </a:rPr>
              <a:t>Antioch</a:t>
            </a:r>
            <a:endParaRPr lang="en-US" altLang="en-US" sz="2000" dirty="0">
              <a:solidFill>
                <a:schemeClr val="bg2"/>
              </a:solidFill>
            </a:endParaRPr>
          </a:p>
        </p:txBody>
      </p:sp>
      <p:sp>
        <p:nvSpPr>
          <p:cNvPr id="948233" name="Line 9"/>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4" name="Line 10"/>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5" name="Line 11"/>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6" name="Line 12"/>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Text Box 9"/>
          <p:cNvSpPr txBox="1">
            <a:spLocks noChangeArrowheads="1"/>
          </p:cNvSpPr>
          <p:nvPr/>
        </p:nvSpPr>
        <p:spPr bwMode="auto">
          <a:xfrm>
            <a:off x="1143000" y="2209800"/>
            <a:ext cx="344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chemeClr val="tx2"/>
                </a:solidFill>
                <a:effectLst>
                  <a:outerShdw blurRad="38100" dist="38100" dir="2700000" algn="tl">
                    <a:srgbClr val="000000"/>
                  </a:outerShdw>
                </a:effectLst>
              </a:rPr>
              <a:t>Headquarters in heaven</a:t>
            </a:r>
          </a:p>
        </p:txBody>
      </p:sp>
    </p:spTree>
    <p:extLst>
      <p:ext uri="{BB962C8B-B14F-4D97-AF65-F5344CB8AC3E}">
        <p14:creationId xmlns:p14="http://schemas.microsoft.com/office/powerpoint/2010/main" val="16756242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8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Church Structure</a:t>
            </a:r>
            <a:endParaRPr lang="en-US" altLang="en-US" sz="4800"/>
          </a:p>
        </p:txBody>
      </p:sp>
      <p:sp>
        <p:nvSpPr>
          <p:cNvPr id="948227"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New Testament church structure:</a:t>
            </a:r>
          </a:p>
        </p:txBody>
      </p:sp>
      <p:sp>
        <p:nvSpPr>
          <p:cNvPr id="948228"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Christ</a:t>
            </a:r>
          </a:p>
        </p:txBody>
      </p:sp>
      <p:sp>
        <p:nvSpPr>
          <p:cNvPr id="948229" name="Oval 5"/>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800" dirty="0" smtClean="0">
                <a:solidFill>
                  <a:schemeClr val="bg2"/>
                </a:solidFill>
              </a:rPr>
              <a:t>Ephesus</a:t>
            </a:r>
            <a:endParaRPr lang="en-US" altLang="en-US" sz="1800" dirty="0">
              <a:solidFill>
                <a:schemeClr val="bg2"/>
              </a:solidFill>
            </a:endParaRPr>
          </a:p>
        </p:txBody>
      </p:sp>
      <p:sp>
        <p:nvSpPr>
          <p:cNvPr id="948230" name="Oval 6"/>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dirty="0" smtClean="0">
                <a:solidFill>
                  <a:schemeClr val="bg2"/>
                </a:solidFill>
              </a:rPr>
              <a:t>Philippi</a:t>
            </a:r>
            <a:endParaRPr lang="en-US" altLang="en-US" sz="2000" dirty="0">
              <a:solidFill>
                <a:schemeClr val="bg2"/>
              </a:solidFill>
            </a:endParaRPr>
          </a:p>
        </p:txBody>
      </p:sp>
      <p:sp>
        <p:nvSpPr>
          <p:cNvPr id="948231" name="Oval 7"/>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dirty="0" smtClean="0">
                <a:solidFill>
                  <a:schemeClr val="bg2"/>
                </a:solidFill>
              </a:rPr>
              <a:t>Corinth</a:t>
            </a:r>
            <a:endParaRPr lang="en-US" altLang="en-US" sz="2000" dirty="0">
              <a:solidFill>
                <a:schemeClr val="bg2"/>
              </a:solidFill>
            </a:endParaRPr>
          </a:p>
        </p:txBody>
      </p:sp>
      <p:sp>
        <p:nvSpPr>
          <p:cNvPr id="948232" name="Oval 8"/>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smtClean="0">
                <a:solidFill>
                  <a:schemeClr val="bg2"/>
                </a:solidFill>
              </a:rPr>
              <a:t>Antioch</a:t>
            </a:r>
            <a:endParaRPr lang="en-US" altLang="en-US" sz="2000" dirty="0">
              <a:solidFill>
                <a:schemeClr val="bg2"/>
              </a:solidFill>
            </a:endParaRPr>
          </a:p>
        </p:txBody>
      </p:sp>
      <p:sp>
        <p:nvSpPr>
          <p:cNvPr id="948233" name="Line 9"/>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4" name="Line 10"/>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5" name="Line 11"/>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6" name="Line 12"/>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Text Box 9"/>
          <p:cNvSpPr txBox="1">
            <a:spLocks noChangeArrowheads="1"/>
          </p:cNvSpPr>
          <p:nvPr/>
        </p:nvSpPr>
        <p:spPr bwMode="auto">
          <a:xfrm>
            <a:off x="1143000" y="2209800"/>
            <a:ext cx="344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chemeClr val="tx2"/>
                </a:solidFill>
                <a:effectLst>
                  <a:outerShdw blurRad="38100" dist="38100" dir="2700000" algn="tl">
                    <a:srgbClr val="000000"/>
                  </a:outerShdw>
                </a:effectLst>
              </a:rPr>
              <a:t>Headquarters in heaven</a:t>
            </a:r>
          </a:p>
        </p:txBody>
      </p:sp>
      <p:sp>
        <p:nvSpPr>
          <p:cNvPr id="14" name="Text Box 10"/>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solidFill>
                  <a:schemeClr val="tx2"/>
                </a:solidFill>
                <a:effectLst>
                  <a:outerShdw blurRad="38100" dist="38100" dir="2700000" algn="tl">
                    <a:srgbClr val="000000"/>
                  </a:outerShdw>
                </a:effectLst>
              </a:rPr>
              <a:t>Local Church</a:t>
            </a:r>
          </a:p>
        </p:txBody>
      </p:sp>
    </p:spTree>
    <p:extLst>
      <p:ext uri="{BB962C8B-B14F-4D97-AF65-F5344CB8AC3E}">
        <p14:creationId xmlns:p14="http://schemas.microsoft.com/office/powerpoint/2010/main" val="248886986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8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Church Structure</a:t>
            </a:r>
            <a:endParaRPr lang="en-US" altLang="en-US" sz="4800"/>
          </a:p>
        </p:txBody>
      </p:sp>
      <p:sp>
        <p:nvSpPr>
          <p:cNvPr id="948227"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New Testament church structure:</a:t>
            </a:r>
          </a:p>
        </p:txBody>
      </p:sp>
      <p:sp>
        <p:nvSpPr>
          <p:cNvPr id="948228"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Christ</a:t>
            </a:r>
          </a:p>
        </p:txBody>
      </p:sp>
      <p:sp>
        <p:nvSpPr>
          <p:cNvPr id="948229" name="Oval 5"/>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800" dirty="0" smtClean="0">
                <a:solidFill>
                  <a:schemeClr val="bg2"/>
                </a:solidFill>
              </a:rPr>
              <a:t>Ephesus</a:t>
            </a:r>
            <a:endParaRPr lang="en-US" altLang="en-US" sz="1800" dirty="0">
              <a:solidFill>
                <a:schemeClr val="bg2"/>
              </a:solidFill>
            </a:endParaRPr>
          </a:p>
        </p:txBody>
      </p:sp>
      <p:sp>
        <p:nvSpPr>
          <p:cNvPr id="948230" name="Oval 6"/>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dirty="0" smtClean="0">
                <a:solidFill>
                  <a:schemeClr val="bg2"/>
                </a:solidFill>
              </a:rPr>
              <a:t>Philippi</a:t>
            </a:r>
            <a:endParaRPr lang="en-US" altLang="en-US" sz="2000" dirty="0">
              <a:solidFill>
                <a:schemeClr val="bg2"/>
              </a:solidFill>
            </a:endParaRPr>
          </a:p>
        </p:txBody>
      </p:sp>
      <p:sp>
        <p:nvSpPr>
          <p:cNvPr id="948231" name="Oval 7"/>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dirty="0" smtClean="0">
                <a:solidFill>
                  <a:schemeClr val="bg2"/>
                </a:solidFill>
              </a:rPr>
              <a:t>Corinth</a:t>
            </a:r>
            <a:endParaRPr lang="en-US" altLang="en-US" sz="2000" dirty="0">
              <a:solidFill>
                <a:schemeClr val="bg2"/>
              </a:solidFill>
            </a:endParaRPr>
          </a:p>
        </p:txBody>
      </p:sp>
      <p:sp>
        <p:nvSpPr>
          <p:cNvPr id="948232" name="Oval 8"/>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smtClean="0">
                <a:solidFill>
                  <a:schemeClr val="bg2"/>
                </a:solidFill>
              </a:rPr>
              <a:t>Antioch</a:t>
            </a:r>
            <a:endParaRPr lang="en-US" altLang="en-US" sz="2000" dirty="0">
              <a:solidFill>
                <a:schemeClr val="bg2"/>
              </a:solidFill>
            </a:endParaRPr>
          </a:p>
        </p:txBody>
      </p:sp>
      <p:sp>
        <p:nvSpPr>
          <p:cNvPr id="948233" name="Line 9"/>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4" name="Line 10"/>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5" name="Line 11"/>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6" name="Line 12"/>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Text Box 9"/>
          <p:cNvSpPr txBox="1">
            <a:spLocks noChangeArrowheads="1"/>
          </p:cNvSpPr>
          <p:nvPr/>
        </p:nvSpPr>
        <p:spPr bwMode="auto">
          <a:xfrm>
            <a:off x="1143000" y="2209800"/>
            <a:ext cx="344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chemeClr val="tx2"/>
                </a:solidFill>
                <a:effectLst>
                  <a:outerShdw blurRad="38100" dist="38100" dir="2700000" algn="tl">
                    <a:srgbClr val="000000"/>
                  </a:outerShdw>
                </a:effectLst>
              </a:rPr>
              <a:t>Headquarters in heaven</a:t>
            </a:r>
          </a:p>
        </p:txBody>
      </p:sp>
      <p:sp>
        <p:nvSpPr>
          <p:cNvPr id="14" name="Text Box 10"/>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solidFill>
                  <a:schemeClr val="tx2"/>
                </a:solidFill>
                <a:effectLst>
                  <a:outerShdw blurRad="38100" dist="38100" dir="2700000" algn="tl">
                    <a:srgbClr val="000000"/>
                  </a:outerShdw>
                </a:effectLst>
              </a:rPr>
              <a:t>Local Church</a:t>
            </a:r>
          </a:p>
        </p:txBody>
      </p:sp>
      <p:sp>
        <p:nvSpPr>
          <p:cNvPr id="15" name="Rectangle 15"/>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dirty="0">
                <a:effectLst>
                  <a:outerShdw blurRad="38100" dist="38100" dir="2700000" algn="tl">
                    <a:srgbClr val="000000"/>
                  </a:outerShdw>
                </a:effectLst>
                <a:latin typeface="Arial" charset="0"/>
              </a:rPr>
              <a:t>What if one local church becomes corrupt?</a:t>
            </a:r>
          </a:p>
        </p:txBody>
      </p:sp>
    </p:spTree>
    <p:extLst>
      <p:ext uri="{BB962C8B-B14F-4D97-AF65-F5344CB8AC3E}">
        <p14:creationId xmlns:p14="http://schemas.microsoft.com/office/powerpoint/2010/main" val="114349274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8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Church Structure</a:t>
            </a:r>
            <a:endParaRPr lang="en-US" altLang="en-US" sz="4800"/>
          </a:p>
        </p:txBody>
      </p:sp>
      <p:sp>
        <p:nvSpPr>
          <p:cNvPr id="948227"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New Testament church structure:</a:t>
            </a:r>
          </a:p>
        </p:txBody>
      </p:sp>
      <p:sp>
        <p:nvSpPr>
          <p:cNvPr id="948228"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Christ</a:t>
            </a:r>
          </a:p>
        </p:txBody>
      </p:sp>
      <p:sp>
        <p:nvSpPr>
          <p:cNvPr id="948229" name="Oval 5"/>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1800" dirty="0" smtClean="0">
                <a:solidFill>
                  <a:schemeClr val="bg2"/>
                </a:solidFill>
              </a:rPr>
              <a:t>Ephesus</a:t>
            </a:r>
            <a:endParaRPr lang="en-US" altLang="en-US" sz="1800" dirty="0">
              <a:solidFill>
                <a:schemeClr val="bg2"/>
              </a:solidFill>
            </a:endParaRPr>
          </a:p>
        </p:txBody>
      </p:sp>
      <p:sp>
        <p:nvSpPr>
          <p:cNvPr id="948230" name="Oval 6"/>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dirty="0" smtClean="0">
                <a:solidFill>
                  <a:schemeClr val="bg2"/>
                </a:solidFill>
              </a:rPr>
              <a:t>Philippi</a:t>
            </a:r>
            <a:endParaRPr lang="en-US" altLang="en-US" sz="2000" dirty="0">
              <a:solidFill>
                <a:schemeClr val="bg2"/>
              </a:solidFill>
            </a:endParaRPr>
          </a:p>
        </p:txBody>
      </p:sp>
      <p:sp>
        <p:nvSpPr>
          <p:cNvPr id="948231" name="Oval 7"/>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dirty="0" smtClean="0">
                <a:solidFill>
                  <a:schemeClr val="bg2"/>
                </a:solidFill>
              </a:rPr>
              <a:t>Corinth</a:t>
            </a:r>
            <a:endParaRPr lang="en-US" altLang="en-US" sz="2000" dirty="0">
              <a:solidFill>
                <a:schemeClr val="bg2"/>
              </a:solidFill>
            </a:endParaRPr>
          </a:p>
        </p:txBody>
      </p:sp>
      <p:sp>
        <p:nvSpPr>
          <p:cNvPr id="948232" name="Oval 8"/>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smtClean="0">
                <a:solidFill>
                  <a:schemeClr val="bg2"/>
                </a:solidFill>
              </a:rPr>
              <a:t>Antioch</a:t>
            </a:r>
            <a:endParaRPr lang="en-US" altLang="en-US" sz="2000" dirty="0">
              <a:solidFill>
                <a:schemeClr val="bg2"/>
              </a:solidFill>
            </a:endParaRPr>
          </a:p>
        </p:txBody>
      </p:sp>
      <p:sp>
        <p:nvSpPr>
          <p:cNvPr id="948233" name="Line 9"/>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4" name="Line 10"/>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5" name="Line 11"/>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8236" name="Line 12"/>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Text Box 9"/>
          <p:cNvSpPr txBox="1">
            <a:spLocks noChangeArrowheads="1"/>
          </p:cNvSpPr>
          <p:nvPr/>
        </p:nvSpPr>
        <p:spPr bwMode="auto">
          <a:xfrm>
            <a:off x="1143000" y="2209800"/>
            <a:ext cx="344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dirty="0">
                <a:solidFill>
                  <a:schemeClr val="tx2"/>
                </a:solidFill>
                <a:effectLst>
                  <a:outerShdw blurRad="38100" dist="38100" dir="2700000" algn="tl">
                    <a:srgbClr val="000000"/>
                  </a:outerShdw>
                </a:effectLst>
              </a:rPr>
              <a:t>Headquarters in heaven</a:t>
            </a:r>
          </a:p>
        </p:txBody>
      </p:sp>
      <p:sp>
        <p:nvSpPr>
          <p:cNvPr id="14" name="Text Box 10"/>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dirty="0">
                <a:solidFill>
                  <a:schemeClr val="tx2"/>
                </a:solidFill>
                <a:effectLst>
                  <a:outerShdw blurRad="38100" dist="38100" dir="2700000" algn="tl">
                    <a:srgbClr val="000000"/>
                  </a:outerShdw>
                </a:effectLst>
              </a:rPr>
              <a:t>Local Church</a:t>
            </a:r>
          </a:p>
        </p:txBody>
      </p:sp>
      <p:sp>
        <p:nvSpPr>
          <p:cNvPr id="15" name="Rectangle 15"/>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dirty="0">
                <a:effectLst>
                  <a:outerShdw blurRad="38100" dist="38100" dir="2700000" algn="tl">
                    <a:srgbClr val="000000"/>
                  </a:outerShdw>
                </a:effectLst>
                <a:latin typeface="Arial" charset="0"/>
              </a:rPr>
              <a:t>What if one local church becomes corrupt?</a:t>
            </a:r>
          </a:p>
        </p:txBody>
      </p:sp>
      <p:sp>
        <p:nvSpPr>
          <p:cNvPr id="16" name="Text Box 16"/>
          <p:cNvSpPr txBox="1">
            <a:spLocks noChangeArrowheads="1"/>
          </p:cNvSpPr>
          <p:nvPr/>
        </p:nvSpPr>
        <p:spPr bwMode="auto">
          <a:xfrm>
            <a:off x="16002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dirty="0">
                <a:solidFill>
                  <a:schemeClr val="hlink"/>
                </a:solidFill>
                <a:effectLst>
                  <a:outerShdw blurRad="38100" dist="38100" dir="2700000" algn="tl">
                    <a:srgbClr val="000000"/>
                  </a:outerShdw>
                </a:effectLst>
              </a:rPr>
              <a:t>X</a:t>
            </a:r>
          </a:p>
        </p:txBody>
      </p:sp>
    </p:spTree>
    <p:extLst>
      <p:ext uri="{BB962C8B-B14F-4D97-AF65-F5344CB8AC3E}">
        <p14:creationId xmlns:p14="http://schemas.microsoft.com/office/powerpoint/2010/main" val="187964605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846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051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960515"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In the Bible, there is no “Head Church” over the other churches, and there are no earthly headquarters.</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6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962563"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In the Bible, there is no “Head Church” over the other churches, and there are no earthly headquarters.</a:t>
            </a:r>
          </a:p>
          <a:p>
            <a:pPr>
              <a:spcBef>
                <a:spcPct val="25000"/>
              </a:spcBef>
            </a:pPr>
            <a:r>
              <a:rPr lang="en-US" altLang="en-US">
                <a:effectLst>
                  <a:outerShdw blurRad="38100" dist="38100" dir="2700000" algn="tl">
                    <a:srgbClr val="000000"/>
                  </a:outerShdw>
                </a:effectLst>
                <a:latin typeface="Arial" charset="0"/>
              </a:rPr>
              <a:t>Each local church is equal and independent.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825347"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a:p>
            <a:pPr>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Church– A called-out assembly of people.</a:t>
            </a:r>
          </a:p>
          <a:p>
            <a:pPr>
              <a:lnSpc>
                <a:spcPct val="90000"/>
              </a:lnSpc>
              <a:spcBef>
                <a:spcPct val="35000"/>
              </a:spcBef>
              <a:buFontTx/>
              <a:buNone/>
            </a:pPr>
            <a:r>
              <a:rPr lang="en-US" altLang="en-US" sz="2800" i="1">
                <a:solidFill>
                  <a:schemeClr val="tx2"/>
                </a:solidFill>
                <a:effectLst>
                  <a:outerShdw blurRad="38100" dist="38100" dir="2700000" algn="tl">
                    <a:srgbClr val="000000"/>
                  </a:outerShdw>
                </a:effectLst>
                <a:latin typeface="Arial" charset="0"/>
              </a:rPr>
              <a:t>		(A “church” is not a building!)</a:t>
            </a:r>
          </a:p>
          <a:p>
            <a:pPr>
              <a:lnSpc>
                <a:spcPct val="90000"/>
              </a:lnSpc>
              <a:spcBef>
                <a:spcPct val="35000"/>
              </a:spcBef>
            </a:pPr>
            <a:r>
              <a:rPr lang="en-US" altLang="en-US">
                <a:effectLst>
                  <a:outerShdw blurRad="38100" dist="38100" dir="2700000" algn="tl">
                    <a:srgbClr val="000000"/>
                  </a:outerShdw>
                </a:effectLst>
                <a:latin typeface="Arial" charset="0"/>
              </a:rPr>
              <a:t>Christ’s church did not exist yet while he was on earth. </a:t>
            </a:r>
          </a:p>
          <a:p>
            <a:pPr>
              <a:lnSpc>
                <a:spcPct val="90000"/>
              </a:lnSpc>
              <a:spcBef>
                <a:spcPct val="35000"/>
              </a:spcBef>
              <a:buFontTx/>
              <a:buNone/>
            </a:pPr>
            <a:endParaRPr lang="en-US" altLang="en-US" sz="3600">
              <a:latin typeface="Arial"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461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964611"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In the Bible, there is no “Head Church” over the other churches, and there are no earthly headquarters.</a:t>
            </a:r>
          </a:p>
          <a:p>
            <a:pPr>
              <a:spcBef>
                <a:spcPct val="25000"/>
              </a:spcBef>
            </a:pPr>
            <a:r>
              <a:rPr lang="en-US" altLang="en-US">
                <a:effectLst>
                  <a:outerShdw blurRad="38100" dist="38100" dir="2700000" algn="tl">
                    <a:srgbClr val="000000"/>
                  </a:outerShdw>
                </a:effectLst>
                <a:latin typeface="Arial" charset="0"/>
              </a:rPr>
              <a:t>Each local church is equal and independent.</a:t>
            </a:r>
          </a:p>
          <a:p>
            <a:pPr>
              <a:spcBef>
                <a:spcPct val="25000"/>
              </a:spcBef>
            </a:pPr>
            <a:r>
              <a:rPr lang="en-US" altLang="en-US">
                <a:effectLst>
                  <a:outerShdw blurRad="38100" dist="38100" dir="2700000" algn="tl">
                    <a:srgbClr val="000000"/>
                  </a:outerShdw>
                </a:effectLst>
                <a:latin typeface="Arial" charset="0"/>
              </a:rPr>
              <a:t>How can equal and independent churches have unity?</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6658"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966659"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In the Bible, there is no “Head Church” over the other churches, and there are no earthly headquarters.</a:t>
            </a:r>
          </a:p>
          <a:p>
            <a:pPr>
              <a:spcBef>
                <a:spcPct val="25000"/>
              </a:spcBef>
            </a:pPr>
            <a:r>
              <a:rPr lang="en-US" altLang="en-US">
                <a:effectLst>
                  <a:outerShdw blurRad="38100" dist="38100" dir="2700000" algn="tl">
                    <a:srgbClr val="000000"/>
                  </a:outerShdw>
                </a:effectLst>
                <a:latin typeface="Arial" charset="0"/>
              </a:rPr>
              <a:t>Each local church is equal and independent.</a:t>
            </a:r>
          </a:p>
          <a:p>
            <a:pPr>
              <a:spcBef>
                <a:spcPct val="25000"/>
              </a:spcBef>
            </a:pPr>
            <a:r>
              <a:rPr lang="en-US" altLang="en-US">
                <a:effectLst>
                  <a:outerShdw blurRad="38100" dist="38100" dir="2700000" algn="tl">
                    <a:srgbClr val="000000"/>
                  </a:outerShdw>
                </a:effectLst>
                <a:latin typeface="Arial" charset="0"/>
              </a:rPr>
              <a:t>How can equal and independent churches have unity?</a:t>
            </a:r>
          </a:p>
        </p:txBody>
      </p:sp>
      <p:sp>
        <p:nvSpPr>
          <p:cNvPr id="966660" name="Rectangle 4"/>
          <p:cNvSpPr>
            <a:spLocks noChangeArrowheads="1"/>
          </p:cNvSpPr>
          <p:nvPr/>
        </p:nvSpPr>
        <p:spPr bwMode="auto">
          <a:xfrm>
            <a:off x="1371600" y="3048000"/>
            <a:ext cx="6400800" cy="3276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“Whoever transgresses and does not abide in the doctrine of Christ does not have God. He who abides in the doctrine of Christ has both the Father and the Son” (2 John 9).</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870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968707"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In the Bible, there is no “Head Church” over the other churches, and there are no earthly headquarters.</a:t>
            </a:r>
          </a:p>
          <a:p>
            <a:pPr>
              <a:spcBef>
                <a:spcPct val="25000"/>
              </a:spcBef>
            </a:pPr>
            <a:r>
              <a:rPr lang="en-US" altLang="en-US">
                <a:effectLst>
                  <a:outerShdw blurRad="38100" dist="38100" dir="2700000" algn="tl">
                    <a:srgbClr val="000000"/>
                  </a:outerShdw>
                </a:effectLst>
                <a:latin typeface="Arial" charset="0"/>
              </a:rPr>
              <a:t>Each local church is equal and independent.</a:t>
            </a:r>
          </a:p>
          <a:p>
            <a:pPr>
              <a:spcBef>
                <a:spcPct val="25000"/>
              </a:spcBef>
            </a:pPr>
            <a:r>
              <a:rPr lang="en-US" altLang="en-US">
                <a:effectLst>
                  <a:outerShdw blurRad="38100" dist="38100" dir="2700000" algn="tl">
                    <a:srgbClr val="000000"/>
                  </a:outerShdw>
                </a:effectLst>
                <a:latin typeface="Arial" charset="0"/>
              </a:rPr>
              <a:t>How can equal and independent churches have unity?</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07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72803"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48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74851"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pPr>
            <a:r>
              <a:rPr lang="en-US" altLang="en-US">
                <a:effectLst>
                  <a:outerShdw blurRad="38100" dist="38100" dir="2700000" algn="tl">
                    <a:srgbClr val="000000"/>
                  </a:outerShdw>
                </a:effectLst>
                <a:latin typeface="Arial" charset="0"/>
              </a:rPr>
              <a:t>It is often simply referred to as “the church,” because there was only one kind. (</a:t>
            </a:r>
            <a:r>
              <a:rPr lang="en-US" altLang="en-US" i="1">
                <a:effectLst>
                  <a:outerShdw blurRad="38100" dist="38100" dir="2700000" algn="tl">
                    <a:srgbClr val="000000"/>
                  </a:outerShdw>
                </a:effectLst>
                <a:latin typeface="Arial" charset="0"/>
              </a:rPr>
              <a:t>There were no denominations!)</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68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76899"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pPr>
            <a:r>
              <a:rPr lang="en-US" altLang="en-US">
                <a:effectLst>
                  <a:outerShdw blurRad="38100" dist="38100" dir="2700000" algn="tl">
                    <a:srgbClr val="000000"/>
                  </a:outerShdw>
                </a:effectLst>
                <a:latin typeface="Arial" charset="0"/>
              </a:rPr>
              <a:t>It is often simply referred to as “the church,” because there was only one kind. (</a:t>
            </a:r>
            <a:r>
              <a:rPr lang="en-US" altLang="en-US" i="1">
                <a:effectLst>
                  <a:outerShdw blurRad="38100" dist="38100" dir="2700000" algn="tl">
                    <a:srgbClr val="000000"/>
                  </a:outerShdw>
                </a:effectLst>
                <a:latin typeface="Arial" charset="0"/>
              </a:rPr>
              <a:t>There were no denominations!)</a:t>
            </a:r>
          </a:p>
          <a:p>
            <a:pPr>
              <a:spcBef>
                <a:spcPct val="25000"/>
              </a:spcBef>
            </a:pPr>
            <a:r>
              <a:rPr lang="en-US" altLang="en-US">
                <a:effectLst>
                  <a:outerShdw blurRad="38100" dist="38100" dir="2700000" algn="tl">
                    <a:srgbClr val="000000"/>
                  </a:outerShdw>
                </a:effectLst>
                <a:latin typeface="Arial" charset="0"/>
              </a:rPr>
              <a:t>In the Bible, the church is called by names which show that it belongs to Christ.</a:t>
            </a:r>
          </a:p>
          <a:p>
            <a:pPr>
              <a:spcBef>
                <a:spcPct val="25000"/>
              </a:spcBef>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8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78947"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pPr>
            <a:r>
              <a:rPr lang="en-US" altLang="en-US">
                <a:effectLst>
                  <a:outerShdw blurRad="38100" dist="38100" dir="2700000" algn="tl">
                    <a:srgbClr val="000000"/>
                  </a:outerShdw>
                </a:effectLst>
                <a:latin typeface="Arial" charset="0"/>
              </a:rPr>
              <a:t>It is often simply referred to as “the church,” because there was only one kind. (</a:t>
            </a:r>
            <a:r>
              <a:rPr lang="en-US" altLang="en-US" i="1">
                <a:effectLst>
                  <a:outerShdw blurRad="38100" dist="38100" dir="2700000" algn="tl">
                    <a:srgbClr val="000000"/>
                  </a:outerShdw>
                </a:effectLst>
                <a:latin typeface="Arial" charset="0"/>
              </a:rPr>
              <a:t>There were no denominations!)</a:t>
            </a:r>
          </a:p>
          <a:p>
            <a:pPr>
              <a:spcBef>
                <a:spcPct val="25000"/>
              </a:spcBef>
            </a:pPr>
            <a:r>
              <a:rPr lang="en-US" altLang="en-US">
                <a:effectLst>
                  <a:outerShdw blurRad="38100" dist="38100" dir="2700000" algn="tl">
                    <a:srgbClr val="000000"/>
                  </a:outerShdw>
                </a:effectLst>
                <a:latin typeface="Arial" charset="0"/>
              </a:rPr>
              <a:t>In the Bible, the church is called by names which show that it belongs to Christ.</a:t>
            </a:r>
          </a:p>
          <a:p>
            <a:pPr>
              <a:spcBef>
                <a:spcPct val="25000"/>
              </a:spcBef>
            </a:pPr>
            <a:endParaRPr lang="en-US" altLang="en-US">
              <a:effectLst>
                <a:outerShdw blurRad="38100" dist="38100" dir="2700000" algn="tl">
                  <a:srgbClr val="000000"/>
                </a:outerShdw>
              </a:effectLst>
              <a:latin typeface="Arial" charset="0"/>
            </a:endParaRPr>
          </a:p>
        </p:txBody>
      </p:sp>
      <p:sp>
        <p:nvSpPr>
          <p:cNvPr id="978948" name="Rectangle 4"/>
          <p:cNvSpPr>
            <a:spLocks noChangeArrowheads="1"/>
          </p:cNvSpPr>
          <p:nvPr/>
        </p:nvSpPr>
        <p:spPr bwMode="auto">
          <a:xfrm>
            <a:off x="1371600" y="4191000"/>
            <a:ext cx="6400800" cy="2362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 churches of Christ greet you” (Romans 16:16).</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09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80995"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pPr>
            <a:r>
              <a:rPr lang="en-US" altLang="en-US">
                <a:effectLst>
                  <a:outerShdw blurRad="38100" dist="38100" dir="2700000" algn="tl">
                    <a:srgbClr val="000000"/>
                  </a:outerShdw>
                </a:effectLst>
                <a:latin typeface="Arial" charset="0"/>
              </a:rPr>
              <a:t>It is often simply referred to as “the church,” because there was only one kind. (</a:t>
            </a:r>
            <a:r>
              <a:rPr lang="en-US" altLang="en-US" i="1">
                <a:effectLst>
                  <a:outerShdw blurRad="38100" dist="38100" dir="2700000" algn="tl">
                    <a:srgbClr val="000000"/>
                  </a:outerShdw>
                </a:effectLst>
                <a:latin typeface="Arial" charset="0"/>
              </a:rPr>
              <a:t>There were no denominations!)</a:t>
            </a:r>
          </a:p>
          <a:p>
            <a:pPr>
              <a:spcBef>
                <a:spcPct val="25000"/>
              </a:spcBef>
            </a:pPr>
            <a:r>
              <a:rPr lang="en-US" altLang="en-US">
                <a:effectLst>
                  <a:outerShdw blurRad="38100" dist="38100" dir="2700000" algn="tl">
                    <a:srgbClr val="000000"/>
                  </a:outerShdw>
                </a:effectLst>
                <a:latin typeface="Arial" charset="0"/>
              </a:rPr>
              <a:t>In the Bible, the church is called by names which show that it belongs to Christ.</a:t>
            </a:r>
          </a:p>
          <a:p>
            <a:pPr>
              <a:spcBef>
                <a:spcPct val="25000"/>
              </a:spcBef>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73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827395"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a:p>
            <a:pPr>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Church– A called-out assembly of people.</a:t>
            </a:r>
          </a:p>
          <a:p>
            <a:pPr>
              <a:lnSpc>
                <a:spcPct val="90000"/>
              </a:lnSpc>
              <a:spcBef>
                <a:spcPct val="35000"/>
              </a:spcBef>
              <a:buFontTx/>
              <a:buNone/>
            </a:pPr>
            <a:r>
              <a:rPr lang="en-US" altLang="en-US" sz="2800" i="1">
                <a:solidFill>
                  <a:schemeClr val="tx2"/>
                </a:solidFill>
                <a:effectLst>
                  <a:outerShdw blurRad="38100" dist="38100" dir="2700000" algn="tl">
                    <a:srgbClr val="000000"/>
                  </a:outerShdw>
                </a:effectLst>
                <a:latin typeface="Arial" charset="0"/>
              </a:rPr>
              <a:t>		(A “church” is not a building!)</a:t>
            </a:r>
          </a:p>
          <a:p>
            <a:pPr>
              <a:lnSpc>
                <a:spcPct val="90000"/>
              </a:lnSpc>
              <a:spcBef>
                <a:spcPct val="35000"/>
              </a:spcBef>
            </a:pPr>
            <a:r>
              <a:rPr lang="en-US" altLang="en-US">
                <a:effectLst>
                  <a:outerShdw blurRad="38100" dist="38100" dir="2700000" algn="tl">
                    <a:srgbClr val="000000"/>
                  </a:outerShdw>
                </a:effectLst>
                <a:latin typeface="Arial" charset="0"/>
              </a:rPr>
              <a:t>Christ’s church did not exist yet while he was on earth. </a:t>
            </a:r>
          </a:p>
          <a:p>
            <a:pPr>
              <a:lnSpc>
                <a:spcPct val="90000"/>
              </a:lnSpc>
              <a:spcBef>
                <a:spcPct val="35000"/>
              </a:spcBef>
            </a:pPr>
            <a:r>
              <a:rPr lang="en-US" altLang="en-US">
                <a:effectLst>
                  <a:outerShdw blurRad="38100" dist="38100" dir="2700000" algn="tl">
                    <a:srgbClr val="000000"/>
                  </a:outerShdw>
                </a:effectLst>
                <a:latin typeface="Arial" charset="0"/>
              </a:rPr>
              <a:t>He said that he would build it in the future.</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50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8509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71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8713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91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89187"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12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9123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93283"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Pentecostal Church?</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53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9533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Pentecostal Church?</a:t>
            </a:r>
          </a:p>
          <a:p>
            <a:pPr lvl="1">
              <a:spcBef>
                <a:spcPct val="25000"/>
              </a:spcBef>
            </a:pPr>
            <a:r>
              <a:rPr lang="en-US" altLang="en-US">
                <a:solidFill>
                  <a:schemeClr val="tx2"/>
                </a:solidFill>
                <a:effectLst>
                  <a:outerShdw blurRad="38100" dist="38100" dir="2700000" algn="tl">
                    <a:srgbClr val="000000"/>
                  </a:outerShdw>
                </a:effectLst>
                <a:latin typeface="Arial" charset="0"/>
              </a:rPr>
              <a:t>Reformed Church?</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7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9737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Pentecostal Church?</a:t>
            </a:r>
          </a:p>
          <a:p>
            <a:pPr lvl="1">
              <a:spcBef>
                <a:spcPct val="25000"/>
              </a:spcBef>
            </a:pPr>
            <a:r>
              <a:rPr lang="en-US" altLang="en-US">
                <a:solidFill>
                  <a:schemeClr val="tx2"/>
                </a:solidFill>
                <a:effectLst>
                  <a:outerShdw blurRad="38100" dist="38100" dir="2700000" algn="tl">
                    <a:srgbClr val="000000"/>
                  </a:outerShdw>
                </a:effectLst>
                <a:latin typeface="Arial" charset="0"/>
              </a:rPr>
              <a:t>Reformed Church?</a:t>
            </a:r>
          </a:p>
          <a:p>
            <a:pPr lvl="1">
              <a:spcBef>
                <a:spcPct val="25000"/>
              </a:spcBef>
            </a:pPr>
            <a:r>
              <a:rPr lang="en-US" altLang="en-US">
                <a:solidFill>
                  <a:schemeClr val="tx2"/>
                </a:solidFill>
                <a:effectLst>
                  <a:outerShdw blurRad="38100" dist="38100" dir="2700000" algn="tl">
                    <a:srgbClr val="000000"/>
                  </a:outerShdw>
                </a:effectLst>
                <a:latin typeface="Arial" charset="0"/>
              </a:rPr>
              <a:t>Seventh-Day Adventist Church?</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9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99427"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Pentecostal Church?</a:t>
            </a:r>
          </a:p>
          <a:p>
            <a:pPr lvl="1">
              <a:spcBef>
                <a:spcPct val="25000"/>
              </a:spcBef>
            </a:pPr>
            <a:r>
              <a:rPr lang="en-US" altLang="en-US">
                <a:solidFill>
                  <a:schemeClr val="tx2"/>
                </a:solidFill>
                <a:effectLst>
                  <a:outerShdw blurRad="38100" dist="38100" dir="2700000" algn="tl">
                    <a:srgbClr val="000000"/>
                  </a:outerShdw>
                </a:effectLst>
                <a:latin typeface="Arial" charset="0"/>
              </a:rPr>
              <a:t>Reformed Church?</a:t>
            </a:r>
          </a:p>
          <a:p>
            <a:pPr lvl="1">
              <a:spcBef>
                <a:spcPct val="25000"/>
              </a:spcBef>
            </a:pPr>
            <a:r>
              <a:rPr lang="en-US" altLang="en-US">
                <a:solidFill>
                  <a:schemeClr val="tx2"/>
                </a:solidFill>
                <a:effectLst>
                  <a:outerShdw blurRad="38100" dist="38100" dir="2700000" algn="tl">
                    <a:srgbClr val="000000"/>
                  </a:outerShdw>
                </a:effectLst>
                <a:latin typeface="Arial" charset="0"/>
              </a:rPr>
              <a:t>Seventh-Day Adventist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Mormon Church?</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1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100147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1003523"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a:spcBef>
                <a:spcPct val="25000"/>
              </a:spcBef>
            </a:pPr>
            <a:r>
              <a:rPr lang="en-US" altLang="en-US">
                <a:effectLst>
                  <a:outerShdw blurRad="38100" dist="38100" dir="2700000" algn="tl">
                    <a:srgbClr val="000000"/>
                  </a:outerShdw>
                </a:effectLst>
                <a:latin typeface="Arial" charset="0"/>
              </a:rPr>
              <a:t>Denominational names are not part of the doctrine of Christ (2 John 9).</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829443"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a:p>
            <a:pPr>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Church– A called-out assembly of people.</a:t>
            </a:r>
          </a:p>
          <a:p>
            <a:pPr>
              <a:lnSpc>
                <a:spcPct val="90000"/>
              </a:lnSpc>
              <a:spcBef>
                <a:spcPct val="35000"/>
              </a:spcBef>
              <a:buFontTx/>
              <a:buNone/>
            </a:pPr>
            <a:r>
              <a:rPr lang="en-US" altLang="en-US" sz="2800" i="1">
                <a:solidFill>
                  <a:schemeClr val="tx2"/>
                </a:solidFill>
                <a:effectLst>
                  <a:outerShdw blurRad="38100" dist="38100" dir="2700000" algn="tl">
                    <a:srgbClr val="000000"/>
                  </a:outerShdw>
                </a:effectLst>
                <a:latin typeface="Arial" charset="0"/>
              </a:rPr>
              <a:t>		(A “church” is not a building!)</a:t>
            </a:r>
          </a:p>
          <a:p>
            <a:pPr>
              <a:lnSpc>
                <a:spcPct val="90000"/>
              </a:lnSpc>
              <a:spcBef>
                <a:spcPct val="35000"/>
              </a:spcBef>
            </a:pPr>
            <a:r>
              <a:rPr lang="en-US" altLang="en-US">
                <a:effectLst>
                  <a:outerShdw blurRad="38100" dist="38100" dir="2700000" algn="tl">
                    <a:srgbClr val="000000"/>
                  </a:outerShdw>
                </a:effectLst>
                <a:latin typeface="Arial" charset="0"/>
              </a:rPr>
              <a:t>Christ’s church did not exist yet while he was on earth. </a:t>
            </a:r>
          </a:p>
          <a:p>
            <a:pPr>
              <a:lnSpc>
                <a:spcPct val="90000"/>
              </a:lnSpc>
              <a:spcBef>
                <a:spcPct val="35000"/>
              </a:spcBef>
            </a:pPr>
            <a:r>
              <a:rPr lang="en-US" altLang="en-US">
                <a:effectLst>
                  <a:outerShdw blurRad="38100" dist="38100" dir="2700000" algn="tl">
                    <a:srgbClr val="000000"/>
                  </a:outerShdw>
                </a:effectLst>
                <a:latin typeface="Arial" charset="0"/>
              </a:rPr>
              <a:t>He said that he would build it in the future.</a:t>
            </a:r>
          </a:p>
          <a:p>
            <a:pPr>
              <a:lnSpc>
                <a:spcPct val="90000"/>
              </a:lnSpc>
              <a:spcBef>
                <a:spcPct val="35000"/>
              </a:spcBef>
            </a:pPr>
            <a:r>
              <a:rPr lang="en-US" altLang="en-US">
                <a:effectLst>
                  <a:outerShdw blurRad="38100" dist="38100" dir="2700000" algn="tl">
                    <a:srgbClr val="000000"/>
                  </a:outerShdw>
                </a:effectLst>
                <a:latin typeface="Arial" charset="0"/>
              </a:rPr>
              <a:t>And, it would be built based upon the confession that he is, “the Christ, the Son of the living God.”</a:t>
            </a:r>
            <a:r>
              <a:rPr lang="en-US" altLang="en-US" sz="3600">
                <a:latin typeface="Arial" charset="0"/>
              </a:rPr>
              <a:t>	</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7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0761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96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09667"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pPr>
            <a:r>
              <a:rPr lang="en-US" altLang="en-US">
                <a:effectLst>
                  <a:outerShdw blurRad="38100" dist="38100" dir="2700000" algn="tl">
                    <a:srgbClr val="000000"/>
                  </a:outerShdw>
                </a:effectLst>
                <a:latin typeface="Arial" charset="0"/>
              </a:rPr>
              <a:t>Each local church is to meet for worship.</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1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1171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pPr>
            <a:r>
              <a:rPr lang="en-US" altLang="en-US">
                <a:effectLst>
                  <a:outerShdw blurRad="38100" dist="38100" dir="2700000" algn="tl">
                    <a:srgbClr val="000000"/>
                  </a:outerShdw>
                </a:effectLst>
                <a:latin typeface="Arial" charset="0"/>
              </a:rPr>
              <a:t>Each local church is to meet for worship.</a:t>
            </a:r>
          </a:p>
        </p:txBody>
      </p:sp>
      <p:sp>
        <p:nvSpPr>
          <p:cNvPr id="1011716" name="Rectangle 4"/>
          <p:cNvSpPr>
            <a:spLocks noChangeArrowheads="1"/>
          </p:cNvSpPr>
          <p:nvPr/>
        </p:nvSpPr>
        <p:spPr bwMode="auto">
          <a:xfrm>
            <a:off x="838200" y="3657600"/>
            <a:ext cx="7772400" cy="2895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let us consider one another in order to stir up love and good works, not forsaking the assembling of ourselves together, as is the manner of some, but exhorting one another, and so much the more as you see the Day approaching” (Hebrews 10:24-25).</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13763"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pPr>
            <a:r>
              <a:rPr lang="en-US" altLang="en-US">
                <a:effectLst>
                  <a:outerShdw blurRad="38100" dist="38100" dir="2700000" algn="tl">
                    <a:srgbClr val="000000"/>
                  </a:outerShdw>
                </a:effectLst>
                <a:latin typeface="Arial" charset="0"/>
              </a:rPr>
              <a:t>Each local church is to meet for worship.</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58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1581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pPr>
            <a:r>
              <a:rPr lang="en-US" altLang="en-US">
                <a:effectLst>
                  <a:outerShdw blurRad="38100" dist="38100" dir="2700000" algn="tl">
                    <a:srgbClr val="000000"/>
                  </a:outerShdw>
                </a:effectLst>
                <a:latin typeface="Arial" charset="0"/>
              </a:rPr>
              <a:t>Each local church is to meet for worship.</a:t>
            </a:r>
          </a:p>
          <a:p>
            <a:pPr>
              <a:spcBef>
                <a:spcPct val="25000"/>
              </a:spcBef>
            </a:pPr>
            <a:r>
              <a:rPr lang="en-US" altLang="en-US">
                <a:effectLst>
                  <a:outerShdw blurRad="38100" dist="38100" dir="2700000" algn="tl">
                    <a:srgbClr val="000000"/>
                  </a:outerShdw>
                </a:effectLst>
                <a:latin typeface="Arial" charset="0"/>
              </a:rPr>
              <a:t>The church meets for worship on the first day of the week (Sunday).</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64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19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2195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(1 Corinthians 11:23-25).</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2400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(1 Corinthians 11:23-25).</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Singing (Ephesians 5:19).</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60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2605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(1 Corinthians 11:23-25).</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Singing (Ephesians 5:19).</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Giving (1 Corinthians 16:1-2).</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Designs\RIBBONS.POT</Template>
  <TotalTime>3019</TotalTime>
  <Words>6651</Words>
  <Application>Microsoft Office PowerPoint</Application>
  <PresentationFormat>On-screen Show (4:3)</PresentationFormat>
  <Paragraphs>951</Paragraphs>
  <Slides>191</Slides>
  <Notes>190</Notes>
  <HiddenSlides>0</HiddenSlides>
  <MMClips>0</MMClips>
  <ScaleCrop>false</ScaleCrop>
  <HeadingPairs>
    <vt:vector size="4" baseType="variant">
      <vt:variant>
        <vt:lpstr>Theme</vt:lpstr>
      </vt:variant>
      <vt:variant>
        <vt:i4>1</vt:i4>
      </vt:variant>
      <vt:variant>
        <vt:lpstr>Slide Titles</vt:lpstr>
      </vt:variant>
      <vt:variant>
        <vt:i4>191</vt:i4>
      </vt:variant>
    </vt:vector>
  </HeadingPairs>
  <TitlesOfParts>
    <vt:vector size="192" baseType="lpstr">
      <vt:lpstr>Default Design</vt:lpstr>
      <vt:lpstr>The New Testament Church</vt:lpstr>
      <vt:lpstr>Christ’s Church</vt:lpstr>
      <vt:lpstr>Christ’s Church</vt:lpstr>
      <vt:lpstr>Christ’s Church</vt:lpstr>
      <vt:lpstr>Christ’s Church</vt:lpstr>
      <vt:lpstr>Christ’s Church</vt:lpstr>
      <vt:lpstr>Christ’s Church</vt:lpstr>
      <vt:lpstr>Christ’s Church</vt:lpstr>
      <vt:lpstr>Christ’s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Local Church</vt:lpstr>
      <vt:lpstr>The Local Church</vt:lpstr>
      <vt:lpstr>The Local Church</vt:lpstr>
      <vt:lpstr>The Local Church</vt:lpstr>
      <vt:lpstr>The Local Church</vt:lpstr>
      <vt:lpstr>The Local Church</vt:lpstr>
      <vt:lpstr>The Local Church</vt:lpstr>
      <vt:lpstr>The Local Church</vt:lpstr>
      <vt:lpstr>The Local Church</vt:lpstr>
      <vt:lpstr>The Local Church</vt:lpstr>
      <vt:lpstr>Church Structure</vt:lpstr>
      <vt:lpstr>Church Structure</vt:lpstr>
      <vt:lpstr>Church Structure</vt:lpstr>
      <vt:lpstr>Church Structure</vt:lpstr>
      <vt:lpstr>Church Structure</vt:lpstr>
      <vt:lpstr>Church Structure</vt:lpstr>
      <vt:lpstr>New Testament Church Structure</vt:lpstr>
      <vt:lpstr>New Testament Church Structure</vt:lpstr>
      <vt:lpstr>New Testament Church Structure</vt:lpstr>
      <vt:lpstr>New Testament Church Structure</vt:lpstr>
      <vt:lpstr>New Testament Church Structure</vt:lpstr>
      <vt:lpstr>New Testament Church Structure</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Organization Of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Elders In The Local Church</vt:lpstr>
      <vt:lpstr>Man-Made Church Structure</vt:lpstr>
      <vt:lpstr>Man-Made Church Structure</vt:lpstr>
      <vt:lpstr>New Testament Church Structure</vt:lpstr>
      <vt:lpstr>New Testament Church Structure</vt:lpstr>
      <vt:lpstr>New Testament Church Structure</vt:lpstr>
      <vt:lpstr>New Testament Church Structure</vt:lpstr>
      <vt:lpstr>New Testament Church Structure</vt:lpstr>
      <vt:lpstr>New Testament Church Structure</vt:lpstr>
      <vt:lpstr>New Testament Church Structure</vt:lpstr>
      <vt:lpstr>New Testament Church Structure</vt:lpstr>
      <vt:lpstr>Organization Of The Local Church</vt:lpstr>
      <vt:lpstr>Deacons In The Local Church</vt:lpstr>
      <vt:lpstr>Deacons In The Local Church</vt:lpstr>
      <vt:lpstr>Deacons In The Local Church</vt:lpstr>
      <vt:lpstr>Deacons In The Local Church</vt:lpstr>
      <vt:lpstr>Deacons In The Local Church</vt:lpstr>
      <vt:lpstr>Organization Of The Local Church</vt:lpstr>
      <vt:lpstr>Organization Of The Local Church</vt:lpstr>
      <vt:lpstr>Organization Of The Local Church</vt:lpstr>
      <vt:lpstr>Organization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Work Of The Local Church</vt:lpstr>
      <vt:lpstr>The New Testament Church</vt:lpstr>
      <vt:lpstr>The New Testament Church</vt:lpstr>
      <vt:lpstr>The New Testament Church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David Dann</dc:creator>
  <cp:lastModifiedBy>Kevin Carlile</cp:lastModifiedBy>
  <cp:revision>163</cp:revision>
  <dcterms:created xsi:type="dcterms:W3CDTF">2004-03-11T22:01:36Z</dcterms:created>
  <dcterms:modified xsi:type="dcterms:W3CDTF">2016-09-27T19:36:49Z</dcterms:modified>
</cp:coreProperties>
</file>